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2"/>
  </p:notesMasterIdLst>
  <p:sldIdLst>
    <p:sldId id="276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CC00"/>
    <a:srgbClr val="00CC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FC47-86C5-4DFB-937D-75B6ED80253C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0DD42-8263-4A13-9FAC-77287882D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131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152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24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421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3">
            <a:extLst>
              <a:ext uri="{FF2B5EF4-FFF2-40B4-BE49-F238E27FC236}">
                <a16:creationId xmlns:a16="http://schemas.microsoft.com/office/drawing/2014/main" id="{084DD2B5-C1E5-45DF-9238-1372BAB55C63}"/>
              </a:ext>
            </a:extLst>
          </p:cNvPr>
          <p:cNvGrpSpPr/>
          <p:nvPr/>
        </p:nvGrpSpPr>
        <p:grpSpPr>
          <a:xfrm>
            <a:off x="8035926" y="4230686"/>
            <a:ext cx="1248681" cy="2105079"/>
            <a:chOff x="5921376" y="3316287"/>
            <a:chExt cx="358775" cy="604838"/>
          </a:xfrm>
        </p:grpSpPr>
        <p:sp>
          <p:nvSpPr>
            <p:cNvPr id="3" name="Freeform 293">
              <a:extLst>
                <a:ext uri="{FF2B5EF4-FFF2-40B4-BE49-F238E27FC236}">
                  <a16:creationId xmlns:a16="http://schemas.microsoft.com/office/drawing/2014/main" id="{1AB1A385-0E05-4C7E-8064-11C2D89D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026" y="3316287"/>
              <a:ext cx="77788" cy="66675"/>
            </a:xfrm>
            <a:custGeom>
              <a:avLst/>
              <a:gdLst>
                <a:gd name="T0" fmla="*/ 2 w 51"/>
                <a:gd name="T1" fmla="*/ 24 h 44"/>
                <a:gd name="T2" fmla="*/ 9 w 51"/>
                <a:gd name="T3" fmla="*/ 29 h 44"/>
                <a:gd name="T4" fmla="*/ 12 w 51"/>
                <a:gd name="T5" fmla="*/ 35 h 44"/>
                <a:gd name="T6" fmla="*/ 22 w 51"/>
                <a:gd name="T7" fmla="*/ 36 h 44"/>
                <a:gd name="T8" fmla="*/ 29 w 51"/>
                <a:gd name="T9" fmla="*/ 39 h 44"/>
                <a:gd name="T10" fmla="*/ 35 w 51"/>
                <a:gd name="T11" fmla="*/ 44 h 44"/>
                <a:gd name="T12" fmla="*/ 39 w 51"/>
                <a:gd name="T13" fmla="*/ 42 h 44"/>
                <a:gd name="T14" fmla="*/ 45 w 51"/>
                <a:gd name="T15" fmla="*/ 42 h 44"/>
                <a:gd name="T16" fmla="*/ 46 w 51"/>
                <a:gd name="T17" fmla="*/ 32 h 44"/>
                <a:gd name="T18" fmla="*/ 49 w 51"/>
                <a:gd name="T19" fmla="*/ 30 h 44"/>
                <a:gd name="T20" fmla="*/ 50 w 51"/>
                <a:gd name="T21" fmla="*/ 25 h 44"/>
                <a:gd name="T22" fmla="*/ 51 w 51"/>
                <a:gd name="T23" fmla="*/ 21 h 44"/>
                <a:gd name="T24" fmla="*/ 48 w 51"/>
                <a:gd name="T25" fmla="*/ 16 h 44"/>
                <a:gd name="T26" fmla="*/ 48 w 51"/>
                <a:gd name="T27" fmla="*/ 13 h 44"/>
                <a:gd name="T28" fmla="*/ 40 w 51"/>
                <a:gd name="T29" fmla="*/ 8 h 44"/>
                <a:gd name="T30" fmla="*/ 39 w 51"/>
                <a:gd name="T31" fmla="*/ 7 h 44"/>
                <a:gd name="T32" fmla="*/ 31 w 51"/>
                <a:gd name="T33" fmla="*/ 5 h 44"/>
                <a:gd name="T34" fmla="*/ 24 w 51"/>
                <a:gd name="T35" fmla="*/ 0 h 44"/>
                <a:gd name="T36" fmla="*/ 17 w 51"/>
                <a:gd name="T37" fmla="*/ 7 h 44"/>
                <a:gd name="T38" fmla="*/ 8 w 51"/>
                <a:gd name="T39" fmla="*/ 13 h 44"/>
                <a:gd name="T40" fmla="*/ 2 w 51"/>
                <a:gd name="T41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4">
                  <a:moveTo>
                    <a:pt x="2" y="24"/>
                  </a:moveTo>
                  <a:cubicBezTo>
                    <a:pt x="4" y="28"/>
                    <a:pt x="6" y="29"/>
                    <a:pt x="9" y="29"/>
                  </a:cubicBezTo>
                  <a:cubicBezTo>
                    <a:pt x="9" y="31"/>
                    <a:pt x="10" y="33"/>
                    <a:pt x="12" y="35"/>
                  </a:cubicBezTo>
                  <a:cubicBezTo>
                    <a:pt x="15" y="38"/>
                    <a:pt x="19" y="38"/>
                    <a:pt x="22" y="36"/>
                  </a:cubicBezTo>
                  <a:cubicBezTo>
                    <a:pt x="24" y="38"/>
                    <a:pt x="27" y="39"/>
                    <a:pt x="29" y="39"/>
                  </a:cubicBezTo>
                  <a:cubicBezTo>
                    <a:pt x="30" y="42"/>
                    <a:pt x="32" y="44"/>
                    <a:pt x="35" y="44"/>
                  </a:cubicBezTo>
                  <a:cubicBezTo>
                    <a:pt x="37" y="44"/>
                    <a:pt x="39" y="44"/>
                    <a:pt x="39" y="42"/>
                  </a:cubicBezTo>
                  <a:cubicBezTo>
                    <a:pt x="41" y="43"/>
                    <a:pt x="43" y="44"/>
                    <a:pt x="45" y="42"/>
                  </a:cubicBezTo>
                  <a:cubicBezTo>
                    <a:pt x="48" y="40"/>
                    <a:pt x="48" y="36"/>
                    <a:pt x="46" y="32"/>
                  </a:cubicBezTo>
                  <a:cubicBezTo>
                    <a:pt x="47" y="32"/>
                    <a:pt x="48" y="31"/>
                    <a:pt x="49" y="30"/>
                  </a:cubicBezTo>
                  <a:cubicBezTo>
                    <a:pt x="50" y="29"/>
                    <a:pt x="50" y="27"/>
                    <a:pt x="50" y="25"/>
                  </a:cubicBezTo>
                  <a:cubicBezTo>
                    <a:pt x="50" y="24"/>
                    <a:pt x="51" y="23"/>
                    <a:pt x="51" y="21"/>
                  </a:cubicBezTo>
                  <a:cubicBezTo>
                    <a:pt x="51" y="19"/>
                    <a:pt x="50" y="17"/>
                    <a:pt x="48" y="16"/>
                  </a:cubicBezTo>
                  <a:cubicBezTo>
                    <a:pt x="48" y="15"/>
                    <a:pt x="48" y="14"/>
                    <a:pt x="48" y="13"/>
                  </a:cubicBezTo>
                  <a:cubicBezTo>
                    <a:pt x="46" y="9"/>
                    <a:pt x="43" y="8"/>
                    <a:pt x="40" y="8"/>
                  </a:cubicBezTo>
                  <a:cubicBezTo>
                    <a:pt x="40" y="8"/>
                    <a:pt x="39" y="7"/>
                    <a:pt x="39" y="7"/>
                  </a:cubicBezTo>
                  <a:cubicBezTo>
                    <a:pt x="36" y="4"/>
                    <a:pt x="33" y="4"/>
                    <a:pt x="31" y="5"/>
                  </a:cubicBezTo>
                  <a:cubicBezTo>
                    <a:pt x="30" y="2"/>
                    <a:pt x="28" y="0"/>
                    <a:pt x="24" y="0"/>
                  </a:cubicBezTo>
                  <a:cubicBezTo>
                    <a:pt x="20" y="1"/>
                    <a:pt x="18" y="3"/>
                    <a:pt x="17" y="7"/>
                  </a:cubicBezTo>
                  <a:cubicBezTo>
                    <a:pt x="11" y="5"/>
                    <a:pt x="7" y="8"/>
                    <a:pt x="8" y="13"/>
                  </a:cubicBezTo>
                  <a:cubicBezTo>
                    <a:pt x="4" y="15"/>
                    <a:pt x="0" y="19"/>
                    <a:pt x="2" y="24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" name="Freeform 294">
              <a:extLst>
                <a:ext uri="{FF2B5EF4-FFF2-40B4-BE49-F238E27FC236}">
                  <a16:creationId xmlns:a16="http://schemas.microsoft.com/office/drawing/2014/main" id="{92C20A8B-4907-4162-A238-48DB8024E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67087"/>
              <a:ext cx="9525" cy="7938"/>
            </a:xfrm>
            <a:custGeom>
              <a:avLst/>
              <a:gdLst>
                <a:gd name="T0" fmla="*/ 0 w 6"/>
                <a:gd name="T1" fmla="*/ 4 h 6"/>
                <a:gd name="T2" fmla="*/ 2 w 6"/>
                <a:gd name="T3" fmla="*/ 4 h 6"/>
                <a:gd name="T4" fmla="*/ 4 w 6"/>
                <a:gd name="T5" fmla="*/ 4 h 6"/>
                <a:gd name="T6" fmla="*/ 5 w 6"/>
                <a:gd name="T7" fmla="*/ 0 h 6"/>
                <a:gd name="T8" fmla="*/ 5 w 6"/>
                <a:gd name="T9" fmla="*/ 0 h 6"/>
                <a:gd name="T10" fmla="*/ 5 w 6"/>
                <a:gd name="T11" fmla="*/ 4 h 6"/>
                <a:gd name="T12" fmla="*/ 0 w 6"/>
                <a:gd name="T13" fmla="*/ 5 h 6"/>
                <a:gd name="T14" fmla="*/ 0 w 6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6" y="3"/>
                    <a:pt x="5" y="4"/>
                  </a:cubicBezTo>
                  <a:cubicBezTo>
                    <a:pt x="4" y="6"/>
                    <a:pt x="1" y="6"/>
                    <a:pt x="0" y="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Freeform 295">
              <a:extLst>
                <a:ext uri="{FF2B5EF4-FFF2-40B4-BE49-F238E27FC236}">
                  <a16:creationId xmlns:a16="http://schemas.microsoft.com/office/drawing/2014/main" id="{8B052B3F-D2DC-4193-9C7B-58348482C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1" y="3351212"/>
              <a:ext cx="9525" cy="12700"/>
            </a:xfrm>
            <a:custGeom>
              <a:avLst/>
              <a:gdLst>
                <a:gd name="T0" fmla="*/ 0 w 7"/>
                <a:gd name="T1" fmla="*/ 6 h 8"/>
                <a:gd name="T2" fmla="*/ 3 w 7"/>
                <a:gd name="T3" fmla="*/ 6 h 8"/>
                <a:gd name="T4" fmla="*/ 5 w 7"/>
                <a:gd name="T5" fmla="*/ 4 h 8"/>
                <a:gd name="T6" fmla="*/ 5 w 7"/>
                <a:gd name="T7" fmla="*/ 2 h 8"/>
                <a:gd name="T8" fmla="*/ 5 w 7"/>
                <a:gd name="T9" fmla="*/ 0 h 8"/>
                <a:gd name="T10" fmla="*/ 7 w 7"/>
                <a:gd name="T11" fmla="*/ 2 h 8"/>
                <a:gd name="T12" fmla="*/ 7 w 7"/>
                <a:gd name="T13" fmla="*/ 5 h 8"/>
                <a:gd name="T14" fmla="*/ 4 w 7"/>
                <a:gd name="T15" fmla="*/ 7 h 8"/>
                <a:gd name="T16" fmla="*/ 0 w 7"/>
                <a:gd name="T17" fmla="*/ 7 h 8"/>
                <a:gd name="T18" fmla="*/ 0 w 7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0" y="6"/>
                  </a:moveTo>
                  <a:cubicBezTo>
                    <a:pt x="1" y="6"/>
                    <a:pt x="2" y="6"/>
                    <a:pt x="3" y="6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1"/>
                    <a:pt x="4" y="1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8"/>
                    <a:pt x="1" y="8"/>
                    <a:pt x="0" y="7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296">
              <a:extLst>
                <a:ext uri="{FF2B5EF4-FFF2-40B4-BE49-F238E27FC236}">
                  <a16:creationId xmlns:a16="http://schemas.microsoft.com/office/drawing/2014/main" id="{08656739-B1A4-4D2C-AF61-9A08690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352800"/>
              <a:ext cx="19050" cy="12700"/>
            </a:xfrm>
            <a:custGeom>
              <a:avLst/>
              <a:gdLst>
                <a:gd name="T0" fmla="*/ 3 w 12"/>
                <a:gd name="T1" fmla="*/ 0 h 8"/>
                <a:gd name="T2" fmla="*/ 3 w 12"/>
                <a:gd name="T3" fmla="*/ 1 h 8"/>
                <a:gd name="T4" fmla="*/ 6 w 12"/>
                <a:gd name="T5" fmla="*/ 6 h 8"/>
                <a:gd name="T6" fmla="*/ 11 w 12"/>
                <a:gd name="T7" fmla="*/ 4 h 8"/>
                <a:gd name="T8" fmla="*/ 11 w 12"/>
                <a:gd name="T9" fmla="*/ 4 h 8"/>
                <a:gd name="T10" fmla="*/ 11 w 12"/>
                <a:gd name="T11" fmla="*/ 7 h 8"/>
                <a:gd name="T12" fmla="*/ 6 w 12"/>
                <a:gd name="T13" fmla="*/ 7 h 8"/>
                <a:gd name="T14" fmla="*/ 3 w 1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4" y="5"/>
                    <a:pt x="6" y="6"/>
                  </a:cubicBezTo>
                  <a:cubicBezTo>
                    <a:pt x="7" y="7"/>
                    <a:pt x="12" y="7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5"/>
                    <a:pt x="12" y="7"/>
                    <a:pt x="11" y="7"/>
                  </a:cubicBezTo>
                  <a:cubicBezTo>
                    <a:pt x="10" y="8"/>
                    <a:pt x="8" y="8"/>
                    <a:pt x="6" y="7"/>
                  </a:cubicBezTo>
                  <a:cubicBezTo>
                    <a:pt x="3" y="6"/>
                    <a:pt x="0" y="2"/>
                    <a:pt x="3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297">
              <a:extLst>
                <a:ext uri="{FF2B5EF4-FFF2-40B4-BE49-F238E27FC236}">
                  <a16:creationId xmlns:a16="http://schemas.microsoft.com/office/drawing/2014/main" id="{0CA95960-82AA-45B9-BC72-A7BA9D24D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340100"/>
              <a:ext cx="11113" cy="17463"/>
            </a:xfrm>
            <a:custGeom>
              <a:avLst/>
              <a:gdLst>
                <a:gd name="T0" fmla="*/ 6 w 7"/>
                <a:gd name="T1" fmla="*/ 0 h 11"/>
                <a:gd name="T2" fmla="*/ 6 w 7"/>
                <a:gd name="T3" fmla="*/ 1 h 11"/>
                <a:gd name="T4" fmla="*/ 2 w 7"/>
                <a:gd name="T5" fmla="*/ 5 h 11"/>
                <a:gd name="T6" fmla="*/ 6 w 7"/>
                <a:gd name="T7" fmla="*/ 9 h 11"/>
                <a:gd name="T8" fmla="*/ 7 w 7"/>
                <a:gd name="T9" fmla="*/ 9 h 11"/>
                <a:gd name="T10" fmla="*/ 1 w 7"/>
                <a:gd name="T11" fmla="*/ 6 h 11"/>
                <a:gd name="T12" fmla="*/ 6 w 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6" y="0"/>
                  </a:moveTo>
                  <a:cubicBezTo>
                    <a:pt x="6" y="0"/>
                    <a:pt x="7" y="1"/>
                    <a:pt x="6" y="1"/>
                  </a:cubicBezTo>
                  <a:cubicBezTo>
                    <a:pt x="5" y="2"/>
                    <a:pt x="3" y="2"/>
                    <a:pt x="2" y="5"/>
                  </a:cubicBezTo>
                  <a:cubicBezTo>
                    <a:pt x="2" y="7"/>
                    <a:pt x="4" y="8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1"/>
                    <a:pt x="1" y="8"/>
                    <a:pt x="1" y="6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298">
              <a:extLst>
                <a:ext uri="{FF2B5EF4-FFF2-40B4-BE49-F238E27FC236}">
                  <a16:creationId xmlns:a16="http://schemas.microsoft.com/office/drawing/2014/main" id="{4FCFAC47-3103-4778-979C-B2A90E9E1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333750"/>
              <a:ext cx="11113" cy="12700"/>
            </a:xfrm>
            <a:custGeom>
              <a:avLst/>
              <a:gdLst>
                <a:gd name="T0" fmla="*/ 1 w 7"/>
                <a:gd name="T1" fmla="*/ 2 h 8"/>
                <a:gd name="T2" fmla="*/ 4 w 7"/>
                <a:gd name="T3" fmla="*/ 0 h 8"/>
                <a:gd name="T4" fmla="*/ 7 w 7"/>
                <a:gd name="T5" fmla="*/ 1 h 8"/>
                <a:gd name="T6" fmla="*/ 7 w 7"/>
                <a:gd name="T7" fmla="*/ 2 h 8"/>
                <a:gd name="T8" fmla="*/ 5 w 7"/>
                <a:gd name="T9" fmla="*/ 2 h 8"/>
                <a:gd name="T10" fmla="*/ 2 w 7"/>
                <a:gd name="T11" fmla="*/ 3 h 8"/>
                <a:gd name="T12" fmla="*/ 2 w 7"/>
                <a:gd name="T13" fmla="*/ 5 h 8"/>
                <a:gd name="T14" fmla="*/ 3 w 7"/>
                <a:gd name="T15" fmla="*/ 8 h 8"/>
                <a:gd name="T16" fmla="*/ 2 w 7"/>
                <a:gd name="T17" fmla="*/ 8 h 8"/>
                <a:gd name="T18" fmla="*/ 1 w 7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1" y="2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4"/>
                    <a:pt x="1" y="4"/>
                    <a:pt x="2" y="5"/>
                  </a:cubicBezTo>
                  <a:cubicBezTo>
                    <a:pt x="2" y="6"/>
                    <a:pt x="2" y="7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Freeform 299">
              <a:extLst>
                <a:ext uri="{FF2B5EF4-FFF2-40B4-BE49-F238E27FC236}">
                  <a16:creationId xmlns:a16="http://schemas.microsoft.com/office/drawing/2014/main" id="{5C43F7E6-AC85-4D1B-A9F3-90C0A15BE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33750"/>
              <a:ext cx="11113" cy="17463"/>
            </a:xfrm>
            <a:custGeom>
              <a:avLst/>
              <a:gdLst>
                <a:gd name="T0" fmla="*/ 0 w 8"/>
                <a:gd name="T1" fmla="*/ 8 h 11"/>
                <a:gd name="T2" fmla="*/ 5 w 8"/>
                <a:gd name="T3" fmla="*/ 7 h 11"/>
                <a:gd name="T4" fmla="*/ 3 w 8"/>
                <a:gd name="T5" fmla="*/ 1 h 11"/>
                <a:gd name="T6" fmla="*/ 3 w 8"/>
                <a:gd name="T7" fmla="*/ 0 h 11"/>
                <a:gd name="T8" fmla="*/ 6 w 8"/>
                <a:gd name="T9" fmla="*/ 8 h 11"/>
                <a:gd name="T10" fmla="*/ 0 w 8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0" y="8"/>
                  </a:moveTo>
                  <a:cubicBezTo>
                    <a:pt x="2" y="9"/>
                    <a:pt x="4" y="8"/>
                    <a:pt x="5" y="7"/>
                  </a:cubicBezTo>
                  <a:cubicBezTo>
                    <a:pt x="6" y="5"/>
                    <a:pt x="4" y="2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2"/>
                    <a:pt x="8" y="6"/>
                    <a:pt x="6" y="8"/>
                  </a:cubicBezTo>
                  <a:cubicBezTo>
                    <a:pt x="5" y="10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300">
              <a:extLst>
                <a:ext uri="{FF2B5EF4-FFF2-40B4-BE49-F238E27FC236}">
                  <a16:creationId xmlns:a16="http://schemas.microsoft.com/office/drawing/2014/main" id="{B15C5007-9060-4833-9A2D-BD066DE89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344862"/>
              <a:ext cx="7938" cy="11113"/>
            </a:xfrm>
            <a:custGeom>
              <a:avLst/>
              <a:gdLst>
                <a:gd name="T0" fmla="*/ 0 w 5"/>
                <a:gd name="T1" fmla="*/ 5 h 7"/>
                <a:gd name="T2" fmla="*/ 2 w 5"/>
                <a:gd name="T3" fmla="*/ 4 h 7"/>
                <a:gd name="T4" fmla="*/ 2 w 5"/>
                <a:gd name="T5" fmla="*/ 0 h 7"/>
                <a:gd name="T6" fmla="*/ 3 w 5"/>
                <a:gd name="T7" fmla="*/ 0 h 7"/>
                <a:gd name="T8" fmla="*/ 4 w 5"/>
                <a:gd name="T9" fmla="*/ 6 h 7"/>
                <a:gd name="T10" fmla="*/ 0 w 5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0" y="5"/>
                  </a:moveTo>
                  <a:cubicBezTo>
                    <a:pt x="1" y="5"/>
                    <a:pt x="2" y="5"/>
                    <a:pt x="2" y="4"/>
                  </a:cubicBezTo>
                  <a:cubicBezTo>
                    <a:pt x="3" y="3"/>
                    <a:pt x="2" y="2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5" y="4"/>
                    <a:pt x="4" y="6"/>
                  </a:cubicBezTo>
                  <a:cubicBezTo>
                    <a:pt x="2" y="7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301">
              <a:extLst>
                <a:ext uri="{FF2B5EF4-FFF2-40B4-BE49-F238E27FC236}">
                  <a16:creationId xmlns:a16="http://schemas.microsoft.com/office/drawing/2014/main" id="{4AD75F14-D328-46D1-B5C8-3010B3AA4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138" y="3343275"/>
              <a:ext cx="11113" cy="19050"/>
            </a:xfrm>
            <a:custGeom>
              <a:avLst/>
              <a:gdLst>
                <a:gd name="T0" fmla="*/ 3 w 8"/>
                <a:gd name="T1" fmla="*/ 1 h 12"/>
                <a:gd name="T2" fmla="*/ 4 w 8"/>
                <a:gd name="T3" fmla="*/ 1 h 12"/>
                <a:gd name="T4" fmla="*/ 3 w 8"/>
                <a:gd name="T5" fmla="*/ 6 h 12"/>
                <a:gd name="T6" fmla="*/ 7 w 8"/>
                <a:gd name="T7" fmla="*/ 10 h 12"/>
                <a:gd name="T8" fmla="*/ 8 w 8"/>
                <a:gd name="T9" fmla="*/ 11 h 12"/>
                <a:gd name="T10" fmla="*/ 2 w 8"/>
                <a:gd name="T11" fmla="*/ 8 h 12"/>
                <a:gd name="T12" fmla="*/ 3 w 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3" y="1"/>
                  </a:moveTo>
                  <a:cubicBezTo>
                    <a:pt x="3" y="0"/>
                    <a:pt x="4" y="1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8"/>
                    <a:pt x="5" y="10"/>
                    <a:pt x="7" y="10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5" y="12"/>
                    <a:pt x="3" y="10"/>
                    <a:pt x="2" y="8"/>
                  </a:cubicBezTo>
                  <a:cubicBezTo>
                    <a:pt x="0" y="6"/>
                    <a:pt x="1" y="2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302">
              <a:extLst>
                <a:ext uri="{FF2B5EF4-FFF2-40B4-BE49-F238E27FC236}">
                  <a16:creationId xmlns:a16="http://schemas.microsoft.com/office/drawing/2014/main" id="{0DFBA170-E293-4CDC-8A08-F70B40D8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4425"/>
              <a:ext cx="103188" cy="77788"/>
            </a:xfrm>
            <a:custGeom>
              <a:avLst/>
              <a:gdLst>
                <a:gd name="T0" fmla="*/ 2 w 67"/>
                <a:gd name="T1" fmla="*/ 14 h 51"/>
                <a:gd name="T2" fmla="*/ 13 w 67"/>
                <a:gd name="T3" fmla="*/ 37 h 51"/>
                <a:gd name="T4" fmla="*/ 52 w 67"/>
                <a:gd name="T5" fmla="*/ 41 h 51"/>
                <a:gd name="T6" fmla="*/ 53 w 67"/>
                <a:gd name="T7" fmla="*/ 13 h 51"/>
                <a:gd name="T8" fmla="*/ 49 w 67"/>
                <a:gd name="T9" fmla="*/ 15 h 51"/>
                <a:gd name="T10" fmla="*/ 41 w 67"/>
                <a:gd name="T11" fmla="*/ 20 h 51"/>
                <a:gd name="T12" fmla="*/ 35 w 67"/>
                <a:gd name="T13" fmla="*/ 19 h 51"/>
                <a:gd name="T14" fmla="*/ 29 w 67"/>
                <a:gd name="T15" fmla="*/ 14 h 51"/>
                <a:gd name="T16" fmla="*/ 23 w 67"/>
                <a:gd name="T17" fmla="*/ 3 h 51"/>
                <a:gd name="T18" fmla="*/ 11 w 67"/>
                <a:gd name="T19" fmla="*/ 3 h 51"/>
                <a:gd name="T20" fmla="*/ 2 w 67"/>
                <a:gd name="T21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51">
                  <a:moveTo>
                    <a:pt x="2" y="14"/>
                  </a:moveTo>
                  <a:cubicBezTo>
                    <a:pt x="4" y="22"/>
                    <a:pt x="8" y="31"/>
                    <a:pt x="13" y="37"/>
                  </a:cubicBezTo>
                  <a:cubicBezTo>
                    <a:pt x="23" y="50"/>
                    <a:pt x="40" y="51"/>
                    <a:pt x="52" y="41"/>
                  </a:cubicBezTo>
                  <a:cubicBezTo>
                    <a:pt x="60" y="35"/>
                    <a:pt x="67" y="16"/>
                    <a:pt x="53" y="13"/>
                  </a:cubicBezTo>
                  <a:cubicBezTo>
                    <a:pt x="51" y="12"/>
                    <a:pt x="49" y="13"/>
                    <a:pt x="49" y="15"/>
                  </a:cubicBezTo>
                  <a:cubicBezTo>
                    <a:pt x="48" y="18"/>
                    <a:pt x="43" y="20"/>
                    <a:pt x="41" y="20"/>
                  </a:cubicBezTo>
                  <a:cubicBezTo>
                    <a:pt x="39" y="20"/>
                    <a:pt x="37" y="20"/>
                    <a:pt x="35" y="19"/>
                  </a:cubicBezTo>
                  <a:cubicBezTo>
                    <a:pt x="33" y="18"/>
                    <a:pt x="31" y="16"/>
                    <a:pt x="29" y="14"/>
                  </a:cubicBezTo>
                  <a:cubicBezTo>
                    <a:pt x="26" y="11"/>
                    <a:pt x="27" y="6"/>
                    <a:pt x="23" y="3"/>
                  </a:cubicBezTo>
                  <a:cubicBezTo>
                    <a:pt x="20" y="0"/>
                    <a:pt x="15" y="1"/>
                    <a:pt x="11" y="3"/>
                  </a:cubicBezTo>
                  <a:cubicBezTo>
                    <a:pt x="4" y="5"/>
                    <a:pt x="0" y="7"/>
                    <a:pt x="2" y="14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303">
              <a:extLst>
                <a:ext uri="{FF2B5EF4-FFF2-40B4-BE49-F238E27FC236}">
                  <a16:creationId xmlns:a16="http://schemas.microsoft.com/office/drawing/2014/main" id="{E02CB208-D298-46A5-AE52-E1B4EE1CE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913" y="3554412"/>
              <a:ext cx="96838" cy="111125"/>
            </a:xfrm>
            <a:custGeom>
              <a:avLst/>
              <a:gdLst>
                <a:gd name="T0" fmla="*/ 11 w 63"/>
                <a:gd name="T1" fmla="*/ 68 h 72"/>
                <a:gd name="T2" fmla="*/ 26 w 63"/>
                <a:gd name="T3" fmla="*/ 62 h 72"/>
                <a:gd name="T4" fmla="*/ 32 w 63"/>
                <a:gd name="T5" fmla="*/ 63 h 72"/>
                <a:gd name="T6" fmla="*/ 41 w 63"/>
                <a:gd name="T7" fmla="*/ 55 h 72"/>
                <a:gd name="T8" fmla="*/ 53 w 63"/>
                <a:gd name="T9" fmla="*/ 56 h 72"/>
                <a:gd name="T10" fmla="*/ 62 w 63"/>
                <a:gd name="T11" fmla="*/ 32 h 72"/>
                <a:gd name="T12" fmla="*/ 63 w 63"/>
                <a:gd name="T13" fmla="*/ 29 h 72"/>
                <a:gd name="T14" fmla="*/ 38 w 63"/>
                <a:gd name="T15" fmla="*/ 1 h 72"/>
                <a:gd name="T16" fmla="*/ 6 w 63"/>
                <a:gd name="T17" fmla="*/ 23 h 72"/>
                <a:gd name="T18" fmla="*/ 11 w 63"/>
                <a:gd name="T19" fmla="*/ 6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72">
                  <a:moveTo>
                    <a:pt x="11" y="68"/>
                  </a:moveTo>
                  <a:cubicBezTo>
                    <a:pt x="18" y="72"/>
                    <a:pt x="23" y="68"/>
                    <a:pt x="26" y="62"/>
                  </a:cubicBezTo>
                  <a:cubicBezTo>
                    <a:pt x="27" y="63"/>
                    <a:pt x="29" y="64"/>
                    <a:pt x="32" y="63"/>
                  </a:cubicBezTo>
                  <a:cubicBezTo>
                    <a:pt x="36" y="62"/>
                    <a:pt x="39" y="59"/>
                    <a:pt x="41" y="55"/>
                  </a:cubicBezTo>
                  <a:cubicBezTo>
                    <a:pt x="44" y="59"/>
                    <a:pt x="47" y="62"/>
                    <a:pt x="53" y="56"/>
                  </a:cubicBezTo>
                  <a:cubicBezTo>
                    <a:pt x="60" y="51"/>
                    <a:pt x="62" y="40"/>
                    <a:pt x="62" y="32"/>
                  </a:cubicBezTo>
                  <a:cubicBezTo>
                    <a:pt x="62" y="31"/>
                    <a:pt x="63" y="30"/>
                    <a:pt x="63" y="29"/>
                  </a:cubicBezTo>
                  <a:cubicBezTo>
                    <a:pt x="62" y="15"/>
                    <a:pt x="52" y="1"/>
                    <a:pt x="38" y="1"/>
                  </a:cubicBezTo>
                  <a:cubicBezTo>
                    <a:pt x="22" y="0"/>
                    <a:pt x="10" y="9"/>
                    <a:pt x="6" y="23"/>
                  </a:cubicBezTo>
                  <a:cubicBezTo>
                    <a:pt x="2" y="34"/>
                    <a:pt x="0" y="59"/>
                    <a:pt x="11" y="68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304">
              <a:extLst>
                <a:ext uri="{FF2B5EF4-FFF2-40B4-BE49-F238E27FC236}">
                  <a16:creationId xmlns:a16="http://schemas.microsoft.com/office/drawing/2014/main" id="{B40FCB9A-07F8-4B8D-BE1A-8F7FE858E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276" y="3863975"/>
              <a:ext cx="69850" cy="44450"/>
            </a:xfrm>
            <a:custGeom>
              <a:avLst/>
              <a:gdLst>
                <a:gd name="T0" fmla="*/ 1 w 45"/>
                <a:gd name="T1" fmla="*/ 21 h 29"/>
                <a:gd name="T2" fmla="*/ 3 w 45"/>
                <a:gd name="T3" fmla="*/ 23 h 29"/>
                <a:gd name="T4" fmla="*/ 18 w 45"/>
                <a:gd name="T5" fmla="*/ 29 h 29"/>
                <a:gd name="T6" fmla="*/ 26 w 45"/>
                <a:gd name="T7" fmla="*/ 28 h 29"/>
                <a:gd name="T8" fmla="*/ 28 w 45"/>
                <a:gd name="T9" fmla="*/ 27 h 29"/>
                <a:gd name="T10" fmla="*/ 29 w 45"/>
                <a:gd name="T11" fmla="*/ 28 h 29"/>
                <a:gd name="T12" fmla="*/ 38 w 45"/>
                <a:gd name="T13" fmla="*/ 29 h 29"/>
                <a:gd name="T14" fmla="*/ 44 w 45"/>
                <a:gd name="T15" fmla="*/ 25 h 29"/>
                <a:gd name="T16" fmla="*/ 43 w 45"/>
                <a:gd name="T17" fmla="*/ 5 h 29"/>
                <a:gd name="T18" fmla="*/ 43 w 45"/>
                <a:gd name="T19" fmla="*/ 3 h 29"/>
                <a:gd name="T20" fmla="*/ 43 w 45"/>
                <a:gd name="T21" fmla="*/ 3 h 29"/>
                <a:gd name="T22" fmla="*/ 41 w 45"/>
                <a:gd name="T23" fmla="*/ 2 h 29"/>
                <a:gd name="T24" fmla="*/ 22 w 45"/>
                <a:gd name="T25" fmla="*/ 0 h 29"/>
                <a:gd name="T26" fmla="*/ 20 w 45"/>
                <a:gd name="T27" fmla="*/ 2 h 29"/>
                <a:gd name="T28" fmla="*/ 7 w 45"/>
                <a:gd name="T29" fmla="*/ 8 h 29"/>
                <a:gd name="T30" fmla="*/ 5 w 45"/>
                <a:gd name="T31" fmla="*/ 10 h 29"/>
                <a:gd name="T32" fmla="*/ 3 w 45"/>
                <a:gd name="T33" fmla="*/ 10 h 29"/>
                <a:gd name="T34" fmla="*/ 1 w 45"/>
                <a:gd name="T35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29">
                  <a:moveTo>
                    <a:pt x="1" y="21"/>
                  </a:moveTo>
                  <a:cubicBezTo>
                    <a:pt x="1" y="22"/>
                    <a:pt x="2" y="23"/>
                    <a:pt x="3" y="23"/>
                  </a:cubicBezTo>
                  <a:cubicBezTo>
                    <a:pt x="6" y="27"/>
                    <a:pt x="12" y="29"/>
                    <a:pt x="18" y="29"/>
                  </a:cubicBezTo>
                  <a:cubicBezTo>
                    <a:pt x="20" y="29"/>
                    <a:pt x="23" y="28"/>
                    <a:pt x="26" y="28"/>
                  </a:cubicBezTo>
                  <a:cubicBezTo>
                    <a:pt x="28" y="27"/>
                    <a:pt x="29" y="27"/>
                    <a:pt x="28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2" y="29"/>
                    <a:pt x="34" y="29"/>
                    <a:pt x="38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1"/>
                    <a:pt x="43" y="5"/>
                  </a:cubicBezTo>
                  <a:cubicBezTo>
                    <a:pt x="43" y="5"/>
                    <a:pt x="43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1"/>
                    <a:pt x="41" y="1"/>
                    <a:pt x="41" y="2"/>
                  </a:cubicBezTo>
                  <a:cubicBezTo>
                    <a:pt x="35" y="1"/>
                    <a:pt x="28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1" y="6"/>
                    <a:pt x="7" y="8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4" y="10"/>
                    <a:pt x="4" y="10"/>
                    <a:pt x="3" y="10"/>
                  </a:cubicBezTo>
                  <a:cubicBezTo>
                    <a:pt x="0" y="12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305">
              <a:extLst>
                <a:ext uri="{FF2B5EF4-FFF2-40B4-BE49-F238E27FC236}">
                  <a16:creationId xmlns:a16="http://schemas.microsoft.com/office/drawing/2014/main" id="{894800D9-0621-4514-A318-18C9C76F8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890962"/>
              <a:ext cx="63500" cy="22225"/>
            </a:xfrm>
            <a:custGeom>
              <a:avLst/>
              <a:gdLst>
                <a:gd name="T0" fmla="*/ 3 w 41"/>
                <a:gd name="T1" fmla="*/ 1 h 15"/>
                <a:gd name="T2" fmla="*/ 29 w 41"/>
                <a:gd name="T3" fmla="*/ 3 h 15"/>
                <a:gd name="T4" fmla="*/ 41 w 41"/>
                <a:gd name="T5" fmla="*/ 4 h 15"/>
                <a:gd name="T6" fmla="*/ 40 w 41"/>
                <a:gd name="T7" fmla="*/ 5 h 15"/>
                <a:gd name="T8" fmla="*/ 1 w 41"/>
                <a:gd name="T9" fmla="*/ 3 h 15"/>
                <a:gd name="T10" fmla="*/ 3 w 41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5">
                  <a:moveTo>
                    <a:pt x="3" y="1"/>
                  </a:moveTo>
                  <a:cubicBezTo>
                    <a:pt x="10" y="8"/>
                    <a:pt x="20" y="5"/>
                    <a:pt x="29" y="3"/>
                  </a:cubicBezTo>
                  <a:cubicBezTo>
                    <a:pt x="33" y="3"/>
                    <a:pt x="37" y="2"/>
                    <a:pt x="41" y="4"/>
                  </a:cubicBezTo>
                  <a:cubicBezTo>
                    <a:pt x="41" y="5"/>
                    <a:pt x="41" y="5"/>
                    <a:pt x="40" y="5"/>
                  </a:cubicBezTo>
                  <a:cubicBezTo>
                    <a:pt x="27" y="2"/>
                    <a:pt x="12" y="15"/>
                    <a:pt x="1" y="3"/>
                  </a:cubicBezTo>
                  <a:cubicBezTo>
                    <a:pt x="0" y="1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306">
              <a:extLst>
                <a:ext uri="{FF2B5EF4-FFF2-40B4-BE49-F238E27FC236}">
                  <a16:creationId xmlns:a16="http://schemas.microsoft.com/office/drawing/2014/main" id="{6C3CFF89-5976-4196-B330-CF3369F35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875087"/>
              <a:ext cx="12700" cy="25400"/>
            </a:xfrm>
            <a:custGeom>
              <a:avLst/>
              <a:gdLst>
                <a:gd name="T0" fmla="*/ 2 w 8"/>
                <a:gd name="T1" fmla="*/ 0 h 17"/>
                <a:gd name="T2" fmla="*/ 8 w 8"/>
                <a:gd name="T3" fmla="*/ 15 h 17"/>
                <a:gd name="T4" fmla="*/ 6 w 8"/>
                <a:gd name="T5" fmla="*/ 15 h 17"/>
                <a:gd name="T6" fmla="*/ 1 w 8"/>
                <a:gd name="T7" fmla="*/ 2 h 17"/>
                <a:gd name="T8" fmla="*/ 2 w 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2" y="0"/>
                  </a:moveTo>
                  <a:cubicBezTo>
                    <a:pt x="6" y="4"/>
                    <a:pt x="8" y="9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6" y="10"/>
                    <a:pt x="4" y="5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Freeform 307">
              <a:extLst>
                <a:ext uri="{FF2B5EF4-FFF2-40B4-BE49-F238E27FC236}">
                  <a16:creationId xmlns:a16="http://schemas.microsoft.com/office/drawing/2014/main" id="{183F8478-1336-4EC7-B0C2-BD9F7C485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63975"/>
              <a:ext cx="26988" cy="26988"/>
            </a:xfrm>
            <a:custGeom>
              <a:avLst/>
              <a:gdLst>
                <a:gd name="T0" fmla="*/ 1 w 18"/>
                <a:gd name="T1" fmla="*/ 13 h 17"/>
                <a:gd name="T2" fmla="*/ 13 w 18"/>
                <a:gd name="T3" fmla="*/ 12 h 17"/>
                <a:gd name="T4" fmla="*/ 16 w 18"/>
                <a:gd name="T5" fmla="*/ 2 h 17"/>
                <a:gd name="T6" fmla="*/ 18 w 18"/>
                <a:gd name="T7" fmla="*/ 2 h 17"/>
                <a:gd name="T8" fmla="*/ 14 w 18"/>
                <a:gd name="T9" fmla="*/ 14 h 17"/>
                <a:gd name="T10" fmla="*/ 1 w 18"/>
                <a:gd name="T11" fmla="*/ 15 h 17"/>
                <a:gd name="T12" fmla="*/ 1 w 18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7">
                  <a:moveTo>
                    <a:pt x="1" y="13"/>
                  </a:moveTo>
                  <a:cubicBezTo>
                    <a:pt x="5" y="13"/>
                    <a:pt x="9" y="15"/>
                    <a:pt x="13" y="12"/>
                  </a:cubicBezTo>
                  <a:cubicBezTo>
                    <a:pt x="15" y="9"/>
                    <a:pt x="16" y="5"/>
                    <a:pt x="16" y="2"/>
                  </a:cubicBezTo>
                  <a:cubicBezTo>
                    <a:pt x="16" y="0"/>
                    <a:pt x="18" y="0"/>
                    <a:pt x="18" y="2"/>
                  </a:cubicBezTo>
                  <a:cubicBezTo>
                    <a:pt x="18" y="6"/>
                    <a:pt x="17" y="11"/>
                    <a:pt x="14" y="14"/>
                  </a:cubicBezTo>
                  <a:cubicBezTo>
                    <a:pt x="11" y="17"/>
                    <a:pt x="4" y="17"/>
                    <a:pt x="1" y="15"/>
                  </a:cubicBezTo>
                  <a:cubicBezTo>
                    <a:pt x="0" y="14"/>
                    <a:pt x="1" y="14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308">
              <a:extLst>
                <a:ext uri="{FF2B5EF4-FFF2-40B4-BE49-F238E27FC236}">
                  <a16:creationId xmlns:a16="http://schemas.microsoft.com/office/drawing/2014/main" id="{8A3FDB68-9A6F-4CC3-AC13-A422FD0BF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851" y="3870325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5"/>
                    <a:pt x="2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309">
              <a:extLst>
                <a:ext uri="{FF2B5EF4-FFF2-40B4-BE49-F238E27FC236}">
                  <a16:creationId xmlns:a16="http://schemas.microsoft.com/office/drawing/2014/main" id="{F619B623-72EE-4145-A8BA-5CA3FE332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873500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6 w 7"/>
                <a:gd name="T5" fmla="*/ 6 h 8"/>
                <a:gd name="T6" fmla="*/ 6 w 7"/>
                <a:gd name="T7" fmla="*/ 7 h 8"/>
                <a:gd name="T8" fmla="*/ 0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6" y="5"/>
                    <a:pt x="6" y="6"/>
                  </a:cubicBezTo>
                  <a:cubicBezTo>
                    <a:pt x="7" y="7"/>
                    <a:pt x="6" y="8"/>
                    <a:pt x="6" y="7"/>
                  </a:cubicBezTo>
                  <a:cubicBezTo>
                    <a:pt x="3" y="6"/>
                    <a:pt x="1" y="4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Freeform 310">
              <a:extLst>
                <a:ext uri="{FF2B5EF4-FFF2-40B4-BE49-F238E27FC236}">
                  <a16:creationId xmlns:a16="http://schemas.microsoft.com/office/drawing/2014/main" id="{2770E3DC-7ECE-4B13-B575-93F921D4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75087"/>
              <a:ext cx="11113" cy="12700"/>
            </a:xfrm>
            <a:custGeom>
              <a:avLst/>
              <a:gdLst>
                <a:gd name="T0" fmla="*/ 1 w 7"/>
                <a:gd name="T1" fmla="*/ 0 h 8"/>
                <a:gd name="T2" fmla="*/ 4 w 7"/>
                <a:gd name="T3" fmla="*/ 3 h 8"/>
                <a:gd name="T4" fmla="*/ 7 w 7"/>
                <a:gd name="T5" fmla="*/ 7 h 8"/>
                <a:gd name="T6" fmla="*/ 6 w 7"/>
                <a:gd name="T7" fmla="*/ 8 h 8"/>
                <a:gd name="T8" fmla="*/ 3 w 7"/>
                <a:gd name="T9" fmla="*/ 4 h 8"/>
                <a:gd name="T10" fmla="*/ 0 w 7"/>
                <a:gd name="T11" fmla="*/ 1 h 8"/>
                <a:gd name="T12" fmla="*/ 1 w 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6"/>
                    <a:pt x="7" y="7"/>
                  </a:cubicBezTo>
                  <a:cubicBezTo>
                    <a:pt x="7" y="7"/>
                    <a:pt x="7" y="8"/>
                    <a:pt x="6" y="8"/>
                  </a:cubicBezTo>
                  <a:cubicBezTo>
                    <a:pt x="5" y="7"/>
                    <a:pt x="4" y="6"/>
                    <a:pt x="3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Freeform 311">
              <a:extLst>
                <a:ext uri="{FF2B5EF4-FFF2-40B4-BE49-F238E27FC236}">
                  <a16:creationId xmlns:a16="http://schemas.microsoft.com/office/drawing/2014/main" id="{C1A26D8A-0E3C-442D-9270-08C5C1BB4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884612"/>
              <a:ext cx="14288" cy="12700"/>
            </a:xfrm>
            <a:custGeom>
              <a:avLst/>
              <a:gdLst>
                <a:gd name="T0" fmla="*/ 3 w 9"/>
                <a:gd name="T1" fmla="*/ 2 h 9"/>
                <a:gd name="T2" fmla="*/ 9 w 9"/>
                <a:gd name="T3" fmla="*/ 0 h 9"/>
                <a:gd name="T4" fmla="*/ 9 w 9"/>
                <a:gd name="T5" fmla="*/ 1 h 9"/>
                <a:gd name="T6" fmla="*/ 4 w 9"/>
                <a:gd name="T7" fmla="*/ 3 h 9"/>
                <a:gd name="T8" fmla="*/ 2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5" y="1"/>
                    <a:pt x="7" y="0"/>
                    <a:pt x="9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7" y="1"/>
                    <a:pt x="5" y="2"/>
                    <a:pt x="4" y="3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1" y="9"/>
                    <a:pt x="1" y="8"/>
                    <a:pt x="0" y="8"/>
                  </a:cubicBezTo>
                  <a:cubicBezTo>
                    <a:pt x="0" y="6"/>
                    <a:pt x="2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312">
              <a:extLst>
                <a:ext uri="{FF2B5EF4-FFF2-40B4-BE49-F238E27FC236}">
                  <a16:creationId xmlns:a16="http://schemas.microsoft.com/office/drawing/2014/main" id="{DEAB7C70-88CC-41CB-AFCE-62850C954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438" y="3867150"/>
              <a:ext cx="12700" cy="6350"/>
            </a:xfrm>
            <a:custGeom>
              <a:avLst/>
              <a:gdLst>
                <a:gd name="T0" fmla="*/ 1 w 8"/>
                <a:gd name="T1" fmla="*/ 1 h 4"/>
                <a:gd name="T2" fmla="*/ 5 w 8"/>
                <a:gd name="T3" fmla="*/ 3 h 4"/>
                <a:gd name="T4" fmla="*/ 8 w 8"/>
                <a:gd name="T5" fmla="*/ 4 h 4"/>
                <a:gd name="T6" fmla="*/ 8 w 8"/>
                <a:gd name="T7" fmla="*/ 4 h 4"/>
                <a:gd name="T8" fmla="*/ 5 w 8"/>
                <a:gd name="T9" fmla="*/ 4 h 4"/>
                <a:gd name="T10" fmla="*/ 1 w 8"/>
                <a:gd name="T11" fmla="*/ 2 h 4"/>
                <a:gd name="T12" fmla="*/ 1 w 8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1" y="1"/>
                  </a:moveTo>
                  <a:cubicBezTo>
                    <a:pt x="3" y="2"/>
                    <a:pt x="4" y="2"/>
                    <a:pt x="5" y="3"/>
                  </a:cubicBezTo>
                  <a:cubicBezTo>
                    <a:pt x="6" y="3"/>
                    <a:pt x="7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313">
              <a:extLst>
                <a:ext uri="{FF2B5EF4-FFF2-40B4-BE49-F238E27FC236}">
                  <a16:creationId xmlns:a16="http://schemas.microsoft.com/office/drawing/2014/main" id="{F3481C4B-7575-405D-9591-98DB937FD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038" y="3881437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314">
              <a:extLst>
                <a:ext uri="{FF2B5EF4-FFF2-40B4-BE49-F238E27FC236}">
                  <a16:creationId xmlns:a16="http://schemas.microsoft.com/office/drawing/2014/main" id="{F692E72C-2ED1-431E-B8ED-88617116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1" y="3871912"/>
              <a:ext cx="68263" cy="46038"/>
            </a:xfrm>
            <a:custGeom>
              <a:avLst/>
              <a:gdLst>
                <a:gd name="T0" fmla="*/ 1 w 45"/>
                <a:gd name="T1" fmla="*/ 21 h 30"/>
                <a:gd name="T2" fmla="*/ 3 w 45"/>
                <a:gd name="T3" fmla="*/ 23 h 30"/>
                <a:gd name="T4" fmla="*/ 18 w 45"/>
                <a:gd name="T5" fmla="*/ 29 h 30"/>
                <a:gd name="T6" fmla="*/ 26 w 45"/>
                <a:gd name="T7" fmla="*/ 28 h 30"/>
                <a:gd name="T8" fmla="*/ 29 w 45"/>
                <a:gd name="T9" fmla="*/ 27 h 30"/>
                <a:gd name="T10" fmla="*/ 29 w 45"/>
                <a:gd name="T11" fmla="*/ 28 h 30"/>
                <a:gd name="T12" fmla="*/ 39 w 45"/>
                <a:gd name="T13" fmla="*/ 29 h 30"/>
                <a:gd name="T14" fmla="*/ 44 w 45"/>
                <a:gd name="T15" fmla="*/ 25 h 30"/>
                <a:gd name="T16" fmla="*/ 43 w 45"/>
                <a:gd name="T17" fmla="*/ 5 h 30"/>
                <a:gd name="T18" fmla="*/ 43 w 45"/>
                <a:gd name="T19" fmla="*/ 3 h 30"/>
                <a:gd name="T20" fmla="*/ 43 w 45"/>
                <a:gd name="T21" fmla="*/ 3 h 30"/>
                <a:gd name="T22" fmla="*/ 41 w 45"/>
                <a:gd name="T23" fmla="*/ 2 h 30"/>
                <a:gd name="T24" fmla="*/ 23 w 45"/>
                <a:gd name="T25" fmla="*/ 0 h 30"/>
                <a:gd name="T26" fmla="*/ 20 w 45"/>
                <a:gd name="T27" fmla="*/ 2 h 30"/>
                <a:gd name="T28" fmla="*/ 7 w 45"/>
                <a:gd name="T29" fmla="*/ 8 h 30"/>
                <a:gd name="T30" fmla="*/ 5 w 45"/>
                <a:gd name="T31" fmla="*/ 10 h 30"/>
                <a:gd name="T32" fmla="*/ 4 w 45"/>
                <a:gd name="T33" fmla="*/ 10 h 30"/>
                <a:gd name="T34" fmla="*/ 1 w 45"/>
                <a:gd name="T35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30">
                  <a:moveTo>
                    <a:pt x="1" y="21"/>
                  </a:moveTo>
                  <a:cubicBezTo>
                    <a:pt x="2" y="22"/>
                    <a:pt x="2" y="23"/>
                    <a:pt x="3" y="23"/>
                  </a:cubicBezTo>
                  <a:cubicBezTo>
                    <a:pt x="6" y="28"/>
                    <a:pt x="13" y="29"/>
                    <a:pt x="18" y="29"/>
                  </a:cubicBezTo>
                  <a:cubicBezTo>
                    <a:pt x="21" y="29"/>
                    <a:pt x="24" y="28"/>
                    <a:pt x="26" y="28"/>
                  </a:cubicBezTo>
                  <a:cubicBezTo>
                    <a:pt x="29" y="27"/>
                    <a:pt x="30" y="27"/>
                    <a:pt x="29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3" y="29"/>
                    <a:pt x="34" y="30"/>
                    <a:pt x="39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2"/>
                    <a:pt x="43" y="5"/>
                  </a:cubicBezTo>
                  <a:cubicBezTo>
                    <a:pt x="44" y="5"/>
                    <a:pt x="44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"/>
                    <a:pt x="42" y="1"/>
                    <a:pt x="41" y="2"/>
                  </a:cubicBezTo>
                  <a:cubicBezTo>
                    <a:pt x="35" y="1"/>
                    <a:pt x="29" y="0"/>
                    <a:pt x="23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2" y="6"/>
                    <a:pt x="7" y="8"/>
                  </a:cubicBezTo>
                  <a:cubicBezTo>
                    <a:pt x="7" y="9"/>
                    <a:pt x="6" y="9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1" y="13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Freeform 315">
              <a:extLst>
                <a:ext uri="{FF2B5EF4-FFF2-40B4-BE49-F238E27FC236}">
                  <a16:creationId xmlns:a16="http://schemas.microsoft.com/office/drawing/2014/main" id="{DC1CCE64-AB0E-46A1-BB0F-3733E296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3897312"/>
              <a:ext cx="63500" cy="23813"/>
            </a:xfrm>
            <a:custGeom>
              <a:avLst/>
              <a:gdLst>
                <a:gd name="T0" fmla="*/ 3 w 42"/>
                <a:gd name="T1" fmla="*/ 1 h 15"/>
                <a:gd name="T2" fmla="*/ 29 w 42"/>
                <a:gd name="T3" fmla="*/ 4 h 15"/>
                <a:gd name="T4" fmla="*/ 41 w 42"/>
                <a:gd name="T5" fmla="*/ 5 h 15"/>
                <a:gd name="T6" fmla="*/ 41 w 42"/>
                <a:gd name="T7" fmla="*/ 5 h 15"/>
                <a:gd name="T8" fmla="*/ 1 w 42"/>
                <a:gd name="T9" fmla="*/ 3 h 15"/>
                <a:gd name="T10" fmla="*/ 3 w 42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5">
                  <a:moveTo>
                    <a:pt x="3" y="1"/>
                  </a:moveTo>
                  <a:cubicBezTo>
                    <a:pt x="10" y="8"/>
                    <a:pt x="20" y="5"/>
                    <a:pt x="29" y="4"/>
                  </a:cubicBezTo>
                  <a:cubicBezTo>
                    <a:pt x="33" y="3"/>
                    <a:pt x="38" y="2"/>
                    <a:pt x="41" y="5"/>
                  </a:cubicBezTo>
                  <a:cubicBezTo>
                    <a:pt x="42" y="5"/>
                    <a:pt x="41" y="6"/>
                    <a:pt x="41" y="5"/>
                  </a:cubicBezTo>
                  <a:cubicBezTo>
                    <a:pt x="28" y="2"/>
                    <a:pt x="13" y="15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6" name="Freeform 316">
              <a:extLst>
                <a:ext uri="{FF2B5EF4-FFF2-40B4-BE49-F238E27FC236}">
                  <a16:creationId xmlns:a16="http://schemas.microsoft.com/office/drawing/2014/main" id="{9C303B43-17AA-4890-BC87-09BBCD12A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76" y="3883025"/>
              <a:ext cx="12700" cy="25400"/>
            </a:xfrm>
            <a:custGeom>
              <a:avLst/>
              <a:gdLst>
                <a:gd name="T0" fmla="*/ 2 w 9"/>
                <a:gd name="T1" fmla="*/ 1 h 17"/>
                <a:gd name="T2" fmla="*/ 8 w 9"/>
                <a:gd name="T3" fmla="*/ 15 h 17"/>
                <a:gd name="T4" fmla="*/ 6 w 9"/>
                <a:gd name="T5" fmla="*/ 15 h 17"/>
                <a:gd name="T6" fmla="*/ 1 w 9"/>
                <a:gd name="T7" fmla="*/ 2 h 17"/>
                <a:gd name="T8" fmla="*/ 2 w 9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2" y="1"/>
                  </a:moveTo>
                  <a:cubicBezTo>
                    <a:pt x="7" y="4"/>
                    <a:pt x="9" y="10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7" y="10"/>
                    <a:pt x="5" y="5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Freeform 317">
              <a:extLst>
                <a:ext uri="{FF2B5EF4-FFF2-40B4-BE49-F238E27FC236}">
                  <a16:creationId xmlns:a16="http://schemas.microsoft.com/office/drawing/2014/main" id="{9AA21E81-845B-4F72-98BF-5EFA25FD8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3873500"/>
              <a:ext cx="26988" cy="23813"/>
            </a:xfrm>
            <a:custGeom>
              <a:avLst/>
              <a:gdLst>
                <a:gd name="T0" fmla="*/ 1 w 18"/>
                <a:gd name="T1" fmla="*/ 13 h 16"/>
                <a:gd name="T2" fmla="*/ 12 w 18"/>
                <a:gd name="T3" fmla="*/ 11 h 16"/>
                <a:gd name="T4" fmla="*/ 15 w 18"/>
                <a:gd name="T5" fmla="*/ 1 h 16"/>
                <a:gd name="T6" fmla="*/ 18 w 18"/>
                <a:gd name="T7" fmla="*/ 1 h 16"/>
                <a:gd name="T8" fmla="*/ 13 w 18"/>
                <a:gd name="T9" fmla="*/ 13 h 16"/>
                <a:gd name="T10" fmla="*/ 0 w 18"/>
                <a:gd name="T11" fmla="*/ 14 h 16"/>
                <a:gd name="T12" fmla="*/ 1 w 18"/>
                <a:gd name="T1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5" y="12"/>
                    <a:pt x="9" y="14"/>
                    <a:pt x="12" y="11"/>
                  </a:cubicBezTo>
                  <a:cubicBezTo>
                    <a:pt x="15" y="9"/>
                    <a:pt x="15" y="4"/>
                    <a:pt x="15" y="1"/>
                  </a:cubicBezTo>
                  <a:cubicBezTo>
                    <a:pt x="16" y="0"/>
                    <a:pt x="18" y="0"/>
                    <a:pt x="18" y="1"/>
                  </a:cubicBezTo>
                  <a:cubicBezTo>
                    <a:pt x="17" y="5"/>
                    <a:pt x="17" y="10"/>
                    <a:pt x="13" y="13"/>
                  </a:cubicBezTo>
                  <a:cubicBezTo>
                    <a:pt x="10" y="16"/>
                    <a:pt x="4" y="16"/>
                    <a:pt x="0" y="14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318">
              <a:extLst>
                <a:ext uri="{FF2B5EF4-FFF2-40B4-BE49-F238E27FC236}">
                  <a16:creationId xmlns:a16="http://schemas.microsoft.com/office/drawing/2014/main" id="{0698BCB7-0878-4191-8BAE-0F3FDD9C2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3878262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319">
              <a:extLst>
                <a:ext uri="{FF2B5EF4-FFF2-40B4-BE49-F238E27FC236}">
                  <a16:creationId xmlns:a16="http://schemas.microsoft.com/office/drawing/2014/main" id="{C8E2C83D-5DDE-4072-986F-4035E3658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881437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7 w 7"/>
                <a:gd name="T5" fmla="*/ 6 h 8"/>
                <a:gd name="T6" fmla="*/ 6 w 7"/>
                <a:gd name="T7" fmla="*/ 7 h 8"/>
                <a:gd name="T8" fmla="*/ 1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3" y="2"/>
                    <a:pt x="4" y="3"/>
                    <a:pt x="4" y="4"/>
                  </a:cubicBezTo>
                  <a:cubicBezTo>
                    <a:pt x="5" y="5"/>
                    <a:pt x="6" y="6"/>
                    <a:pt x="7" y="6"/>
                  </a:cubicBezTo>
                  <a:cubicBezTo>
                    <a:pt x="7" y="7"/>
                    <a:pt x="7" y="8"/>
                    <a:pt x="6" y="7"/>
                  </a:cubicBezTo>
                  <a:cubicBezTo>
                    <a:pt x="4" y="6"/>
                    <a:pt x="2" y="4"/>
                    <a:pt x="1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320">
              <a:extLst>
                <a:ext uri="{FF2B5EF4-FFF2-40B4-BE49-F238E27FC236}">
                  <a16:creationId xmlns:a16="http://schemas.microsoft.com/office/drawing/2014/main" id="{B34EF5F5-8C7B-4056-A0A6-20E239D1F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883025"/>
              <a:ext cx="11113" cy="12700"/>
            </a:xfrm>
            <a:custGeom>
              <a:avLst/>
              <a:gdLst>
                <a:gd name="T0" fmla="*/ 1 w 8"/>
                <a:gd name="T1" fmla="*/ 1 h 8"/>
                <a:gd name="T2" fmla="*/ 4 w 8"/>
                <a:gd name="T3" fmla="*/ 3 h 8"/>
                <a:gd name="T4" fmla="*/ 7 w 8"/>
                <a:gd name="T5" fmla="*/ 7 h 8"/>
                <a:gd name="T6" fmla="*/ 7 w 8"/>
                <a:gd name="T7" fmla="*/ 8 h 8"/>
                <a:gd name="T8" fmla="*/ 3 w 8"/>
                <a:gd name="T9" fmla="*/ 5 h 8"/>
                <a:gd name="T10" fmla="*/ 0 w 8"/>
                <a:gd name="T11" fmla="*/ 1 h 8"/>
                <a:gd name="T12" fmla="*/ 1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5" y="7"/>
                    <a:pt x="4" y="6"/>
                    <a:pt x="3" y="5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321">
              <a:extLst>
                <a:ext uri="{FF2B5EF4-FFF2-40B4-BE49-F238E27FC236}">
                  <a16:creationId xmlns:a16="http://schemas.microsoft.com/office/drawing/2014/main" id="{B4FA4CB7-F76C-43FA-B529-A8E9B2ECA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0926" y="3892550"/>
              <a:ext cx="12700" cy="12700"/>
            </a:xfrm>
            <a:custGeom>
              <a:avLst/>
              <a:gdLst>
                <a:gd name="T0" fmla="*/ 3 w 9"/>
                <a:gd name="T1" fmla="*/ 2 h 9"/>
                <a:gd name="T2" fmla="*/ 8 w 9"/>
                <a:gd name="T3" fmla="*/ 0 h 9"/>
                <a:gd name="T4" fmla="*/ 8 w 9"/>
                <a:gd name="T5" fmla="*/ 1 h 9"/>
                <a:gd name="T6" fmla="*/ 3 w 9"/>
                <a:gd name="T7" fmla="*/ 4 h 9"/>
                <a:gd name="T8" fmla="*/ 1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4" y="1"/>
                    <a:pt x="6" y="0"/>
                    <a:pt x="8" y="0"/>
                  </a:cubicBezTo>
                  <a:cubicBezTo>
                    <a:pt x="9" y="0"/>
                    <a:pt x="9" y="1"/>
                    <a:pt x="8" y="1"/>
                  </a:cubicBezTo>
                  <a:cubicBezTo>
                    <a:pt x="6" y="1"/>
                    <a:pt x="5" y="2"/>
                    <a:pt x="3" y="4"/>
                  </a:cubicBezTo>
                  <a:cubicBezTo>
                    <a:pt x="2" y="5"/>
                    <a:pt x="2" y="7"/>
                    <a:pt x="1" y="8"/>
                  </a:cubicBezTo>
                  <a:cubicBezTo>
                    <a:pt x="1" y="9"/>
                    <a:pt x="0" y="8"/>
                    <a:pt x="0" y="8"/>
                  </a:cubicBezTo>
                  <a:cubicBezTo>
                    <a:pt x="0" y="6"/>
                    <a:pt x="1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322">
              <a:extLst>
                <a:ext uri="{FF2B5EF4-FFF2-40B4-BE49-F238E27FC236}">
                  <a16:creationId xmlns:a16="http://schemas.microsoft.com/office/drawing/2014/main" id="{4C58D453-63EC-45F3-A080-0A175D9AE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876675"/>
              <a:ext cx="12700" cy="4763"/>
            </a:xfrm>
            <a:custGeom>
              <a:avLst/>
              <a:gdLst>
                <a:gd name="T0" fmla="*/ 1 w 8"/>
                <a:gd name="T1" fmla="*/ 0 h 3"/>
                <a:gd name="T2" fmla="*/ 5 w 8"/>
                <a:gd name="T3" fmla="*/ 2 h 3"/>
                <a:gd name="T4" fmla="*/ 8 w 8"/>
                <a:gd name="T5" fmla="*/ 3 h 3"/>
                <a:gd name="T6" fmla="*/ 8 w 8"/>
                <a:gd name="T7" fmla="*/ 3 h 3"/>
                <a:gd name="T8" fmla="*/ 4 w 8"/>
                <a:gd name="T9" fmla="*/ 3 h 3"/>
                <a:gd name="T10" fmla="*/ 0 w 8"/>
                <a:gd name="T11" fmla="*/ 1 h 3"/>
                <a:gd name="T12" fmla="*/ 1 w 8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1" y="0"/>
                  </a:moveTo>
                  <a:cubicBezTo>
                    <a:pt x="2" y="1"/>
                    <a:pt x="3" y="1"/>
                    <a:pt x="5" y="2"/>
                  </a:cubicBezTo>
                  <a:cubicBezTo>
                    <a:pt x="6" y="2"/>
                    <a:pt x="7" y="2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5" y="3"/>
                    <a:pt x="4" y="3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323">
              <a:extLst>
                <a:ext uri="{FF2B5EF4-FFF2-40B4-BE49-F238E27FC236}">
                  <a16:creationId xmlns:a16="http://schemas.microsoft.com/office/drawing/2014/main" id="{87614450-939E-44B7-AFB5-D70DCB0AE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301" y="3889375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324">
              <a:extLst>
                <a:ext uri="{FF2B5EF4-FFF2-40B4-BE49-F238E27FC236}">
                  <a16:creationId xmlns:a16="http://schemas.microsoft.com/office/drawing/2014/main" id="{D935F2F3-ED28-4A73-8421-0206C84EC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754437"/>
              <a:ext cx="111125" cy="123825"/>
            </a:xfrm>
            <a:custGeom>
              <a:avLst/>
              <a:gdLst>
                <a:gd name="T0" fmla="*/ 3 w 73"/>
                <a:gd name="T1" fmla="*/ 70 h 81"/>
                <a:gd name="T2" fmla="*/ 6 w 73"/>
                <a:gd name="T3" fmla="*/ 73 h 81"/>
                <a:gd name="T4" fmla="*/ 24 w 73"/>
                <a:gd name="T5" fmla="*/ 74 h 81"/>
                <a:gd name="T6" fmla="*/ 29 w 73"/>
                <a:gd name="T7" fmla="*/ 70 h 81"/>
                <a:gd name="T8" fmla="*/ 29 w 73"/>
                <a:gd name="T9" fmla="*/ 33 h 81"/>
                <a:gd name="T10" fmla="*/ 45 w 73"/>
                <a:gd name="T11" fmla="*/ 78 h 81"/>
                <a:gd name="T12" fmla="*/ 48 w 73"/>
                <a:gd name="T13" fmla="*/ 81 h 81"/>
                <a:gd name="T14" fmla="*/ 69 w 73"/>
                <a:gd name="T15" fmla="*/ 81 h 81"/>
                <a:gd name="T16" fmla="*/ 72 w 73"/>
                <a:gd name="T17" fmla="*/ 78 h 81"/>
                <a:gd name="T18" fmla="*/ 70 w 73"/>
                <a:gd name="T19" fmla="*/ 16 h 81"/>
                <a:gd name="T20" fmla="*/ 70 w 73"/>
                <a:gd name="T21" fmla="*/ 11 h 81"/>
                <a:gd name="T22" fmla="*/ 68 w 73"/>
                <a:gd name="T23" fmla="*/ 10 h 81"/>
                <a:gd name="T24" fmla="*/ 67 w 73"/>
                <a:gd name="T25" fmla="*/ 10 h 81"/>
                <a:gd name="T26" fmla="*/ 21 w 73"/>
                <a:gd name="T27" fmla="*/ 4 h 81"/>
                <a:gd name="T28" fmla="*/ 2 w 73"/>
                <a:gd name="T29" fmla="*/ 6 h 81"/>
                <a:gd name="T30" fmla="*/ 0 w 73"/>
                <a:gd name="T31" fmla="*/ 21 h 81"/>
                <a:gd name="T32" fmla="*/ 0 w 73"/>
                <a:gd name="T33" fmla="*/ 45 h 81"/>
                <a:gd name="T34" fmla="*/ 3 w 73"/>
                <a:gd name="T35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1">
                  <a:moveTo>
                    <a:pt x="3" y="70"/>
                  </a:moveTo>
                  <a:cubicBezTo>
                    <a:pt x="3" y="71"/>
                    <a:pt x="5" y="73"/>
                    <a:pt x="6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7" y="74"/>
                    <a:pt x="29" y="72"/>
                    <a:pt x="29" y="70"/>
                  </a:cubicBezTo>
                  <a:cubicBezTo>
                    <a:pt x="28" y="52"/>
                    <a:pt x="27" y="51"/>
                    <a:pt x="29" y="33"/>
                  </a:cubicBezTo>
                  <a:cubicBezTo>
                    <a:pt x="43" y="38"/>
                    <a:pt x="43" y="68"/>
                    <a:pt x="45" y="78"/>
                  </a:cubicBezTo>
                  <a:cubicBezTo>
                    <a:pt x="45" y="79"/>
                    <a:pt x="46" y="81"/>
                    <a:pt x="48" y="81"/>
                  </a:cubicBezTo>
                  <a:cubicBezTo>
                    <a:pt x="55" y="81"/>
                    <a:pt x="62" y="81"/>
                    <a:pt x="69" y="81"/>
                  </a:cubicBezTo>
                  <a:cubicBezTo>
                    <a:pt x="70" y="81"/>
                    <a:pt x="72" y="80"/>
                    <a:pt x="72" y="78"/>
                  </a:cubicBezTo>
                  <a:cubicBezTo>
                    <a:pt x="73" y="55"/>
                    <a:pt x="72" y="40"/>
                    <a:pt x="70" y="16"/>
                  </a:cubicBezTo>
                  <a:cubicBezTo>
                    <a:pt x="71" y="15"/>
                    <a:pt x="71" y="12"/>
                    <a:pt x="70" y="11"/>
                  </a:cubicBezTo>
                  <a:cubicBezTo>
                    <a:pt x="69" y="10"/>
                    <a:pt x="69" y="10"/>
                    <a:pt x="68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52" y="8"/>
                    <a:pt x="36" y="6"/>
                    <a:pt x="21" y="4"/>
                  </a:cubicBezTo>
                  <a:cubicBezTo>
                    <a:pt x="15" y="3"/>
                    <a:pt x="7" y="0"/>
                    <a:pt x="2" y="6"/>
                  </a:cubicBezTo>
                  <a:cubicBezTo>
                    <a:pt x="0" y="9"/>
                    <a:pt x="1" y="17"/>
                    <a:pt x="0" y="21"/>
                  </a:cubicBezTo>
                  <a:cubicBezTo>
                    <a:pt x="0" y="29"/>
                    <a:pt x="0" y="37"/>
                    <a:pt x="0" y="45"/>
                  </a:cubicBezTo>
                  <a:cubicBezTo>
                    <a:pt x="0" y="58"/>
                    <a:pt x="2" y="56"/>
                    <a:pt x="3" y="70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325">
              <a:extLst>
                <a:ext uri="{FF2B5EF4-FFF2-40B4-BE49-F238E27FC236}">
                  <a16:creationId xmlns:a16="http://schemas.microsoft.com/office/drawing/2014/main" id="{49D1B8E0-8FAC-49C6-88EE-476C326D7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3846512"/>
              <a:ext cx="42863" cy="12700"/>
            </a:xfrm>
            <a:custGeom>
              <a:avLst/>
              <a:gdLst>
                <a:gd name="T0" fmla="*/ 2 w 28"/>
                <a:gd name="T1" fmla="*/ 1 h 9"/>
                <a:gd name="T2" fmla="*/ 15 w 28"/>
                <a:gd name="T3" fmla="*/ 4 h 9"/>
                <a:gd name="T4" fmla="*/ 27 w 28"/>
                <a:gd name="T5" fmla="*/ 4 h 9"/>
                <a:gd name="T6" fmla="*/ 27 w 28"/>
                <a:gd name="T7" fmla="*/ 5 h 9"/>
                <a:gd name="T8" fmla="*/ 1 w 28"/>
                <a:gd name="T9" fmla="*/ 3 h 9"/>
                <a:gd name="T10" fmla="*/ 2 w 28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9">
                  <a:moveTo>
                    <a:pt x="2" y="1"/>
                  </a:moveTo>
                  <a:cubicBezTo>
                    <a:pt x="7" y="3"/>
                    <a:pt x="11" y="4"/>
                    <a:pt x="15" y="4"/>
                  </a:cubicBezTo>
                  <a:cubicBezTo>
                    <a:pt x="19" y="5"/>
                    <a:pt x="23" y="4"/>
                    <a:pt x="27" y="4"/>
                  </a:cubicBezTo>
                  <a:cubicBezTo>
                    <a:pt x="27" y="4"/>
                    <a:pt x="28" y="4"/>
                    <a:pt x="27" y="5"/>
                  </a:cubicBezTo>
                  <a:cubicBezTo>
                    <a:pt x="20" y="9"/>
                    <a:pt x="9" y="6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326">
              <a:extLst>
                <a:ext uri="{FF2B5EF4-FFF2-40B4-BE49-F238E27FC236}">
                  <a16:creationId xmlns:a16="http://schemas.microsoft.com/office/drawing/2014/main" id="{A3F76460-D3C8-4D56-9810-D78E817E6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640137"/>
              <a:ext cx="155575" cy="147638"/>
            </a:xfrm>
            <a:custGeom>
              <a:avLst/>
              <a:gdLst>
                <a:gd name="T0" fmla="*/ 11 w 101"/>
                <a:gd name="T1" fmla="*/ 89 h 96"/>
                <a:gd name="T2" fmla="*/ 61 w 101"/>
                <a:gd name="T3" fmla="*/ 93 h 96"/>
                <a:gd name="T4" fmla="*/ 95 w 101"/>
                <a:gd name="T5" fmla="*/ 81 h 96"/>
                <a:gd name="T6" fmla="*/ 98 w 101"/>
                <a:gd name="T7" fmla="*/ 36 h 96"/>
                <a:gd name="T8" fmla="*/ 91 w 101"/>
                <a:gd name="T9" fmla="*/ 9 h 96"/>
                <a:gd name="T10" fmla="*/ 61 w 101"/>
                <a:gd name="T11" fmla="*/ 3 h 96"/>
                <a:gd name="T12" fmla="*/ 23 w 101"/>
                <a:gd name="T13" fmla="*/ 14 h 96"/>
                <a:gd name="T14" fmla="*/ 6 w 101"/>
                <a:gd name="T15" fmla="*/ 59 h 96"/>
                <a:gd name="T16" fmla="*/ 11 w 101"/>
                <a:gd name="T17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96">
                  <a:moveTo>
                    <a:pt x="11" y="89"/>
                  </a:moveTo>
                  <a:cubicBezTo>
                    <a:pt x="25" y="96"/>
                    <a:pt x="47" y="94"/>
                    <a:pt x="61" y="93"/>
                  </a:cubicBezTo>
                  <a:cubicBezTo>
                    <a:pt x="72" y="93"/>
                    <a:pt x="90" y="93"/>
                    <a:pt x="95" y="81"/>
                  </a:cubicBezTo>
                  <a:cubicBezTo>
                    <a:pt x="101" y="67"/>
                    <a:pt x="100" y="51"/>
                    <a:pt x="98" y="36"/>
                  </a:cubicBezTo>
                  <a:cubicBezTo>
                    <a:pt x="98" y="31"/>
                    <a:pt x="99" y="10"/>
                    <a:pt x="91" y="9"/>
                  </a:cubicBezTo>
                  <a:cubicBezTo>
                    <a:pt x="84" y="3"/>
                    <a:pt x="69" y="4"/>
                    <a:pt x="61" y="3"/>
                  </a:cubicBezTo>
                  <a:cubicBezTo>
                    <a:pt x="45" y="2"/>
                    <a:pt x="32" y="0"/>
                    <a:pt x="23" y="14"/>
                  </a:cubicBezTo>
                  <a:cubicBezTo>
                    <a:pt x="14" y="28"/>
                    <a:pt x="9" y="43"/>
                    <a:pt x="6" y="59"/>
                  </a:cubicBezTo>
                  <a:cubicBezTo>
                    <a:pt x="4" y="69"/>
                    <a:pt x="0" y="82"/>
                    <a:pt x="11" y="89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327">
              <a:extLst>
                <a:ext uri="{FF2B5EF4-FFF2-40B4-BE49-F238E27FC236}">
                  <a16:creationId xmlns:a16="http://schemas.microsoft.com/office/drawing/2014/main" id="{D261320B-0714-4A66-8059-9FC416F0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3736975"/>
              <a:ext cx="7938" cy="44450"/>
            </a:xfrm>
            <a:custGeom>
              <a:avLst/>
              <a:gdLst>
                <a:gd name="T0" fmla="*/ 4 w 5"/>
                <a:gd name="T1" fmla="*/ 0 h 29"/>
                <a:gd name="T2" fmla="*/ 5 w 5"/>
                <a:gd name="T3" fmla="*/ 1 h 29"/>
                <a:gd name="T4" fmla="*/ 2 w 5"/>
                <a:gd name="T5" fmla="*/ 29 h 29"/>
                <a:gd name="T6" fmla="*/ 2 w 5"/>
                <a:gd name="T7" fmla="*/ 29 h 29"/>
                <a:gd name="T8" fmla="*/ 4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4" y="0"/>
                  </a:moveTo>
                  <a:cubicBezTo>
                    <a:pt x="4" y="0"/>
                    <a:pt x="5" y="0"/>
                    <a:pt x="5" y="1"/>
                  </a:cubicBezTo>
                  <a:cubicBezTo>
                    <a:pt x="2" y="10"/>
                    <a:pt x="2" y="1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0"/>
                    <a:pt x="1" y="9"/>
                    <a:pt x="4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328">
              <a:extLst>
                <a:ext uri="{FF2B5EF4-FFF2-40B4-BE49-F238E27FC236}">
                  <a16:creationId xmlns:a16="http://schemas.microsoft.com/office/drawing/2014/main" id="{A116F836-39C3-44BF-88F4-399142B8D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888" y="3413125"/>
              <a:ext cx="315913" cy="249238"/>
            </a:xfrm>
            <a:custGeom>
              <a:avLst/>
              <a:gdLst>
                <a:gd name="T0" fmla="*/ 100 w 207"/>
                <a:gd name="T1" fmla="*/ 161 h 163"/>
                <a:gd name="T2" fmla="*/ 164 w 207"/>
                <a:gd name="T3" fmla="*/ 137 h 163"/>
                <a:gd name="T4" fmla="*/ 167 w 207"/>
                <a:gd name="T5" fmla="*/ 134 h 163"/>
                <a:gd name="T6" fmla="*/ 174 w 207"/>
                <a:gd name="T7" fmla="*/ 126 h 163"/>
                <a:gd name="T8" fmla="*/ 190 w 207"/>
                <a:gd name="T9" fmla="*/ 137 h 163"/>
                <a:gd name="T10" fmla="*/ 207 w 207"/>
                <a:gd name="T11" fmla="*/ 116 h 163"/>
                <a:gd name="T12" fmla="*/ 204 w 207"/>
                <a:gd name="T13" fmla="*/ 100 h 163"/>
                <a:gd name="T14" fmla="*/ 192 w 207"/>
                <a:gd name="T15" fmla="*/ 91 h 163"/>
                <a:gd name="T16" fmla="*/ 188 w 207"/>
                <a:gd name="T17" fmla="*/ 92 h 163"/>
                <a:gd name="T18" fmla="*/ 184 w 207"/>
                <a:gd name="T19" fmla="*/ 93 h 163"/>
                <a:gd name="T20" fmla="*/ 178 w 207"/>
                <a:gd name="T21" fmla="*/ 73 h 163"/>
                <a:gd name="T22" fmla="*/ 177 w 207"/>
                <a:gd name="T23" fmla="*/ 72 h 163"/>
                <a:gd name="T24" fmla="*/ 174 w 207"/>
                <a:gd name="T25" fmla="*/ 67 h 163"/>
                <a:gd name="T26" fmla="*/ 174 w 207"/>
                <a:gd name="T27" fmla="*/ 67 h 163"/>
                <a:gd name="T28" fmla="*/ 151 w 207"/>
                <a:gd name="T29" fmla="*/ 36 h 163"/>
                <a:gd name="T30" fmla="*/ 142 w 207"/>
                <a:gd name="T31" fmla="*/ 30 h 163"/>
                <a:gd name="T32" fmla="*/ 4 w 207"/>
                <a:gd name="T33" fmla="*/ 80 h 163"/>
                <a:gd name="T34" fmla="*/ 100 w 207"/>
                <a:gd name="T35" fmla="*/ 16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" h="163">
                  <a:moveTo>
                    <a:pt x="100" y="161"/>
                  </a:moveTo>
                  <a:cubicBezTo>
                    <a:pt x="123" y="163"/>
                    <a:pt x="148" y="156"/>
                    <a:pt x="164" y="137"/>
                  </a:cubicBezTo>
                  <a:cubicBezTo>
                    <a:pt x="165" y="136"/>
                    <a:pt x="166" y="135"/>
                    <a:pt x="167" y="134"/>
                  </a:cubicBezTo>
                  <a:cubicBezTo>
                    <a:pt x="170" y="132"/>
                    <a:pt x="172" y="129"/>
                    <a:pt x="174" y="126"/>
                  </a:cubicBezTo>
                  <a:cubicBezTo>
                    <a:pt x="177" y="132"/>
                    <a:pt x="182" y="137"/>
                    <a:pt x="190" y="137"/>
                  </a:cubicBezTo>
                  <a:cubicBezTo>
                    <a:pt x="201" y="137"/>
                    <a:pt x="205" y="125"/>
                    <a:pt x="207" y="116"/>
                  </a:cubicBezTo>
                  <a:cubicBezTo>
                    <a:pt x="207" y="110"/>
                    <a:pt x="207" y="105"/>
                    <a:pt x="204" y="100"/>
                  </a:cubicBezTo>
                  <a:cubicBezTo>
                    <a:pt x="203" y="95"/>
                    <a:pt x="199" y="91"/>
                    <a:pt x="192" y="91"/>
                  </a:cubicBezTo>
                  <a:cubicBezTo>
                    <a:pt x="191" y="91"/>
                    <a:pt x="189" y="91"/>
                    <a:pt x="188" y="92"/>
                  </a:cubicBezTo>
                  <a:cubicBezTo>
                    <a:pt x="186" y="92"/>
                    <a:pt x="185" y="92"/>
                    <a:pt x="184" y="93"/>
                  </a:cubicBezTo>
                  <a:cubicBezTo>
                    <a:pt x="183" y="86"/>
                    <a:pt x="181" y="79"/>
                    <a:pt x="178" y="73"/>
                  </a:cubicBezTo>
                  <a:cubicBezTo>
                    <a:pt x="178" y="73"/>
                    <a:pt x="177" y="72"/>
                    <a:pt x="177" y="72"/>
                  </a:cubicBezTo>
                  <a:cubicBezTo>
                    <a:pt x="176" y="70"/>
                    <a:pt x="175" y="69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69" y="54"/>
                    <a:pt x="161" y="44"/>
                    <a:pt x="151" y="36"/>
                  </a:cubicBezTo>
                  <a:cubicBezTo>
                    <a:pt x="148" y="33"/>
                    <a:pt x="145" y="31"/>
                    <a:pt x="142" y="30"/>
                  </a:cubicBezTo>
                  <a:cubicBezTo>
                    <a:pt x="92" y="0"/>
                    <a:pt x="10" y="14"/>
                    <a:pt x="4" y="80"/>
                  </a:cubicBezTo>
                  <a:cubicBezTo>
                    <a:pt x="0" y="131"/>
                    <a:pt x="56" y="157"/>
                    <a:pt x="100" y="161"/>
                  </a:cubicBezTo>
                  <a:close/>
                </a:path>
              </a:pathLst>
            </a:custGeom>
            <a:solidFill>
              <a:srgbClr val="EAB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329">
              <a:extLst>
                <a:ext uri="{FF2B5EF4-FFF2-40B4-BE49-F238E27FC236}">
                  <a16:creationId xmlns:a16="http://schemas.microsoft.com/office/drawing/2014/main" id="{5372EB32-FAE8-488D-9546-4FC21982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3524250"/>
              <a:ext cx="79375" cy="73025"/>
            </a:xfrm>
            <a:custGeom>
              <a:avLst/>
              <a:gdLst>
                <a:gd name="T0" fmla="*/ 3 w 52"/>
                <a:gd name="T1" fmla="*/ 20 h 48"/>
                <a:gd name="T2" fmla="*/ 42 w 52"/>
                <a:gd name="T3" fmla="*/ 10 h 48"/>
                <a:gd name="T4" fmla="*/ 49 w 52"/>
                <a:gd name="T5" fmla="*/ 31 h 48"/>
                <a:gd name="T6" fmla="*/ 28 w 52"/>
                <a:gd name="T7" fmla="*/ 46 h 48"/>
                <a:gd name="T8" fmla="*/ 14 w 52"/>
                <a:gd name="T9" fmla="*/ 46 h 48"/>
                <a:gd name="T10" fmla="*/ 7 w 52"/>
                <a:gd name="T11" fmla="*/ 42 h 48"/>
                <a:gd name="T12" fmla="*/ 3 w 52"/>
                <a:gd name="T13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8">
                  <a:moveTo>
                    <a:pt x="3" y="20"/>
                  </a:moveTo>
                  <a:cubicBezTo>
                    <a:pt x="8" y="3"/>
                    <a:pt x="29" y="0"/>
                    <a:pt x="42" y="10"/>
                  </a:cubicBezTo>
                  <a:cubicBezTo>
                    <a:pt x="49" y="15"/>
                    <a:pt x="52" y="23"/>
                    <a:pt x="49" y="31"/>
                  </a:cubicBezTo>
                  <a:cubicBezTo>
                    <a:pt x="46" y="40"/>
                    <a:pt x="37" y="44"/>
                    <a:pt x="28" y="46"/>
                  </a:cubicBezTo>
                  <a:cubicBezTo>
                    <a:pt x="23" y="48"/>
                    <a:pt x="18" y="48"/>
                    <a:pt x="14" y="46"/>
                  </a:cubicBezTo>
                  <a:cubicBezTo>
                    <a:pt x="11" y="45"/>
                    <a:pt x="9" y="44"/>
                    <a:pt x="7" y="42"/>
                  </a:cubicBezTo>
                  <a:cubicBezTo>
                    <a:pt x="1" y="36"/>
                    <a:pt x="0" y="27"/>
                    <a:pt x="3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Freeform 330">
              <a:extLst>
                <a:ext uri="{FF2B5EF4-FFF2-40B4-BE49-F238E27FC236}">
                  <a16:creationId xmlns:a16="http://schemas.microsoft.com/office/drawing/2014/main" id="{3D4C7E78-73B6-4AE4-916B-330D4ABB4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511550"/>
              <a:ext cx="69850" cy="58738"/>
            </a:xfrm>
            <a:custGeom>
              <a:avLst/>
              <a:gdLst>
                <a:gd name="T0" fmla="*/ 19 w 45"/>
                <a:gd name="T1" fmla="*/ 0 h 38"/>
                <a:gd name="T2" fmla="*/ 25 w 45"/>
                <a:gd name="T3" fmla="*/ 0 h 38"/>
                <a:gd name="T4" fmla="*/ 31 w 45"/>
                <a:gd name="T5" fmla="*/ 1 h 38"/>
                <a:gd name="T6" fmla="*/ 44 w 45"/>
                <a:gd name="T7" fmla="*/ 12 h 38"/>
                <a:gd name="T8" fmla="*/ 44 w 45"/>
                <a:gd name="T9" fmla="*/ 16 h 38"/>
                <a:gd name="T10" fmla="*/ 44 w 45"/>
                <a:gd name="T11" fmla="*/ 20 h 38"/>
                <a:gd name="T12" fmla="*/ 43 w 45"/>
                <a:gd name="T13" fmla="*/ 26 h 38"/>
                <a:gd name="T14" fmla="*/ 41 w 45"/>
                <a:gd name="T15" fmla="*/ 29 h 38"/>
                <a:gd name="T16" fmla="*/ 34 w 45"/>
                <a:gd name="T17" fmla="*/ 34 h 38"/>
                <a:gd name="T18" fmla="*/ 34 w 45"/>
                <a:gd name="T19" fmla="*/ 34 h 38"/>
                <a:gd name="T20" fmla="*/ 20 w 45"/>
                <a:gd name="T21" fmla="*/ 36 h 38"/>
                <a:gd name="T22" fmla="*/ 17 w 45"/>
                <a:gd name="T23" fmla="*/ 35 h 38"/>
                <a:gd name="T24" fmla="*/ 19 w 45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38">
                  <a:moveTo>
                    <a:pt x="19" y="0"/>
                  </a:moveTo>
                  <a:cubicBezTo>
                    <a:pt x="21" y="0"/>
                    <a:pt x="23" y="0"/>
                    <a:pt x="25" y="0"/>
                  </a:cubicBezTo>
                  <a:cubicBezTo>
                    <a:pt x="27" y="0"/>
                    <a:pt x="29" y="0"/>
                    <a:pt x="31" y="1"/>
                  </a:cubicBezTo>
                  <a:cubicBezTo>
                    <a:pt x="37" y="1"/>
                    <a:pt x="43" y="5"/>
                    <a:pt x="44" y="12"/>
                  </a:cubicBezTo>
                  <a:cubicBezTo>
                    <a:pt x="44" y="13"/>
                    <a:pt x="44" y="15"/>
                    <a:pt x="44" y="16"/>
                  </a:cubicBezTo>
                  <a:cubicBezTo>
                    <a:pt x="44" y="17"/>
                    <a:pt x="45" y="19"/>
                    <a:pt x="44" y="20"/>
                  </a:cubicBezTo>
                  <a:cubicBezTo>
                    <a:pt x="44" y="22"/>
                    <a:pt x="44" y="24"/>
                    <a:pt x="43" y="26"/>
                  </a:cubicBezTo>
                  <a:cubicBezTo>
                    <a:pt x="42" y="27"/>
                    <a:pt x="41" y="28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0" y="37"/>
                    <a:pt x="25" y="38"/>
                    <a:pt x="20" y="36"/>
                  </a:cubicBezTo>
                  <a:cubicBezTo>
                    <a:pt x="19" y="36"/>
                    <a:pt x="18" y="35"/>
                    <a:pt x="17" y="35"/>
                  </a:cubicBezTo>
                  <a:cubicBezTo>
                    <a:pt x="0" y="30"/>
                    <a:pt x="2" y="5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331">
              <a:extLst>
                <a:ext uri="{FF2B5EF4-FFF2-40B4-BE49-F238E27FC236}">
                  <a16:creationId xmlns:a16="http://schemas.microsoft.com/office/drawing/2014/main" id="{4071705C-B50F-4445-962F-ADFF305EB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544887"/>
              <a:ext cx="33338" cy="46038"/>
            </a:xfrm>
            <a:custGeom>
              <a:avLst/>
              <a:gdLst>
                <a:gd name="T0" fmla="*/ 4 w 21"/>
                <a:gd name="T1" fmla="*/ 17 h 30"/>
                <a:gd name="T2" fmla="*/ 12 w 21"/>
                <a:gd name="T3" fmla="*/ 15 h 30"/>
                <a:gd name="T4" fmla="*/ 15 w 21"/>
                <a:gd name="T5" fmla="*/ 16 h 30"/>
                <a:gd name="T6" fmla="*/ 16 w 21"/>
                <a:gd name="T7" fmla="*/ 11 h 30"/>
                <a:gd name="T8" fmla="*/ 18 w 21"/>
                <a:gd name="T9" fmla="*/ 2 h 30"/>
                <a:gd name="T10" fmla="*/ 21 w 21"/>
                <a:gd name="T11" fmla="*/ 2 h 30"/>
                <a:gd name="T12" fmla="*/ 18 w 21"/>
                <a:gd name="T13" fmla="*/ 15 h 30"/>
                <a:gd name="T14" fmla="*/ 15 w 21"/>
                <a:gd name="T15" fmla="*/ 19 h 30"/>
                <a:gd name="T16" fmla="*/ 8 w 21"/>
                <a:gd name="T17" fmla="*/ 18 h 30"/>
                <a:gd name="T18" fmla="*/ 9 w 21"/>
                <a:gd name="T19" fmla="*/ 28 h 30"/>
                <a:gd name="T20" fmla="*/ 9 w 21"/>
                <a:gd name="T21" fmla="*/ 29 h 30"/>
                <a:gd name="T22" fmla="*/ 4 w 21"/>
                <a:gd name="T23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0">
                  <a:moveTo>
                    <a:pt x="4" y="17"/>
                  </a:moveTo>
                  <a:cubicBezTo>
                    <a:pt x="7" y="15"/>
                    <a:pt x="9" y="15"/>
                    <a:pt x="12" y="15"/>
                  </a:cubicBezTo>
                  <a:cubicBezTo>
                    <a:pt x="13" y="16"/>
                    <a:pt x="13" y="17"/>
                    <a:pt x="15" y="16"/>
                  </a:cubicBezTo>
                  <a:cubicBezTo>
                    <a:pt x="15" y="15"/>
                    <a:pt x="16" y="12"/>
                    <a:pt x="16" y="11"/>
                  </a:cubicBezTo>
                  <a:cubicBezTo>
                    <a:pt x="17" y="8"/>
                    <a:pt x="17" y="5"/>
                    <a:pt x="18" y="2"/>
                  </a:cubicBezTo>
                  <a:cubicBezTo>
                    <a:pt x="19" y="0"/>
                    <a:pt x="21" y="1"/>
                    <a:pt x="21" y="2"/>
                  </a:cubicBezTo>
                  <a:cubicBezTo>
                    <a:pt x="20" y="6"/>
                    <a:pt x="19" y="11"/>
                    <a:pt x="18" y="15"/>
                  </a:cubicBezTo>
                  <a:cubicBezTo>
                    <a:pt x="17" y="16"/>
                    <a:pt x="17" y="19"/>
                    <a:pt x="15" y="19"/>
                  </a:cubicBezTo>
                  <a:cubicBezTo>
                    <a:pt x="13" y="20"/>
                    <a:pt x="11" y="17"/>
                    <a:pt x="8" y="18"/>
                  </a:cubicBezTo>
                  <a:cubicBezTo>
                    <a:pt x="2" y="20"/>
                    <a:pt x="6" y="25"/>
                    <a:pt x="9" y="28"/>
                  </a:cubicBezTo>
                  <a:cubicBezTo>
                    <a:pt x="10" y="28"/>
                    <a:pt x="9" y="29"/>
                    <a:pt x="9" y="29"/>
                  </a:cubicBezTo>
                  <a:cubicBezTo>
                    <a:pt x="2" y="30"/>
                    <a:pt x="0" y="21"/>
                    <a:pt x="4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332">
              <a:extLst>
                <a:ext uri="{FF2B5EF4-FFF2-40B4-BE49-F238E27FC236}">
                  <a16:creationId xmlns:a16="http://schemas.microsoft.com/office/drawing/2014/main" id="{212FB5EB-83BD-438E-9BEE-34B32ACB4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63" y="3602037"/>
              <a:ext cx="22225" cy="17463"/>
            </a:xfrm>
            <a:custGeom>
              <a:avLst/>
              <a:gdLst>
                <a:gd name="T0" fmla="*/ 0 w 15"/>
                <a:gd name="T1" fmla="*/ 0 h 11"/>
                <a:gd name="T2" fmla="*/ 1 w 15"/>
                <a:gd name="T3" fmla="*/ 0 h 11"/>
                <a:gd name="T4" fmla="*/ 7 w 15"/>
                <a:gd name="T5" fmla="*/ 7 h 11"/>
                <a:gd name="T6" fmla="*/ 11 w 15"/>
                <a:gd name="T7" fmla="*/ 7 h 11"/>
                <a:gd name="T8" fmla="*/ 13 w 15"/>
                <a:gd name="T9" fmla="*/ 4 h 11"/>
                <a:gd name="T10" fmla="*/ 14 w 15"/>
                <a:gd name="T11" fmla="*/ 4 h 11"/>
                <a:gd name="T12" fmla="*/ 13 w 15"/>
                <a:gd name="T13" fmla="*/ 8 h 11"/>
                <a:gd name="T14" fmla="*/ 8 w 15"/>
                <a:gd name="T15" fmla="*/ 11 h 11"/>
                <a:gd name="T16" fmla="*/ 2 w 15"/>
                <a:gd name="T17" fmla="*/ 7 h 11"/>
                <a:gd name="T18" fmla="*/ 0 w 1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0"/>
                    <a:pt x="4" y="5"/>
                    <a:pt x="7" y="7"/>
                  </a:cubicBezTo>
                  <a:cubicBezTo>
                    <a:pt x="8" y="8"/>
                    <a:pt x="10" y="8"/>
                    <a:pt x="11" y="7"/>
                  </a:cubicBezTo>
                  <a:cubicBezTo>
                    <a:pt x="12" y="6"/>
                    <a:pt x="12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5"/>
                    <a:pt x="14" y="7"/>
                    <a:pt x="13" y="8"/>
                  </a:cubicBezTo>
                  <a:cubicBezTo>
                    <a:pt x="12" y="10"/>
                    <a:pt x="10" y="11"/>
                    <a:pt x="8" y="11"/>
                  </a:cubicBezTo>
                  <a:cubicBezTo>
                    <a:pt x="5" y="10"/>
                    <a:pt x="4" y="9"/>
                    <a:pt x="2" y="7"/>
                  </a:cubicBezTo>
                  <a:cubicBezTo>
                    <a:pt x="1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333">
              <a:extLst>
                <a:ext uri="{FF2B5EF4-FFF2-40B4-BE49-F238E27FC236}">
                  <a16:creationId xmlns:a16="http://schemas.microsoft.com/office/drawing/2014/main" id="{3F3F5EF0-137A-4F2D-837D-BC7A9ABFB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536950"/>
              <a:ext cx="57150" cy="52388"/>
            </a:xfrm>
            <a:custGeom>
              <a:avLst/>
              <a:gdLst>
                <a:gd name="T0" fmla="*/ 0 w 38"/>
                <a:gd name="T1" fmla="*/ 18 h 34"/>
                <a:gd name="T2" fmla="*/ 16 w 38"/>
                <a:gd name="T3" fmla="*/ 1 h 34"/>
                <a:gd name="T4" fmla="*/ 20 w 38"/>
                <a:gd name="T5" fmla="*/ 2 h 34"/>
                <a:gd name="T6" fmla="*/ 20 w 38"/>
                <a:gd name="T7" fmla="*/ 2 h 34"/>
                <a:gd name="T8" fmla="*/ 21 w 38"/>
                <a:gd name="T9" fmla="*/ 2 h 34"/>
                <a:gd name="T10" fmla="*/ 22 w 38"/>
                <a:gd name="T11" fmla="*/ 3 h 34"/>
                <a:gd name="T12" fmla="*/ 24 w 38"/>
                <a:gd name="T13" fmla="*/ 3 h 34"/>
                <a:gd name="T14" fmla="*/ 25 w 38"/>
                <a:gd name="T15" fmla="*/ 3 h 34"/>
                <a:gd name="T16" fmla="*/ 35 w 38"/>
                <a:gd name="T17" fmla="*/ 11 h 34"/>
                <a:gd name="T18" fmla="*/ 17 w 38"/>
                <a:gd name="T19" fmla="*/ 34 h 34"/>
                <a:gd name="T20" fmla="*/ 3 w 38"/>
                <a:gd name="T21" fmla="*/ 26 h 34"/>
                <a:gd name="T22" fmla="*/ 0 w 38"/>
                <a:gd name="T2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4">
                  <a:moveTo>
                    <a:pt x="0" y="18"/>
                  </a:moveTo>
                  <a:cubicBezTo>
                    <a:pt x="0" y="9"/>
                    <a:pt x="7" y="0"/>
                    <a:pt x="16" y="1"/>
                  </a:cubicBezTo>
                  <a:cubicBezTo>
                    <a:pt x="18" y="1"/>
                    <a:pt x="19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4"/>
                    <a:pt x="33" y="7"/>
                    <a:pt x="35" y="11"/>
                  </a:cubicBezTo>
                  <a:cubicBezTo>
                    <a:pt x="38" y="22"/>
                    <a:pt x="27" y="34"/>
                    <a:pt x="17" y="34"/>
                  </a:cubicBezTo>
                  <a:cubicBezTo>
                    <a:pt x="11" y="34"/>
                    <a:pt x="6" y="30"/>
                    <a:pt x="3" y="26"/>
                  </a:cubicBezTo>
                  <a:cubicBezTo>
                    <a:pt x="2" y="24"/>
                    <a:pt x="1" y="21"/>
                    <a:pt x="0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334">
              <a:extLst>
                <a:ext uri="{FF2B5EF4-FFF2-40B4-BE49-F238E27FC236}">
                  <a16:creationId xmlns:a16="http://schemas.microsoft.com/office/drawing/2014/main" id="{B613A7B4-CCCA-4836-90BA-D343C909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6463" y="3513137"/>
              <a:ext cx="50800" cy="52388"/>
            </a:xfrm>
            <a:custGeom>
              <a:avLst/>
              <a:gdLst>
                <a:gd name="T0" fmla="*/ 3 w 33"/>
                <a:gd name="T1" fmla="*/ 13 h 34"/>
                <a:gd name="T2" fmla="*/ 9 w 33"/>
                <a:gd name="T3" fmla="*/ 7 h 34"/>
                <a:gd name="T4" fmla="*/ 11 w 33"/>
                <a:gd name="T5" fmla="*/ 6 h 34"/>
                <a:gd name="T6" fmla="*/ 31 w 33"/>
                <a:gd name="T7" fmla="*/ 13 h 34"/>
                <a:gd name="T8" fmla="*/ 30 w 33"/>
                <a:gd name="T9" fmla="*/ 27 h 34"/>
                <a:gd name="T10" fmla="*/ 22 w 33"/>
                <a:gd name="T11" fmla="*/ 33 h 34"/>
                <a:gd name="T12" fmla="*/ 7 w 33"/>
                <a:gd name="T13" fmla="*/ 28 h 34"/>
                <a:gd name="T14" fmla="*/ 3 w 33"/>
                <a:gd name="T15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4">
                  <a:moveTo>
                    <a:pt x="3" y="13"/>
                  </a:moveTo>
                  <a:cubicBezTo>
                    <a:pt x="4" y="11"/>
                    <a:pt x="6" y="8"/>
                    <a:pt x="9" y="7"/>
                  </a:cubicBezTo>
                  <a:cubicBezTo>
                    <a:pt x="10" y="7"/>
                    <a:pt x="10" y="6"/>
                    <a:pt x="11" y="6"/>
                  </a:cubicBezTo>
                  <a:cubicBezTo>
                    <a:pt x="18" y="0"/>
                    <a:pt x="30" y="4"/>
                    <a:pt x="31" y="13"/>
                  </a:cubicBezTo>
                  <a:cubicBezTo>
                    <a:pt x="33" y="18"/>
                    <a:pt x="33" y="23"/>
                    <a:pt x="30" y="27"/>
                  </a:cubicBezTo>
                  <a:cubicBezTo>
                    <a:pt x="28" y="29"/>
                    <a:pt x="25" y="32"/>
                    <a:pt x="22" y="33"/>
                  </a:cubicBezTo>
                  <a:cubicBezTo>
                    <a:pt x="16" y="34"/>
                    <a:pt x="11" y="32"/>
                    <a:pt x="7" y="28"/>
                  </a:cubicBezTo>
                  <a:cubicBezTo>
                    <a:pt x="3" y="25"/>
                    <a:pt x="0" y="19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335">
              <a:extLst>
                <a:ext uri="{FF2B5EF4-FFF2-40B4-BE49-F238E27FC236}">
                  <a16:creationId xmlns:a16="http://schemas.microsoft.com/office/drawing/2014/main" id="{4A1133C3-CC67-4FEF-A7C0-1EF5483E2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288" y="3573462"/>
              <a:ext cx="20638" cy="28575"/>
            </a:xfrm>
            <a:custGeom>
              <a:avLst/>
              <a:gdLst>
                <a:gd name="T0" fmla="*/ 4 w 13"/>
                <a:gd name="T1" fmla="*/ 10 h 19"/>
                <a:gd name="T2" fmla="*/ 1 w 13"/>
                <a:gd name="T3" fmla="*/ 10 h 19"/>
                <a:gd name="T4" fmla="*/ 1 w 13"/>
                <a:gd name="T5" fmla="*/ 4 h 19"/>
                <a:gd name="T6" fmla="*/ 8 w 13"/>
                <a:gd name="T7" fmla="*/ 0 h 19"/>
                <a:gd name="T8" fmla="*/ 13 w 13"/>
                <a:gd name="T9" fmla="*/ 2 h 19"/>
                <a:gd name="T10" fmla="*/ 13 w 13"/>
                <a:gd name="T11" fmla="*/ 3 h 19"/>
                <a:gd name="T12" fmla="*/ 9 w 13"/>
                <a:gd name="T13" fmla="*/ 3 h 19"/>
                <a:gd name="T14" fmla="*/ 5 w 13"/>
                <a:gd name="T15" fmla="*/ 4 h 19"/>
                <a:gd name="T16" fmla="*/ 2 w 13"/>
                <a:gd name="T17" fmla="*/ 7 h 19"/>
                <a:gd name="T18" fmla="*/ 5 w 13"/>
                <a:gd name="T19" fmla="*/ 9 h 19"/>
                <a:gd name="T20" fmla="*/ 8 w 13"/>
                <a:gd name="T21" fmla="*/ 10 h 19"/>
                <a:gd name="T22" fmla="*/ 4 w 13"/>
                <a:gd name="T23" fmla="*/ 17 h 19"/>
                <a:gd name="T24" fmla="*/ 4 w 13"/>
                <a:gd name="T25" fmla="*/ 17 h 19"/>
                <a:gd name="T26" fmla="*/ 7 w 13"/>
                <a:gd name="T27" fmla="*/ 14 h 19"/>
                <a:gd name="T28" fmla="*/ 4 w 13"/>
                <a:gd name="T2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9">
                  <a:moveTo>
                    <a:pt x="4" y="10"/>
                  </a:moveTo>
                  <a:cubicBezTo>
                    <a:pt x="3" y="10"/>
                    <a:pt x="2" y="10"/>
                    <a:pt x="1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3" y="2"/>
                    <a:pt x="6" y="1"/>
                    <a:pt x="8" y="0"/>
                  </a:cubicBezTo>
                  <a:cubicBezTo>
                    <a:pt x="10" y="0"/>
                    <a:pt x="13" y="0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10" y="2"/>
                    <a:pt x="9" y="3"/>
                  </a:cubicBezTo>
                  <a:cubicBezTo>
                    <a:pt x="8" y="3"/>
                    <a:pt x="6" y="3"/>
                    <a:pt x="5" y="4"/>
                  </a:cubicBezTo>
                  <a:cubicBezTo>
                    <a:pt x="4" y="4"/>
                    <a:pt x="2" y="6"/>
                    <a:pt x="2" y="7"/>
                  </a:cubicBezTo>
                  <a:cubicBezTo>
                    <a:pt x="3" y="9"/>
                    <a:pt x="4" y="8"/>
                    <a:pt x="5" y="9"/>
                  </a:cubicBezTo>
                  <a:cubicBezTo>
                    <a:pt x="6" y="9"/>
                    <a:pt x="7" y="9"/>
                    <a:pt x="8" y="10"/>
                  </a:cubicBezTo>
                  <a:cubicBezTo>
                    <a:pt x="10" y="12"/>
                    <a:pt x="8" y="19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6"/>
                    <a:pt x="6" y="15"/>
                    <a:pt x="7" y="14"/>
                  </a:cubicBezTo>
                  <a:cubicBezTo>
                    <a:pt x="8" y="12"/>
                    <a:pt x="6" y="11"/>
                    <a:pt x="4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336">
              <a:extLst>
                <a:ext uri="{FF2B5EF4-FFF2-40B4-BE49-F238E27FC236}">
                  <a16:creationId xmlns:a16="http://schemas.microsoft.com/office/drawing/2014/main" id="{9E5C6458-B8DC-45CF-A49C-8FA37831B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176" y="3414712"/>
              <a:ext cx="290513" cy="196850"/>
            </a:xfrm>
            <a:custGeom>
              <a:avLst/>
              <a:gdLst>
                <a:gd name="T0" fmla="*/ 8 w 189"/>
                <a:gd name="T1" fmla="*/ 43 h 129"/>
                <a:gd name="T2" fmla="*/ 28 w 189"/>
                <a:gd name="T3" fmla="*/ 39 h 129"/>
                <a:gd name="T4" fmla="*/ 31 w 189"/>
                <a:gd name="T5" fmla="*/ 41 h 129"/>
                <a:gd name="T6" fmla="*/ 41 w 189"/>
                <a:gd name="T7" fmla="*/ 38 h 129"/>
                <a:gd name="T8" fmla="*/ 55 w 189"/>
                <a:gd name="T9" fmla="*/ 41 h 129"/>
                <a:gd name="T10" fmla="*/ 76 w 189"/>
                <a:gd name="T11" fmla="*/ 47 h 129"/>
                <a:gd name="T12" fmla="*/ 93 w 189"/>
                <a:gd name="T13" fmla="*/ 54 h 129"/>
                <a:gd name="T14" fmla="*/ 110 w 189"/>
                <a:gd name="T15" fmla="*/ 62 h 129"/>
                <a:gd name="T16" fmla="*/ 125 w 189"/>
                <a:gd name="T17" fmla="*/ 73 h 129"/>
                <a:gd name="T18" fmla="*/ 134 w 189"/>
                <a:gd name="T19" fmla="*/ 95 h 129"/>
                <a:gd name="T20" fmla="*/ 138 w 189"/>
                <a:gd name="T21" fmla="*/ 95 h 129"/>
                <a:gd name="T22" fmla="*/ 151 w 189"/>
                <a:gd name="T23" fmla="*/ 126 h 129"/>
                <a:gd name="T24" fmla="*/ 165 w 189"/>
                <a:gd name="T25" fmla="*/ 99 h 129"/>
                <a:gd name="T26" fmla="*/ 179 w 189"/>
                <a:gd name="T27" fmla="*/ 101 h 129"/>
                <a:gd name="T28" fmla="*/ 187 w 189"/>
                <a:gd name="T29" fmla="*/ 55 h 129"/>
                <a:gd name="T30" fmla="*/ 111 w 189"/>
                <a:gd name="T31" fmla="*/ 5 h 129"/>
                <a:gd name="T32" fmla="*/ 15 w 189"/>
                <a:gd name="T33" fmla="*/ 23 h 129"/>
                <a:gd name="T34" fmla="*/ 8 w 189"/>
                <a:gd name="T35" fmla="*/ 4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29">
                  <a:moveTo>
                    <a:pt x="8" y="43"/>
                  </a:moveTo>
                  <a:cubicBezTo>
                    <a:pt x="15" y="50"/>
                    <a:pt x="23" y="45"/>
                    <a:pt x="28" y="39"/>
                  </a:cubicBezTo>
                  <a:cubicBezTo>
                    <a:pt x="29" y="39"/>
                    <a:pt x="30" y="40"/>
                    <a:pt x="31" y="41"/>
                  </a:cubicBezTo>
                  <a:cubicBezTo>
                    <a:pt x="35" y="42"/>
                    <a:pt x="38" y="41"/>
                    <a:pt x="41" y="38"/>
                  </a:cubicBezTo>
                  <a:cubicBezTo>
                    <a:pt x="43" y="43"/>
                    <a:pt x="50" y="43"/>
                    <a:pt x="55" y="41"/>
                  </a:cubicBezTo>
                  <a:cubicBezTo>
                    <a:pt x="56" y="49"/>
                    <a:pt x="67" y="50"/>
                    <a:pt x="76" y="47"/>
                  </a:cubicBezTo>
                  <a:cubicBezTo>
                    <a:pt x="76" y="55"/>
                    <a:pt x="86" y="58"/>
                    <a:pt x="93" y="54"/>
                  </a:cubicBezTo>
                  <a:cubicBezTo>
                    <a:pt x="96" y="60"/>
                    <a:pt x="103" y="64"/>
                    <a:pt x="110" y="62"/>
                  </a:cubicBezTo>
                  <a:cubicBezTo>
                    <a:pt x="112" y="69"/>
                    <a:pt x="118" y="76"/>
                    <a:pt x="125" y="73"/>
                  </a:cubicBezTo>
                  <a:cubicBezTo>
                    <a:pt x="126" y="81"/>
                    <a:pt x="129" y="88"/>
                    <a:pt x="134" y="95"/>
                  </a:cubicBezTo>
                  <a:cubicBezTo>
                    <a:pt x="135" y="96"/>
                    <a:pt x="137" y="96"/>
                    <a:pt x="138" y="95"/>
                  </a:cubicBezTo>
                  <a:cubicBezTo>
                    <a:pt x="139" y="107"/>
                    <a:pt x="142" y="123"/>
                    <a:pt x="151" y="126"/>
                  </a:cubicBezTo>
                  <a:cubicBezTo>
                    <a:pt x="161" y="129"/>
                    <a:pt x="164" y="111"/>
                    <a:pt x="165" y="99"/>
                  </a:cubicBezTo>
                  <a:cubicBezTo>
                    <a:pt x="168" y="104"/>
                    <a:pt x="174" y="107"/>
                    <a:pt x="179" y="101"/>
                  </a:cubicBezTo>
                  <a:cubicBezTo>
                    <a:pt x="188" y="92"/>
                    <a:pt x="189" y="67"/>
                    <a:pt x="187" y="55"/>
                  </a:cubicBezTo>
                  <a:cubicBezTo>
                    <a:pt x="180" y="23"/>
                    <a:pt x="139" y="9"/>
                    <a:pt x="111" y="5"/>
                  </a:cubicBezTo>
                  <a:cubicBezTo>
                    <a:pt x="79" y="0"/>
                    <a:pt x="40" y="1"/>
                    <a:pt x="15" y="23"/>
                  </a:cubicBezTo>
                  <a:cubicBezTo>
                    <a:pt x="9" y="28"/>
                    <a:pt x="0" y="36"/>
                    <a:pt x="8" y="43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337">
              <a:extLst>
                <a:ext uri="{FF2B5EF4-FFF2-40B4-BE49-F238E27FC236}">
                  <a16:creationId xmlns:a16="http://schemas.microsoft.com/office/drawing/2014/main" id="{C60F7A84-2F0F-4779-ADDB-5AB6C74F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354387"/>
              <a:ext cx="241300" cy="168275"/>
            </a:xfrm>
            <a:custGeom>
              <a:avLst/>
              <a:gdLst>
                <a:gd name="T0" fmla="*/ 3 w 157"/>
                <a:gd name="T1" fmla="*/ 42 h 110"/>
                <a:gd name="T2" fmla="*/ 74 w 157"/>
                <a:gd name="T3" fmla="*/ 82 h 110"/>
                <a:gd name="T4" fmla="*/ 115 w 157"/>
                <a:gd name="T5" fmla="*/ 95 h 110"/>
                <a:gd name="T6" fmla="*/ 149 w 157"/>
                <a:gd name="T7" fmla="*/ 109 h 110"/>
                <a:gd name="T8" fmla="*/ 151 w 157"/>
                <a:gd name="T9" fmla="*/ 109 h 110"/>
                <a:gd name="T10" fmla="*/ 154 w 157"/>
                <a:gd name="T11" fmla="*/ 109 h 110"/>
                <a:gd name="T12" fmla="*/ 146 w 157"/>
                <a:gd name="T13" fmla="*/ 49 h 110"/>
                <a:gd name="T14" fmla="*/ 123 w 157"/>
                <a:gd name="T15" fmla="*/ 9 h 110"/>
                <a:gd name="T16" fmla="*/ 74 w 157"/>
                <a:gd name="T17" fmla="*/ 8 h 110"/>
                <a:gd name="T18" fmla="*/ 4 w 157"/>
                <a:gd name="T19" fmla="*/ 34 h 110"/>
                <a:gd name="T20" fmla="*/ 3 w 157"/>
                <a:gd name="T21" fmla="*/ 4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110">
                  <a:moveTo>
                    <a:pt x="3" y="42"/>
                  </a:moveTo>
                  <a:cubicBezTo>
                    <a:pt x="23" y="62"/>
                    <a:pt x="49" y="73"/>
                    <a:pt x="74" y="82"/>
                  </a:cubicBezTo>
                  <a:cubicBezTo>
                    <a:pt x="88" y="87"/>
                    <a:pt x="102" y="91"/>
                    <a:pt x="115" y="95"/>
                  </a:cubicBezTo>
                  <a:cubicBezTo>
                    <a:pt x="126" y="100"/>
                    <a:pt x="138" y="107"/>
                    <a:pt x="149" y="109"/>
                  </a:cubicBezTo>
                  <a:cubicBezTo>
                    <a:pt x="150" y="109"/>
                    <a:pt x="150" y="109"/>
                    <a:pt x="151" y="109"/>
                  </a:cubicBezTo>
                  <a:cubicBezTo>
                    <a:pt x="151" y="110"/>
                    <a:pt x="153" y="110"/>
                    <a:pt x="154" y="109"/>
                  </a:cubicBezTo>
                  <a:cubicBezTo>
                    <a:pt x="157" y="89"/>
                    <a:pt x="152" y="69"/>
                    <a:pt x="146" y="49"/>
                  </a:cubicBezTo>
                  <a:cubicBezTo>
                    <a:pt x="141" y="36"/>
                    <a:pt x="137" y="16"/>
                    <a:pt x="123" y="9"/>
                  </a:cubicBezTo>
                  <a:cubicBezTo>
                    <a:pt x="109" y="0"/>
                    <a:pt x="89" y="4"/>
                    <a:pt x="74" y="8"/>
                  </a:cubicBezTo>
                  <a:cubicBezTo>
                    <a:pt x="51" y="13"/>
                    <a:pt x="28" y="24"/>
                    <a:pt x="4" y="34"/>
                  </a:cubicBezTo>
                  <a:cubicBezTo>
                    <a:pt x="1" y="36"/>
                    <a:pt x="0" y="40"/>
                    <a:pt x="3" y="42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338">
              <a:extLst>
                <a:ext uri="{FF2B5EF4-FFF2-40B4-BE49-F238E27FC236}">
                  <a16:creationId xmlns:a16="http://schemas.microsoft.com/office/drawing/2014/main" id="{B86446A2-FD0B-4CEE-B44A-EB035E7CA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288" y="3400425"/>
              <a:ext cx="296863" cy="153988"/>
            </a:xfrm>
            <a:custGeom>
              <a:avLst/>
              <a:gdLst>
                <a:gd name="T0" fmla="*/ 5 w 194"/>
                <a:gd name="T1" fmla="*/ 36 h 101"/>
                <a:gd name="T2" fmla="*/ 179 w 194"/>
                <a:gd name="T3" fmla="*/ 100 h 101"/>
                <a:gd name="T4" fmla="*/ 182 w 194"/>
                <a:gd name="T5" fmla="*/ 100 h 101"/>
                <a:gd name="T6" fmla="*/ 188 w 194"/>
                <a:gd name="T7" fmla="*/ 98 h 101"/>
                <a:gd name="T8" fmla="*/ 190 w 194"/>
                <a:gd name="T9" fmla="*/ 76 h 101"/>
                <a:gd name="T10" fmla="*/ 132 w 194"/>
                <a:gd name="T11" fmla="*/ 32 h 101"/>
                <a:gd name="T12" fmla="*/ 55 w 194"/>
                <a:gd name="T13" fmla="*/ 7 h 101"/>
                <a:gd name="T14" fmla="*/ 21 w 194"/>
                <a:gd name="T15" fmla="*/ 5 h 101"/>
                <a:gd name="T16" fmla="*/ 2 w 194"/>
                <a:gd name="T17" fmla="*/ 29 h 101"/>
                <a:gd name="T18" fmla="*/ 5 w 194"/>
                <a:gd name="T1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01">
                  <a:moveTo>
                    <a:pt x="5" y="36"/>
                  </a:moveTo>
                  <a:cubicBezTo>
                    <a:pt x="67" y="48"/>
                    <a:pt x="124" y="72"/>
                    <a:pt x="179" y="100"/>
                  </a:cubicBezTo>
                  <a:cubicBezTo>
                    <a:pt x="180" y="101"/>
                    <a:pt x="181" y="100"/>
                    <a:pt x="182" y="100"/>
                  </a:cubicBezTo>
                  <a:cubicBezTo>
                    <a:pt x="183" y="100"/>
                    <a:pt x="185" y="100"/>
                    <a:pt x="188" y="98"/>
                  </a:cubicBezTo>
                  <a:cubicBezTo>
                    <a:pt x="194" y="93"/>
                    <a:pt x="192" y="83"/>
                    <a:pt x="190" y="76"/>
                  </a:cubicBezTo>
                  <a:cubicBezTo>
                    <a:pt x="182" y="53"/>
                    <a:pt x="152" y="43"/>
                    <a:pt x="132" y="32"/>
                  </a:cubicBezTo>
                  <a:cubicBezTo>
                    <a:pt x="107" y="20"/>
                    <a:pt x="82" y="12"/>
                    <a:pt x="55" y="7"/>
                  </a:cubicBezTo>
                  <a:cubicBezTo>
                    <a:pt x="45" y="5"/>
                    <a:pt x="31" y="0"/>
                    <a:pt x="21" y="5"/>
                  </a:cubicBezTo>
                  <a:cubicBezTo>
                    <a:pt x="12" y="10"/>
                    <a:pt x="6" y="21"/>
                    <a:pt x="2" y="29"/>
                  </a:cubicBezTo>
                  <a:cubicBezTo>
                    <a:pt x="0" y="33"/>
                    <a:pt x="2" y="36"/>
                    <a:pt x="5" y="36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339">
              <a:extLst>
                <a:ext uri="{FF2B5EF4-FFF2-40B4-BE49-F238E27FC236}">
                  <a16:creationId xmlns:a16="http://schemas.microsoft.com/office/drawing/2014/main" id="{05BD2A09-0349-4F60-972F-C1258D20A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76" y="3494087"/>
              <a:ext cx="22225" cy="47625"/>
            </a:xfrm>
            <a:custGeom>
              <a:avLst/>
              <a:gdLst>
                <a:gd name="T0" fmla="*/ 1 w 14"/>
                <a:gd name="T1" fmla="*/ 29 h 31"/>
                <a:gd name="T2" fmla="*/ 8 w 14"/>
                <a:gd name="T3" fmla="*/ 16 h 31"/>
                <a:gd name="T4" fmla="*/ 11 w 14"/>
                <a:gd name="T5" fmla="*/ 1 h 31"/>
                <a:gd name="T6" fmla="*/ 12 w 14"/>
                <a:gd name="T7" fmla="*/ 1 h 31"/>
                <a:gd name="T8" fmla="*/ 2 w 14"/>
                <a:gd name="T9" fmla="*/ 30 h 31"/>
                <a:gd name="T10" fmla="*/ 1 w 14"/>
                <a:gd name="T1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1">
                  <a:moveTo>
                    <a:pt x="1" y="29"/>
                  </a:moveTo>
                  <a:cubicBezTo>
                    <a:pt x="3" y="25"/>
                    <a:pt x="6" y="21"/>
                    <a:pt x="8" y="16"/>
                  </a:cubicBezTo>
                  <a:cubicBezTo>
                    <a:pt x="10" y="11"/>
                    <a:pt x="10" y="6"/>
                    <a:pt x="11" y="1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4" y="10"/>
                    <a:pt x="10" y="24"/>
                    <a:pt x="2" y="30"/>
                  </a:cubicBezTo>
                  <a:cubicBezTo>
                    <a:pt x="1" y="31"/>
                    <a:pt x="0" y="30"/>
                    <a:pt x="1" y="2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340">
              <a:extLst>
                <a:ext uri="{FF2B5EF4-FFF2-40B4-BE49-F238E27FC236}">
                  <a16:creationId xmlns:a16="http://schemas.microsoft.com/office/drawing/2014/main" id="{C7D06FA1-9D95-49EA-B242-15FA7DB4E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484562"/>
              <a:ext cx="20638" cy="46038"/>
            </a:xfrm>
            <a:custGeom>
              <a:avLst/>
              <a:gdLst>
                <a:gd name="T0" fmla="*/ 1 w 14"/>
                <a:gd name="T1" fmla="*/ 28 h 30"/>
                <a:gd name="T2" fmla="*/ 8 w 14"/>
                <a:gd name="T3" fmla="*/ 15 h 30"/>
                <a:gd name="T4" fmla="*/ 11 w 14"/>
                <a:gd name="T5" fmla="*/ 0 h 30"/>
                <a:gd name="T6" fmla="*/ 12 w 14"/>
                <a:gd name="T7" fmla="*/ 0 h 30"/>
                <a:gd name="T8" fmla="*/ 10 w 14"/>
                <a:gd name="T9" fmla="*/ 17 h 30"/>
                <a:gd name="T10" fmla="*/ 2 w 14"/>
                <a:gd name="T11" fmla="*/ 29 h 30"/>
                <a:gd name="T12" fmla="*/ 1 w 14"/>
                <a:gd name="T1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">
                  <a:moveTo>
                    <a:pt x="1" y="28"/>
                  </a:moveTo>
                  <a:cubicBezTo>
                    <a:pt x="2" y="24"/>
                    <a:pt x="6" y="20"/>
                    <a:pt x="8" y="15"/>
                  </a:cubicBezTo>
                  <a:cubicBezTo>
                    <a:pt x="10" y="10"/>
                    <a:pt x="10" y="5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4" y="6"/>
                    <a:pt x="12" y="12"/>
                    <a:pt x="10" y="17"/>
                  </a:cubicBezTo>
                  <a:cubicBezTo>
                    <a:pt x="8" y="21"/>
                    <a:pt x="6" y="27"/>
                    <a:pt x="2" y="29"/>
                  </a:cubicBezTo>
                  <a:cubicBezTo>
                    <a:pt x="1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341">
              <a:extLst>
                <a:ext uri="{FF2B5EF4-FFF2-40B4-BE49-F238E27FC236}">
                  <a16:creationId xmlns:a16="http://schemas.microsoft.com/office/drawing/2014/main" id="{6E2FF55C-E61E-444A-B74C-A30D6706B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471862"/>
              <a:ext cx="23813" cy="42863"/>
            </a:xfrm>
            <a:custGeom>
              <a:avLst/>
              <a:gdLst>
                <a:gd name="T0" fmla="*/ 0 w 15"/>
                <a:gd name="T1" fmla="*/ 27 h 28"/>
                <a:gd name="T2" fmla="*/ 8 w 15"/>
                <a:gd name="T3" fmla="*/ 15 h 28"/>
                <a:gd name="T4" fmla="*/ 14 w 15"/>
                <a:gd name="T5" fmla="*/ 1 h 28"/>
                <a:gd name="T6" fmla="*/ 15 w 15"/>
                <a:gd name="T7" fmla="*/ 1 h 28"/>
                <a:gd name="T8" fmla="*/ 10 w 15"/>
                <a:gd name="T9" fmla="*/ 15 h 28"/>
                <a:gd name="T10" fmla="*/ 1 w 15"/>
                <a:gd name="T11" fmla="*/ 28 h 28"/>
                <a:gd name="T12" fmla="*/ 0 w 15"/>
                <a:gd name="T13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8">
                  <a:moveTo>
                    <a:pt x="0" y="27"/>
                  </a:moveTo>
                  <a:cubicBezTo>
                    <a:pt x="1" y="23"/>
                    <a:pt x="6" y="19"/>
                    <a:pt x="8" y="15"/>
                  </a:cubicBezTo>
                  <a:cubicBezTo>
                    <a:pt x="10" y="10"/>
                    <a:pt x="11" y="5"/>
                    <a:pt x="14" y="1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6"/>
                    <a:pt x="12" y="11"/>
                    <a:pt x="10" y="15"/>
                  </a:cubicBezTo>
                  <a:cubicBezTo>
                    <a:pt x="8" y="19"/>
                    <a:pt x="5" y="26"/>
                    <a:pt x="1" y="28"/>
                  </a:cubicBezTo>
                  <a:cubicBezTo>
                    <a:pt x="1" y="28"/>
                    <a:pt x="0" y="28"/>
                    <a:pt x="0" y="2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342">
              <a:extLst>
                <a:ext uri="{FF2B5EF4-FFF2-40B4-BE49-F238E27FC236}">
                  <a16:creationId xmlns:a16="http://schemas.microsoft.com/office/drawing/2014/main" id="{EFB26FB0-A4A1-4E8A-A042-F4C00F97A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455987"/>
              <a:ext cx="33338" cy="53975"/>
            </a:xfrm>
            <a:custGeom>
              <a:avLst/>
              <a:gdLst>
                <a:gd name="T0" fmla="*/ 6 w 22"/>
                <a:gd name="T1" fmla="*/ 23 h 36"/>
                <a:gd name="T2" fmla="*/ 11 w 22"/>
                <a:gd name="T3" fmla="*/ 13 h 36"/>
                <a:gd name="T4" fmla="*/ 19 w 22"/>
                <a:gd name="T5" fmla="*/ 1 h 36"/>
                <a:gd name="T6" fmla="*/ 19 w 22"/>
                <a:gd name="T7" fmla="*/ 0 h 36"/>
                <a:gd name="T8" fmla="*/ 15 w 22"/>
                <a:gd name="T9" fmla="*/ 11 h 36"/>
                <a:gd name="T10" fmla="*/ 9 w 22"/>
                <a:gd name="T11" fmla="*/ 23 h 36"/>
                <a:gd name="T12" fmla="*/ 7 w 22"/>
                <a:gd name="T13" fmla="*/ 27 h 36"/>
                <a:gd name="T14" fmla="*/ 6 w 22"/>
                <a:gd name="T15" fmla="*/ 30 h 36"/>
                <a:gd name="T16" fmla="*/ 5 w 22"/>
                <a:gd name="T17" fmla="*/ 33 h 36"/>
                <a:gd name="T18" fmla="*/ 6 w 22"/>
                <a:gd name="T19" fmla="*/ 34 h 36"/>
                <a:gd name="T20" fmla="*/ 6 w 22"/>
                <a:gd name="T21" fmla="*/ 34 h 36"/>
                <a:gd name="T22" fmla="*/ 4 w 22"/>
                <a:gd name="T23" fmla="*/ 36 h 36"/>
                <a:gd name="T24" fmla="*/ 6 w 22"/>
                <a:gd name="T25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6" y="23"/>
                  </a:moveTo>
                  <a:cubicBezTo>
                    <a:pt x="7" y="19"/>
                    <a:pt x="9" y="16"/>
                    <a:pt x="11" y="13"/>
                  </a:cubicBezTo>
                  <a:cubicBezTo>
                    <a:pt x="12" y="11"/>
                    <a:pt x="19" y="2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3"/>
                    <a:pt x="17" y="8"/>
                    <a:pt x="15" y="11"/>
                  </a:cubicBezTo>
                  <a:cubicBezTo>
                    <a:pt x="13" y="14"/>
                    <a:pt x="11" y="18"/>
                    <a:pt x="9" y="23"/>
                  </a:cubicBezTo>
                  <a:cubicBezTo>
                    <a:pt x="8" y="24"/>
                    <a:pt x="8" y="26"/>
                    <a:pt x="7" y="27"/>
                  </a:cubicBezTo>
                  <a:cubicBezTo>
                    <a:pt x="7" y="28"/>
                    <a:pt x="7" y="29"/>
                    <a:pt x="6" y="30"/>
                  </a:cubicBezTo>
                  <a:cubicBezTo>
                    <a:pt x="6" y="31"/>
                    <a:pt x="6" y="32"/>
                    <a:pt x="5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5" y="36"/>
                    <a:pt x="4" y="36"/>
                  </a:cubicBezTo>
                  <a:cubicBezTo>
                    <a:pt x="0" y="34"/>
                    <a:pt x="5" y="25"/>
                    <a:pt x="6" y="2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343">
              <a:extLst>
                <a:ext uri="{FF2B5EF4-FFF2-40B4-BE49-F238E27FC236}">
                  <a16:creationId xmlns:a16="http://schemas.microsoft.com/office/drawing/2014/main" id="{20A36E33-BF83-4BC9-98A6-AA7E7D08F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446462"/>
              <a:ext cx="28575" cy="49213"/>
            </a:xfrm>
            <a:custGeom>
              <a:avLst/>
              <a:gdLst>
                <a:gd name="T0" fmla="*/ 5 w 18"/>
                <a:gd name="T1" fmla="*/ 16 h 32"/>
                <a:gd name="T2" fmla="*/ 16 w 18"/>
                <a:gd name="T3" fmla="*/ 0 h 32"/>
                <a:gd name="T4" fmla="*/ 17 w 18"/>
                <a:gd name="T5" fmla="*/ 1 h 32"/>
                <a:gd name="T6" fmla="*/ 7 w 18"/>
                <a:gd name="T7" fmla="*/ 18 h 32"/>
                <a:gd name="T8" fmla="*/ 2 w 18"/>
                <a:gd name="T9" fmla="*/ 32 h 32"/>
                <a:gd name="T10" fmla="*/ 0 w 18"/>
                <a:gd name="T11" fmla="*/ 32 h 32"/>
                <a:gd name="T12" fmla="*/ 5 w 1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2">
                  <a:moveTo>
                    <a:pt x="5" y="16"/>
                  </a:moveTo>
                  <a:cubicBezTo>
                    <a:pt x="8" y="10"/>
                    <a:pt x="12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7"/>
                    <a:pt x="10" y="12"/>
                    <a:pt x="7" y="18"/>
                  </a:cubicBezTo>
                  <a:cubicBezTo>
                    <a:pt x="5" y="22"/>
                    <a:pt x="5" y="28"/>
                    <a:pt x="2" y="32"/>
                  </a:cubicBezTo>
                  <a:cubicBezTo>
                    <a:pt x="2" y="32"/>
                    <a:pt x="1" y="32"/>
                    <a:pt x="0" y="32"/>
                  </a:cubicBezTo>
                  <a:cubicBezTo>
                    <a:pt x="0" y="27"/>
                    <a:pt x="3" y="20"/>
                    <a:pt x="5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344">
              <a:extLst>
                <a:ext uri="{FF2B5EF4-FFF2-40B4-BE49-F238E27FC236}">
                  <a16:creationId xmlns:a16="http://schemas.microsoft.com/office/drawing/2014/main" id="{8AD1B243-8FB0-4E3C-AF11-11DE7B697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436937"/>
              <a:ext cx="28575" cy="46038"/>
            </a:xfrm>
            <a:custGeom>
              <a:avLst/>
              <a:gdLst>
                <a:gd name="T0" fmla="*/ 1 w 18"/>
                <a:gd name="T1" fmla="*/ 28 h 30"/>
                <a:gd name="T2" fmla="*/ 17 w 18"/>
                <a:gd name="T3" fmla="*/ 0 h 30"/>
                <a:gd name="T4" fmla="*/ 18 w 18"/>
                <a:gd name="T5" fmla="*/ 1 h 30"/>
                <a:gd name="T6" fmla="*/ 8 w 18"/>
                <a:gd name="T7" fmla="*/ 14 h 30"/>
                <a:gd name="T8" fmla="*/ 3 w 18"/>
                <a:gd name="T9" fmla="*/ 29 h 30"/>
                <a:gd name="T10" fmla="*/ 1 w 18"/>
                <a:gd name="T11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0">
                  <a:moveTo>
                    <a:pt x="1" y="28"/>
                  </a:moveTo>
                  <a:cubicBezTo>
                    <a:pt x="3" y="19"/>
                    <a:pt x="7" y="3"/>
                    <a:pt x="1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5"/>
                    <a:pt x="11" y="9"/>
                    <a:pt x="8" y="14"/>
                  </a:cubicBezTo>
                  <a:cubicBezTo>
                    <a:pt x="6" y="18"/>
                    <a:pt x="5" y="24"/>
                    <a:pt x="3" y="29"/>
                  </a:cubicBezTo>
                  <a:cubicBezTo>
                    <a:pt x="3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345">
              <a:extLst>
                <a:ext uri="{FF2B5EF4-FFF2-40B4-BE49-F238E27FC236}">
                  <a16:creationId xmlns:a16="http://schemas.microsoft.com/office/drawing/2014/main" id="{CD384475-1C59-482C-9CB4-BDE24DB80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3425825"/>
              <a:ext cx="30163" cy="49213"/>
            </a:xfrm>
            <a:custGeom>
              <a:avLst/>
              <a:gdLst>
                <a:gd name="T0" fmla="*/ 1 w 20"/>
                <a:gd name="T1" fmla="*/ 30 h 32"/>
                <a:gd name="T2" fmla="*/ 6 w 20"/>
                <a:gd name="T3" fmla="*/ 12 h 32"/>
                <a:gd name="T4" fmla="*/ 19 w 20"/>
                <a:gd name="T5" fmla="*/ 0 h 32"/>
                <a:gd name="T6" fmla="*/ 19 w 20"/>
                <a:gd name="T7" fmla="*/ 1 h 32"/>
                <a:gd name="T8" fmla="*/ 18 w 20"/>
                <a:gd name="T9" fmla="*/ 2 h 32"/>
                <a:gd name="T10" fmla="*/ 18 w 20"/>
                <a:gd name="T11" fmla="*/ 2 h 32"/>
                <a:gd name="T12" fmla="*/ 17 w 20"/>
                <a:gd name="T13" fmla="*/ 3 h 32"/>
                <a:gd name="T14" fmla="*/ 15 w 20"/>
                <a:gd name="T15" fmla="*/ 6 h 32"/>
                <a:gd name="T16" fmla="*/ 9 w 20"/>
                <a:gd name="T17" fmla="*/ 13 h 32"/>
                <a:gd name="T18" fmla="*/ 3 w 20"/>
                <a:gd name="T19" fmla="*/ 30 h 32"/>
                <a:gd name="T20" fmla="*/ 1 w 20"/>
                <a:gd name="T2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2">
                  <a:moveTo>
                    <a:pt x="1" y="30"/>
                  </a:moveTo>
                  <a:cubicBezTo>
                    <a:pt x="1" y="24"/>
                    <a:pt x="3" y="18"/>
                    <a:pt x="6" y="12"/>
                  </a:cubicBezTo>
                  <a:cubicBezTo>
                    <a:pt x="9" y="8"/>
                    <a:pt x="13" y="2"/>
                    <a:pt x="19" y="0"/>
                  </a:cubicBezTo>
                  <a:cubicBezTo>
                    <a:pt x="19" y="0"/>
                    <a:pt x="20" y="1"/>
                    <a:pt x="19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4"/>
                    <a:pt x="16" y="5"/>
                    <a:pt x="15" y="6"/>
                  </a:cubicBezTo>
                  <a:cubicBezTo>
                    <a:pt x="13" y="8"/>
                    <a:pt x="11" y="10"/>
                    <a:pt x="9" y="13"/>
                  </a:cubicBezTo>
                  <a:cubicBezTo>
                    <a:pt x="6" y="18"/>
                    <a:pt x="4" y="24"/>
                    <a:pt x="3" y="30"/>
                  </a:cubicBezTo>
                  <a:cubicBezTo>
                    <a:pt x="3" y="32"/>
                    <a:pt x="0" y="32"/>
                    <a:pt x="1" y="3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346">
              <a:extLst>
                <a:ext uri="{FF2B5EF4-FFF2-40B4-BE49-F238E27FC236}">
                  <a16:creationId xmlns:a16="http://schemas.microsoft.com/office/drawing/2014/main" id="{772E174C-9374-4A0C-AB19-E8FA02E53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416300"/>
              <a:ext cx="30163" cy="50800"/>
            </a:xfrm>
            <a:custGeom>
              <a:avLst/>
              <a:gdLst>
                <a:gd name="T0" fmla="*/ 6 w 19"/>
                <a:gd name="T1" fmla="*/ 14 h 33"/>
                <a:gd name="T2" fmla="*/ 19 w 19"/>
                <a:gd name="T3" fmla="*/ 0 h 33"/>
                <a:gd name="T4" fmla="*/ 19 w 19"/>
                <a:gd name="T5" fmla="*/ 1 h 33"/>
                <a:gd name="T6" fmla="*/ 15 w 19"/>
                <a:gd name="T7" fmla="*/ 6 h 33"/>
                <a:gd name="T8" fmla="*/ 9 w 19"/>
                <a:gd name="T9" fmla="*/ 14 h 33"/>
                <a:gd name="T10" fmla="*/ 5 w 19"/>
                <a:gd name="T11" fmla="*/ 24 h 33"/>
                <a:gd name="T12" fmla="*/ 2 w 19"/>
                <a:gd name="T13" fmla="*/ 32 h 33"/>
                <a:gd name="T14" fmla="*/ 0 w 19"/>
                <a:gd name="T15" fmla="*/ 32 h 33"/>
                <a:gd name="T16" fmla="*/ 6 w 19"/>
                <a:gd name="T1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3">
                  <a:moveTo>
                    <a:pt x="6" y="14"/>
                  </a:moveTo>
                  <a:cubicBezTo>
                    <a:pt x="9" y="8"/>
                    <a:pt x="13" y="4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3"/>
                    <a:pt x="17" y="4"/>
                    <a:pt x="15" y="6"/>
                  </a:cubicBezTo>
                  <a:cubicBezTo>
                    <a:pt x="12" y="8"/>
                    <a:pt x="10" y="11"/>
                    <a:pt x="9" y="14"/>
                  </a:cubicBezTo>
                  <a:cubicBezTo>
                    <a:pt x="7" y="17"/>
                    <a:pt x="6" y="21"/>
                    <a:pt x="5" y="24"/>
                  </a:cubicBezTo>
                  <a:cubicBezTo>
                    <a:pt x="4" y="27"/>
                    <a:pt x="4" y="30"/>
                    <a:pt x="2" y="32"/>
                  </a:cubicBezTo>
                  <a:cubicBezTo>
                    <a:pt x="2" y="33"/>
                    <a:pt x="0" y="32"/>
                    <a:pt x="0" y="32"/>
                  </a:cubicBezTo>
                  <a:cubicBezTo>
                    <a:pt x="0" y="26"/>
                    <a:pt x="3" y="19"/>
                    <a:pt x="6" y="1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347">
              <a:extLst>
                <a:ext uri="{FF2B5EF4-FFF2-40B4-BE49-F238E27FC236}">
                  <a16:creationId xmlns:a16="http://schemas.microsoft.com/office/drawing/2014/main" id="{6C945193-F6A2-46F6-855C-E745E833C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414712"/>
              <a:ext cx="33338" cy="46038"/>
            </a:xfrm>
            <a:custGeom>
              <a:avLst/>
              <a:gdLst>
                <a:gd name="T0" fmla="*/ 9 w 22"/>
                <a:gd name="T1" fmla="*/ 11 h 31"/>
                <a:gd name="T2" fmla="*/ 18 w 22"/>
                <a:gd name="T3" fmla="*/ 2 h 31"/>
                <a:gd name="T4" fmla="*/ 22 w 22"/>
                <a:gd name="T5" fmla="*/ 1 h 31"/>
                <a:gd name="T6" fmla="*/ 22 w 22"/>
                <a:gd name="T7" fmla="*/ 2 h 31"/>
                <a:gd name="T8" fmla="*/ 22 w 22"/>
                <a:gd name="T9" fmla="*/ 2 h 31"/>
                <a:gd name="T10" fmla="*/ 21 w 22"/>
                <a:gd name="T11" fmla="*/ 2 h 31"/>
                <a:gd name="T12" fmla="*/ 16 w 22"/>
                <a:gd name="T13" fmla="*/ 7 h 31"/>
                <a:gd name="T14" fmla="*/ 10 w 22"/>
                <a:gd name="T15" fmla="*/ 15 h 31"/>
                <a:gd name="T16" fmla="*/ 6 w 22"/>
                <a:gd name="T17" fmla="*/ 22 h 31"/>
                <a:gd name="T18" fmla="*/ 4 w 22"/>
                <a:gd name="T19" fmla="*/ 30 h 31"/>
                <a:gd name="T20" fmla="*/ 3 w 22"/>
                <a:gd name="T21" fmla="*/ 30 h 31"/>
                <a:gd name="T22" fmla="*/ 9 w 22"/>
                <a:gd name="T23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1">
                  <a:moveTo>
                    <a:pt x="9" y="11"/>
                  </a:moveTo>
                  <a:cubicBezTo>
                    <a:pt x="12" y="8"/>
                    <a:pt x="15" y="5"/>
                    <a:pt x="18" y="2"/>
                  </a:cubicBezTo>
                  <a:cubicBezTo>
                    <a:pt x="19" y="1"/>
                    <a:pt x="20" y="0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1" y="2"/>
                    <a:pt x="21" y="2"/>
                  </a:cubicBezTo>
                  <a:cubicBezTo>
                    <a:pt x="21" y="3"/>
                    <a:pt x="17" y="7"/>
                    <a:pt x="16" y="7"/>
                  </a:cubicBezTo>
                  <a:cubicBezTo>
                    <a:pt x="14" y="10"/>
                    <a:pt x="12" y="12"/>
                    <a:pt x="10" y="15"/>
                  </a:cubicBezTo>
                  <a:cubicBezTo>
                    <a:pt x="8" y="17"/>
                    <a:pt x="7" y="19"/>
                    <a:pt x="6" y="22"/>
                  </a:cubicBezTo>
                  <a:cubicBezTo>
                    <a:pt x="5" y="25"/>
                    <a:pt x="5" y="28"/>
                    <a:pt x="4" y="30"/>
                  </a:cubicBezTo>
                  <a:cubicBezTo>
                    <a:pt x="4" y="31"/>
                    <a:pt x="3" y="31"/>
                    <a:pt x="3" y="30"/>
                  </a:cubicBezTo>
                  <a:cubicBezTo>
                    <a:pt x="0" y="24"/>
                    <a:pt x="6" y="16"/>
                    <a:pt x="9" y="1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348">
              <a:extLst>
                <a:ext uri="{FF2B5EF4-FFF2-40B4-BE49-F238E27FC236}">
                  <a16:creationId xmlns:a16="http://schemas.microsoft.com/office/drawing/2014/main" id="{E19EBF80-D7DD-4018-8A37-63921EB58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413125"/>
              <a:ext cx="26988" cy="41275"/>
            </a:xfrm>
            <a:custGeom>
              <a:avLst/>
              <a:gdLst>
                <a:gd name="T0" fmla="*/ 0 w 18"/>
                <a:gd name="T1" fmla="*/ 26 h 27"/>
                <a:gd name="T2" fmla="*/ 16 w 18"/>
                <a:gd name="T3" fmla="*/ 0 h 27"/>
                <a:gd name="T4" fmla="*/ 17 w 18"/>
                <a:gd name="T5" fmla="*/ 1 h 27"/>
                <a:gd name="T6" fmla="*/ 8 w 18"/>
                <a:gd name="T7" fmla="*/ 12 h 27"/>
                <a:gd name="T8" fmla="*/ 2 w 18"/>
                <a:gd name="T9" fmla="*/ 26 h 27"/>
                <a:gd name="T10" fmla="*/ 0 w 18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7">
                  <a:moveTo>
                    <a:pt x="0" y="26"/>
                  </a:moveTo>
                  <a:cubicBezTo>
                    <a:pt x="1" y="16"/>
                    <a:pt x="8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5"/>
                    <a:pt x="11" y="8"/>
                    <a:pt x="8" y="12"/>
                  </a:cubicBezTo>
                  <a:cubicBezTo>
                    <a:pt x="5" y="17"/>
                    <a:pt x="4" y="21"/>
                    <a:pt x="2" y="26"/>
                  </a:cubicBezTo>
                  <a:cubicBezTo>
                    <a:pt x="2" y="27"/>
                    <a:pt x="0" y="27"/>
                    <a:pt x="0" y="2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349">
              <a:extLst>
                <a:ext uri="{FF2B5EF4-FFF2-40B4-BE49-F238E27FC236}">
                  <a16:creationId xmlns:a16="http://schemas.microsoft.com/office/drawing/2014/main" id="{27F2060E-B1A2-407A-9A5C-66DA33BDF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3400425"/>
              <a:ext cx="185738" cy="77788"/>
            </a:xfrm>
            <a:custGeom>
              <a:avLst/>
              <a:gdLst>
                <a:gd name="T0" fmla="*/ 2 w 121"/>
                <a:gd name="T1" fmla="*/ 0 h 51"/>
                <a:gd name="T2" fmla="*/ 121 w 121"/>
                <a:gd name="T3" fmla="*/ 50 h 51"/>
                <a:gd name="T4" fmla="*/ 120 w 121"/>
                <a:gd name="T5" fmla="*/ 51 h 51"/>
                <a:gd name="T6" fmla="*/ 64 w 121"/>
                <a:gd name="T7" fmla="*/ 19 h 51"/>
                <a:gd name="T8" fmla="*/ 2 w 121"/>
                <a:gd name="T9" fmla="*/ 3 h 51"/>
                <a:gd name="T10" fmla="*/ 2 w 121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51">
                  <a:moveTo>
                    <a:pt x="2" y="0"/>
                  </a:moveTo>
                  <a:cubicBezTo>
                    <a:pt x="46" y="2"/>
                    <a:pt x="90" y="25"/>
                    <a:pt x="121" y="50"/>
                  </a:cubicBezTo>
                  <a:cubicBezTo>
                    <a:pt x="121" y="51"/>
                    <a:pt x="121" y="51"/>
                    <a:pt x="120" y="51"/>
                  </a:cubicBezTo>
                  <a:cubicBezTo>
                    <a:pt x="102" y="41"/>
                    <a:pt x="84" y="28"/>
                    <a:pt x="64" y="19"/>
                  </a:cubicBezTo>
                  <a:cubicBezTo>
                    <a:pt x="45" y="10"/>
                    <a:pt x="24" y="5"/>
                    <a:pt x="2" y="3"/>
                  </a:cubicBezTo>
                  <a:cubicBezTo>
                    <a:pt x="0" y="3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350">
              <a:extLst>
                <a:ext uri="{FF2B5EF4-FFF2-40B4-BE49-F238E27FC236}">
                  <a16:creationId xmlns:a16="http://schemas.microsoft.com/office/drawing/2014/main" id="{B372144D-8BC4-4085-BFAE-EDF480B7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386137"/>
              <a:ext cx="147638" cy="73025"/>
            </a:xfrm>
            <a:custGeom>
              <a:avLst/>
              <a:gdLst>
                <a:gd name="T0" fmla="*/ 2 w 96"/>
                <a:gd name="T1" fmla="*/ 0 h 47"/>
                <a:gd name="T2" fmla="*/ 95 w 96"/>
                <a:gd name="T3" fmla="*/ 46 h 47"/>
                <a:gd name="T4" fmla="*/ 94 w 96"/>
                <a:gd name="T5" fmla="*/ 47 h 47"/>
                <a:gd name="T6" fmla="*/ 52 w 96"/>
                <a:gd name="T7" fmla="*/ 19 h 47"/>
                <a:gd name="T8" fmla="*/ 2 w 96"/>
                <a:gd name="T9" fmla="*/ 3 h 47"/>
                <a:gd name="T10" fmla="*/ 2 w 96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47">
                  <a:moveTo>
                    <a:pt x="2" y="0"/>
                  </a:moveTo>
                  <a:cubicBezTo>
                    <a:pt x="36" y="6"/>
                    <a:pt x="73" y="21"/>
                    <a:pt x="95" y="46"/>
                  </a:cubicBezTo>
                  <a:cubicBezTo>
                    <a:pt x="96" y="46"/>
                    <a:pt x="95" y="47"/>
                    <a:pt x="94" y="47"/>
                  </a:cubicBezTo>
                  <a:cubicBezTo>
                    <a:pt x="81" y="37"/>
                    <a:pt x="68" y="27"/>
                    <a:pt x="52" y="19"/>
                  </a:cubicBezTo>
                  <a:cubicBezTo>
                    <a:pt x="37" y="11"/>
                    <a:pt x="20" y="6"/>
                    <a:pt x="2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351">
              <a:extLst>
                <a:ext uri="{FF2B5EF4-FFF2-40B4-BE49-F238E27FC236}">
                  <a16:creationId xmlns:a16="http://schemas.microsoft.com/office/drawing/2014/main" id="{1BC7B03A-CCAE-4906-AABF-32FFF804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688" y="3375025"/>
              <a:ext cx="104775" cy="55563"/>
            </a:xfrm>
            <a:custGeom>
              <a:avLst/>
              <a:gdLst>
                <a:gd name="T0" fmla="*/ 2 w 69"/>
                <a:gd name="T1" fmla="*/ 0 h 36"/>
                <a:gd name="T2" fmla="*/ 69 w 69"/>
                <a:gd name="T3" fmla="*/ 35 h 36"/>
                <a:gd name="T4" fmla="*/ 69 w 69"/>
                <a:gd name="T5" fmla="*/ 36 h 36"/>
                <a:gd name="T6" fmla="*/ 69 w 69"/>
                <a:gd name="T7" fmla="*/ 36 h 36"/>
                <a:gd name="T8" fmla="*/ 69 w 69"/>
                <a:gd name="T9" fmla="*/ 36 h 36"/>
                <a:gd name="T10" fmla="*/ 68 w 69"/>
                <a:gd name="T11" fmla="*/ 36 h 36"/>
                <a:gd name="T12" fmla="*/ 68 w 69"/>
                <a:gd name="T13" fmla="*/ 36 h 36"/>
                <a:gd name="T14" fmla="*/ 68 w 69"/>
                <a:gd name="T15" fmla="*/ 36 h 36"/>
                <a:gd name="T16" fmla="*/ 68 w 69"/>
                <a:gd name="T17" fmla="*/ 36 h 36"/>
                <a:gd name="T18" fmla="*/ 59 w 69"/>
                <a:gd name="T19" fmla="*/ 28 h 36"/>
                <a:gd name="T20" fmla="*/ 40 w 69"/>
                <a:gd name="T21" fmla="*/ 17 h 36"/>
                <a:gd name="T22" fmla="*/ 1 w 69"/>
                <a:gd name="T23" fmla="*/ 3 h 36"/>
                <a:gd name="T24" fmla="*/ 2 w 69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36">
                  <a:moveTo>
                    <a:pt x="2" y="0"/>
                  </a:moveTo>
                  <a:cubicBezTo>
                    <a:pt x="25" y="7"/>
                    <a:pt x="54" y="16"/>
                    <a:pt x="69" y="35"/>
                  </a:cubicBezTo>
                  <a:cubicBezTo>
                    <a:pt x="69" y="35"/>
                    <a:pt x="69" y="35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7" y="34"/>
                    <a:pt x="61" y="29"/>
                    <a:pt x="59" y="28"/>
                  </a:cubicBezTo>
                  <a:cubicBezTo>
                    <a:pt x="53" y="23"/>
                    <a:pt x="46" y="20"/>
                    <a:pt x="40" y="17"/>
                  </a:cubicBezTo>
                  <a:cubicBezTo>
                    <a:pt x="27" y="11"/>
                    <a:pt x="15" y="7"/>
                    <a:pt x="1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352">
              <a:extLst>
                <a:ext uri="{FF2B5EF4-FFF2-40B4-BE49-F238E27FC236}">
                  <a16:creationId xmlns:a16="http://schemas.microsoft.com/office/drawing/2014/main" id="{69421120-B470-44E5-A55B-C126C121E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1" y="3370262"/>
              <a:ext cx="71438" cy="33338"/>
            </a:xfrm>
            <a:custGeom>
              <a:avLst/>
              <a:gdLst>
                <a:gd name="T0" fmla="*/ 1 w 47"/>
                <a:gd name="T1" fmla="*/ 2 h 22"/>
                <a:gd name="T2" fmla="*/ 46 w 47"/>
                <a:gd name="T3" fmla="*/ 21 h 22"/>
                <a:gd name="T4" fmla="*/ 46 w 47"/>
                <a:gd name="T5" fmla="*/ 22 h 22"/>
                <a:gd name="T6" fmla="*/ 28 w 47"/>
                <a:gd name="T7" fmla="*/ 11 h 22"/>
                <a:gd name="T8" fmla="*/ 1 w 47"/>
                <a:gd name="T9" fmla="*/ 3 h 22"/>
                <a:gd name="T10" fmla="*/ 1 w 47"/>
                <a:gd name="T11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22">
                  <a:moveTo>
                    <a:pt x="1" y="2"/>
                  </a:moveTo>
                  <a:cubicBezTo>
                    <a:pt x="18" y="0"/>
                    <a:pt x="33" y="12"/>
                    <a:pt x="46" y="21"/>
                  </a:cubicBezTo>
                  <a:cubicBezTo>
                    <a:pt x="47" y="21"/>
                    <a:pt x="47" y="22"/>
                    <a:pt x="46" y="22"/>
                  </a:cubicBezTo>
                  <a:cubicBezTo>
                    <a:pt x="40" y="21"/>
                    <a:pt x="34" y="14"/>
                    <a:pt x="28" y="11"/>
                  </a:cubicBezTo>
                  <a:cubicBezTo>
                    <a:pt x="19" y="7"/>
                    <a:pt x="10" y="6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353">
              <a:extLst>
                <a:ext uri="{FF2B5EF4-FFF2-40B4-BE49-F238E27FC236}">
                  <a16:creationId xmlns:a16="http://schemas.microsoft.com/office/drawing/2014/main" id="{5342440B-0C57-4129-A3D5-DB6CB4A6F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726" y="3367087"/>
              <a:ext cx="41275" cy="19050"/>
            </a:xfrm>
            <a:custGeom>
              <a:avLst/>
              <a:gdLst>
                <a:gd name="T0" fmla="*/ 1 w 27"/>
                <a:gd name="T1" fmla="*/ 0 h 13"/>
                <a:gd name="T2" fmla="*/ 27 w 27"/>
                <a:gd name="T3" fmla="*/ 12 h 13"/>
                <a:gd name="T4" fmla="*/ 26 w 27"/>
                <a:gd name="T5" fmla="*/ 13 h 13"/>
                <a:gd name="T6" fmla="*/ 14 w 27"/>
                <a:gd name="T7" fmla="*/ 6 h 13"/>
                <a:gd name="T8" fmla="*/ 1 w 27"/>
                <a:gd name="T9" fmla="*/ 2 h 13"/>
                <a:gd name="T10" fmla="*/ 1 w 2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3">
                  <a:moveTo>
                    <a:pt x="1" y="0"/>
                  </a:moveTo>
                  <a:cubicBezTo>
                    <a:pt x="10" y="1"/>
                    <a:pt x="21" y="5"/>
                    <a:pt x="27" y="12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2" y="11"/>
                    <a:pt x="18" y="8"/>
                    <a:pt x="14" y="6"/>
                  </a:cubicBezTo>
                  <a:cubicBezTo>
                    <a:pt x="10" y="4"/>
                    <a:pt x="6" y="3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354">
              <a:extLst>
                <a:ext uri="{FF2B5EF4-FFF2-40B4-BE49-F238E27FC236}">
                  <a16:creationId xmlns:a16="http://schemas.microsoft.com/office/drawing/2014/main" id="{7E211CDC-BC71-43D7-AEDA-59BCCBDF0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351" y="3860800"/>
              <a:ext cx="42863" cy="7938"/>
            </a:xfrm>
            <a:custGeom>
              <a:avLst/>
              <a:gdLst>
                <a:gd name="T0" fmla="*/ 2 w 28"/>
                <a:gd name="T1" fmla="*/ 1 h 5"/>
                <a:gd name="T2" fmla="*/ 27 w 28"/>
                <a:gd name="T3" fmla="*/ 2 h 5"/>
                <a:gd name="T4" fmla="*/ 27 w 28"/>
                <a:gd name="T5" fmla="*/ 3 h 5"/>
                <a:gd name="T6" fmla="*/ 1 w 28"/>
                <a:gd name="T7" fmla="*/ 2 h 5"/>
                <a:gd name="T8" fmla="*/ 2 w 28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2" y="1"/>
                  </a:moveTo>
                  <a:cubicBezTo>
                    <a:pt x="9" y="4"/>
                    <a:pt x="19" y="2"/>
                    <a:pt x="27" y="2"/>
                  </a:cubicBezTo>
                  <a:cubicBezTo>
                    <a:pt x="28" y="2"/>
                    <a:pt x="28" y="3"/>
                    <a:pt x="27" y="3"/>
                  </a:cubicBezTo>
                  <a:cubicBezTo>
                    <a:pt x="18" y="4"/>
                    <a:pt x="9" y="5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355">
              <a:extLst>
                <a:ext uri="{FF2B5EF4-FFF2-40B4-BE49-F238E27FC236}">
                  <a16:creationId xmlns:a16="http://schemas.microsoft.com/office/drawing/2014/main" id="{63697E7A-85D7-46C6-AF9C-6F659051EF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1876" y="3819525"/>
              <a:ext cx="33338" cy="39688"/>
            </a:xfrm>
            <a:custGeom>
              <a:avLst/>
              <a:gdLst>
                <a:gd name="T0" fmla="*/ 2 w 22"/>
                <a:gd name="T1" fmla="*/ 20 h 26"/>
                <a:gd name="T2" fmla="*/ 18 w 22"/>
                <a:gd name="T3" fmla="*/ 24 h 26"/>
                <a:gd name="T4" fmla="*/ 19 w 22"/>
                <a:gd name="T5" fmla="*/ 24 h 26"/>
                <a:gd name="T6" fmla="*/ 22 w 22"/>
                <a:gd name="T7" fmla="*/ 17 h 26"/>
                <a:gd name="T8" fmla="*/ 20 w 22"/>
                <a:gd name="T9" fmla="*/ 4 h 26"/>
                <a:gd name="T10" fmla="*/ 15 w 22"/>
                <a:gd name="T11" fmla="*/ 2 h 26"/>
                <a:gd name="T12" fmla="*/ 3 w 22"/>
                <a:gd name="T13" fmla="*/ 2 h 26"/>
                <a:gd name="T14" fmla="*/ 0 w 22"/>
                <a:gd name="T15" fmla="*/ 8 h 26"/>
                <a:gd name="T16" fmla="*/ 2 w 22"/>
                <a:gd name="T17" fmla="*/ 20 h 26"/>
                <a:gd name="T18" fmla="*/ 5 w 22"/>
                <a:gd name="T19" fmla="*/ 3 h 26"/>
                <a:gd name="T20" fmla="*/ 12 w 22"/>
                <a:gd name="T21" fmla="*/ 3 h 26"/>
                <a:gd name="T22" fmla="*/ 20 w 22"/>
                <a:gd name="T23" fmla="*/ 7 h 26"/>
                <a:gd name="T24" fmla="*/ 18 w 22"/>
                <a:gd name="T25" fmla="*/ 23 h 26"/>
                <a:gd name="T26" fmla="*/ 18 w 22"/>
                <a:gd name="T27" fmla="*/ 23 h 26"/>
                <a:gd name="T28" fmla="*/ 3 w 22"/>
                <a:gd name="T29" fmla="*/ 17 h 26"/>
                <a:gd name="T30" fmla="*/ 5 w 22"/>
                <a:gd name="T3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6">
                  <a:moveTo>
                    <a:pt x="2" y="20"/>
                  </a:moveTo>
                  <a:cubicBezTo>
                    <a:pt x="5" y="26"/>
                    <a:pt x="13" y="26"/>
                    <a:pt x="18" y="24"/>
                  </a:cubicBezTo>
                  <a:cubicBezTo>
                    <a:pt x="18" y="24"/>
                    <a:pt x="19" y="25"/>
                    <a:pt x="19" y="24"/>
                  </a:cubicBezTo>
                  <a:cubicBezTo>
                    <a:pt x="22" y="23"/>
                    <a:pt x="22" y="20"/>
                    <a:pt x="22" y="17"/>
                  </a:cubicBezTo>
                  <a:cubicBezTo>
                    <a:pt x="22" y="13"/>
                    <a:pt x="22" y="8"/>
                    <a:pt x="20" y="4"/>
                  </a:cubicBezTo>
                  <a:cubicBezTo>
                    <a:pt x="19" y="2"/>
                    <a:pt x="17" y="2"/>
                    <a:pt x="15" y="2"/>
                  </a:cubicBezTo>
                  <a:cubicBezTo>
                    <a:pt x="12" y="1"/>
                    <a:pt x="6" y="0"/>
                    <a:pt x="3" y="2"/>
                  </a:cubicBezTo>
                  <a:cubicBezTo>
                    <a:pt x="1" y="3"/>
                    <a:pt x="1" y="6"/>
                    <a:pt x="0" y="8"/>
                  </a:cubicBezTo>
                  <a:cubicBezTo>
                    <a:pt x="0" y="12"/>
                    <a:pt x="1" y="17"/>
                    <a:pt x="2" y="20"/>
                  </a:cubicBezTo>
                  <a:close/>
                  <a:moveTo>
                    <a:pt x="5" y="3"/>
                  </a:moveTo>
                  <a:cubicBezTo>
                    <a:pt x="6" y="2"/>
                    <a:pt x="10" y="3"/>
                    <a:pt x="12" y="3"/>
                  </a:cubicBezTo>
                  <a:cubicBezTo>
                    <a:pt x="15" y="3"/>
                    <a:pt x="18" y="4"/>
                    <a:pt x="20" y="7"/>
                  </a:cubicBezTo>
                  <a:cubicBezTo>
                    <a:pt x="21" y="10"/>
                    <a:pt x="21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2" y="23"/>
                    <a:pt x="5" y="24"/>
                    <a:pt x="3" y="17"/>
                  </a:cubicBezTo>
                  <a:cubicBezTo>
                    <a:pt x="2" y="14"/>
                    <a:pt x="1" y="5"/>
                    <a:pt x="5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356">
              <a:extLst>
                <a:ext uri="{FF2B5EF4-FFF2-40B4-BE49-F238E27FC236}">
                  <a16:creationId xmlns:a16="http://schemas.microsoft.com/office/drawing/2014/main" id="{F1DF680F-A540-40C4-8A20-9EEA5C24E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3835400"/>
              <a:ext cx="30163" cy="4763"/>
            </a:xfrm>
            <a:custGeom>
              <a:avLst/>
              <a:gdLst>
                <a:gd name="T0" fmla="*/ 1 w 20"/>
                <a:gd name="T1" fmla="*/ 0 h 3"/>
                <a:gd name="T2" fmla="*/ 20 w 20"/>
                <a:gd name="T3" fmla="*/ 0 h 3"/>
                <a:gd name="T4" fmla="*/ 20 w 20"/>
                <a:gd name="T5" fmla="*/ 0 h 3"/>
                <a:gd name="T6" fmla="*/ 14 w 20"/>
                <a:gd name="T7" fmla="*/ 2 h 3"/>
                <a:gd name="T8" fmla="*/ 1 w 20"/>
                <a:gd name="T9" fmla="*/ 1 h 3"/>
                <a:gd name="T10" fmla="*/ 1 w 20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">
                  <a:moveTo>
                    <a:pt x="1" y="0"/>
                  </a:moveTo>
                  <a:cubicBezTo>
                    <a:pt x="7" y="0"/>
                    <a:pt x="14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3"/>
                    <a:pt x="16" y="2"/>
                    <a:pt x="14" y="2"/>
                  </a:cubicBezTo>
                  <a:cubicBezTo>
                    <a:pt x="9" y="2"/>
                    <a:pt x="5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357">
              <a:extLst>
                <a:ext uri="{FF2B5EF4-FFF2-40B4-BE49-F238E27FC236}">
                  <a16:creationId xmlns:a16="http://schemas.microsoft.com/office/drawing/2014/main" id="{6303668F-01B6-4AB3-A71D-E5AB4823E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3836987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2 w 8"/>
                <a:gd name="T3" fmla="*/ 1 h 7"/>
                <a:gd name="T4" fmla="*/ 4 w 8"/>
                <a:gd name="T5" fmla="*/ 5 h 7"/>
                <a:gd name="T6" fmla="*/ 5 w 8"/>
                <a:gd name="T7" fmla="*/ 5 h 7"/>
                <a:gd name="T8" fmla="*/ 6 w 8"/>
                <a:gd name="T9" fmla="*/ 4 h 7"/>
                <a:gd name="T10" fmla="*/ 6 w 8"/>
                <a:gd name="T11" fmla="*/ 1 h 7"/>
                <a:gd name="T12" fmla="*/ 7 w 8"/>
                <a:gd name="T13" fmla="*/ 1 h 7"/>
                <a:gd name="T14" fmla="*/ 7 w 8"/>
                <a:gd name="T15" fmla="*/ 5 h 7"/>
                <a:gd name="T16" fmla="*/ 4 w 8"/>
                <a:gd name="T17" fmla="*/ 6 h 7"/>
                <a:gd name="T18" fmla="*/ 1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2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7" y="4"/>
                    <a:pt x="7" y="5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2" y="6"/>
                    <a:pt x="0" y="3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358">
              <a:extLst>
                <a:ext uri="{FF2B5EF4-FFF2-40B4-BE49-F238E27FC236}">
                  <a16:creationId xmlns:a16="http://schemas.microsoft.com/office/drawing/2014/main" id="{AC72C629-676B-496C-9B93-FEABCD402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6" y="3797300"/>
              <a:ext cx="14288" cy="11113"/>
            </a:xfrm>
            <a:custGeom>
              <a:avLst/>
              <a:gdLst>
                <a:gd name="T0" fmla="*/ 0 w 9"/>
                <a:gd name="T1" fmla="*/ 0 h 8"/>
                <a:gd name="T2" fmla="*/ 5 w 9"/>
                <a:gd name="T3" fmla="*/ 2 h 8"/>
                <a:gd name="T4" fmla="*/ 9 w 9"/>
                <a:gd name="T5" fmla="*/ 6 h 8"/>
                <a:gd name="T6" fmla="*/ 7 w 9"/>
                <a:gd name="T7" fmla="*/ 7 h 8"/>
                <a:gd name="T8" fmla="*/ 4 w 9"/>
                <a:gd name="T9" fmla="*/ 4 h 8"/>
                <a:gd name="T10" fmla="*/ 1 w 9"/>
                <a:gd name="T11" fmla="*/ 2 h 8"/>
                <a:gd name="T12" fmla="*/ 0 w 9"/>
                <a:gd name="T13" fmla="*/ 1 h 8"/>
                <a:gd name="T14" fmla="*/ 0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cubicBezTo>
                    <a:pt x="2" y="0"/>
                    <a:pt x="4" y="1"/>
                    <a:pt x="5" y="2"/>
                  </a:cubicBezTo>
                  <a:cubicBezTo>
                    <a:pt x="6" y="3"/>
                    <a:pt x="7" y="5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9" name="Freeform 359">
              <a:extLst>
                <a:ext uri="{FF2B5EF4-FFF2-40B4-BE49-F238E27FC236}">
                  <a16:creationId xmlns:a16="http://schemas.microsoft.com/office/drawing/2014/main" id="{58738954-4C42-4C1F-9E27-223537B12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101" y="3632200"/>
              <a:ext cx="169863" cy="61913"/>
            </a:xfrm>
            <a:custGeom>
              <a:avLst/>
              <a:gdLst>
                <a:gd name="T0" fmla="*/ 6 w 111"/>
                <a:gd name="T1" fmla="*/ 29 h 41"/>
                <a:gd name="T2" fmla="*/ 38 w 111"/>
                <a:gd name="T3" fmla="*/ 39 h 41"/>
                <a:gd name="T4" fmla="*/ 82 w 111"/>
                <a:gd name="T5" fmla="*/ 41 h 41"/>
                <a:gd name="T6" fmla="*/ 104 w 111"/>
                <a:gd name="T7" fmla="*/ 35 h 41"/>
                <a:gd name="T8" fmla="*/ 105 w 111"/>
                <a:gd name="T9" fmla="*/ 35 h 41"/>
                <a:gd name="T10" fmla="*/ 105 w 111"/>
                <a:gd name="T11" fmla="*/ 34 h 41"/>
                <a:gd name="T12" fmla="*/ 108 w 111"/>
                <a:gd name="T13" fmla="*/ 32 h 41"/>
                <a:gd name="T14" fmla="*/ 108 w 111"/>
                <a:gd name="T15" fmla="*/ 30 h 41"/>
                <a:gd name="T16" fmla="*/ 110 w 111"/>
                <a:gd name="T17" fmla="*/ 12 h 41"/>
                <a:gd name="T18" fmla="*/ 109 w 111"/>
                <a:gd name="T19" fmla="*/ 11 h 41"/>
                <a:gd name="T20" fmla="*/ 10 w 111"/>
                <a:gd name="T21" fmla="*/ 0 h 41"/>
                <a:gd name="T22" fmla="*/ 8 w 111"/>
                <a:gd name="T23" fmla="*/ 2 h 41"/>
                <a:gd name="T24" fmla="*/ 6 w 111"/>
                <a:gd name="T25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41">
                  <a:moveTo>
                    <a:pt x="6" y="29"/>
                  </a:moveTo>
                  <a:cubicBezTo>
                    <a:pt x="12" y="36"/>
                    <a:pt x="29" y="38"/>
                    <a:pt x="38" y="39"/>
                  </a:cubicBezTo>
                  <a:cubicBezTo>
                    <a:pt x="52" y="41"/>
                    <a:pt x="67" y="41"/>
                    <a:pt x="82" y="41"/>
                  </a:cubicBezTo>
                  <a:cubicBezTo>
                    <a:pt x="90" y="41"/>
                    <a:pt x="98" y="40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7" y="33"/>
                    <a:pt x="108" y="32"/>
                  </a:cubicBezTo>
                  <a:cubicBezTo>
                    <a:pt x="108" y="31"/>
                    <a:pt x="108" y="30"/>
                    <a:pt x="108" y="30"/>
                  </a:cubicBezTo>
                  <a:cubicBezTo>
                    <a:pt x="110" y="24"/>
                    <a:pt x="111" y="18"/>
                    <a:pt x="110" y="12"/>
                  </a:cubicBezTo>
                  <a:cubicBezTo>
                    <a:pt x="110" y="11"/>
                    <a:pt x="109" y="11"/>
                    <a:pt x="109" y="11"/>
                  </a:cubicBezTo>
                  <a:cubicBezTo>
                    <a:pt x="76" y="8"/>
                    <a:pt x="42" y="7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5" y="9"/>
                    <a:pt x="0" y="22"/>
                    <a:pt x="6" y="29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0" name="Freeform 360">
              <a:extLst>
                <a:ext uri="{FF2B5EF4-FFF2-40B4-BE49-F238E27FC236}">
                  <a16:creationId xmlns:a16="http://schemas.microsoft.com/office/drawing/2014/main" id="{349C0E5C-0608-45B4-9632-B22598F7D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659187"/>
              <a:ext cx="50800" cy="85725"/>
            </a:xfrm>
            <a:custGeom>
              <a:avLst/>
              <a:gdLst>
                <a:gd name="T0" fmla="*/ 2 w 34"/>
                <a:gd name="T1" fmla="*/ 37 h 56"/>
                <a:gd name="T2" fmla="*/ 5 w 34"/>
                <a:gd name="T3" fmla="*/ 13 h 56"/>
                <a:gd name="T4" fmla="*/ 9 w 34"/>
                <a:gd name="T5" fmla="*/ 14 h 56"/>
                <a:gd name="T6" fmla="*/ 9 w 34"/>
                <a:gd name="T7" fmla="*/ 14 h 56"/>
                <a:gd name="T8" fmla="*/ 13 w 34"/>
                <a:gd name="T9" fmla="*/ 15 h 56"/>
                <a:gd name="T10" fmla="*/ 14 w 34"/>
                <a:gd name="T11" fmla="*/ 15 h 56"/>
                <a:gd name="T12" fmla="*/ 20 w 34"/>
                <a:gd name="T13" fmla="*/ 14 h 56"/>
                <a:gd name="T14" fmla="*/ 23 w 34"/>
                <a:gd name="T15" fmla="*/ 16 h 56"/>
                <a:gd name="T16" fmla="*/ 25 w 34"/>
                <a:gd name="T17" fmla="*/ 17 h 56"/>
                <a:gd name="T18" fmla="*/ 26 w 34"/>
                <a:gd name="T19" fmla="*/ 18 h 56"/>
                <a:gd name="T20" fmla="*/ 31 w 34"/>
                <a:gd name="T21" fmla="*/ 3 h 56"/>
                <a:gd name="T22" fmla="*/ 32 w 34"/>
                <a:gd name="T23" fmla="*/ 1 h 56"/>
                <a:gd name="T24" fmla="*/ 34 w 34"/>
                <a:gd name="T25" fmla="*/ 3 h 56"/>
                <a:gd name="T26" fmla="*/ 30 w 34"/>
                <a:gd name="T27" fmla="*/ 14 h 56"/>
                <a:gd name="T28" fmla="*/ 28 w 34"/>
                <a:gd name="T29" fmla="*/ 28 h 56"/>
                <a:gd name="T30" fmla="*/ 24 w 34"/>
                <a:gd name="T31" fmla="*/ 53 h 56"/>
                <a:gd name="T32" fmla="*/ 3 w 34"/>
                <a:gd name="T33" fmla="*/ 51 h 56"/>
                <a:gd name="T34" fmla="*/ 2 w 34"/>
                <a:gd name="T35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6">
                  <a:moveTo>
                    <a:pt x="2" y="37"/>
                  </a:moveTo>
                  <a:cubicBezTo>
                    <a:pt x="2" y="29"/>
                    <a:pt x="3" y="21"/>
                    <a:pt x="5" y="13"/>
                  </a:cubicBezTo>
                  <a:cubicBezTo>
                    <a:pt x="5" y="11"/>
                    <a:pt x="9" y="11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3" y="13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3"/>
                    <a:pt x="18" y="13"/>
                    <a:pt x="20" y="14"/>
                  </a:cubicBezTo>
                  <a:cubicBezTo>
                    <a:pt x="21" y="14"/>
                    <a:pt x="23" y="15"/>
                    <a:pt x="23" y="16"/>
                  </a:cubicBezTo>
                  <a:cubicBezTo>
                    <a:pt x="24" y="17"/>
                    <a:pt x="24" y="17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8" y="13"/>
                    <a:pt x="31" y="3"/>
                    <a:pt x="31" y="3"/>
                  </a:cubicBezTo>
                  <a:cubicBezTo>
                    <a:pt x="30" y="2"/>
                    <a:pt x="31" y="0"/>
                    <a:pt x="32" y="1"/>
                  </a:cubicBezTo>
                  <a:cubicBezTo>
                    <a:pt x="34" y="2"/>
                    <a:pt x="33" y="2"/>
                    <a:pt x="34" y="3"/>
                  </a:cubicBezTo>
                  <a:cubicBezTo>
                    <a:pt x="34" y="6"/>
                    <a:pt x="31" y="12"/>
                    <a:pt x="30" y="14"/>
                  </a:cubicBezTo>
                  <a:cubicBezTo>
                    <a:pt x="29" y="19"/>
                    <a:pt x="28" y="24"/>
                    <a:pt x="28" y="28"/>
                  </a:cubicBezTo>
                  <a:cubicBezTo>
                    <a:pt x="28" y="35"/>
                    <a:pt x="31" y="49"/>
                    <a:pt x="24" y="53"/>
                  </a:cubicBezTo>
                  <a:cubicBezTo>
                    <a:pt x="20" y="56"/>
                    <a:pt x="6" y="56"/>
                    <a:pt x="3" y="51"/>
                  </a:cubicBezTo>
                  <a:cubicBezTo>
                    <a:pt x="0" y="47"/>
                    <a:pt x="2" y="42"/>
                    <a:pt x="2" y="37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1" name="Freeform 361">
              <a:extLst>
                <a:ext uri="{FF2B5EF4-FFF2-40B4-BE49-F238E27FC236}">
                  <a16:creationId xmlns:a16="http://schemas.microsoft.com/office/drawing/2014/main" id="{F2EB95D5-83E5-493C-8214-824D7BC49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63" y="3640137"/>
              <a:ext cx="11113" cy="57150"/>
            </a:xfrm>
            <a:custGeom>
              <a:avLst/>
              <a:gdLst>
                <a:gd name="T0" fmla="*/ 1 w 8"/>
                <a:gd name="T1" fmla="*/ 18 h 37"/>
                <a:gd name="T2" fmla="*/ 6 w 8"/>
                <a:gd name="T3" fmla="*/ 1 h 37"/>
                <a:gd name="T4" fmla="*/ 7 w 8"/>
                <a:gd name="T5" fmla="*/ 2 h 37"/>
                <a:gd name="T6" fmla="*/ 2 w 8"/>
                <a:gd name="T7" fmla="*/ 21 h 37"/>
                <a:gd name="T8" fmla="*/ 2 w 8"/>
                <a:gd name="T9" fmla="*/ 36 h 37"/>
                <a:gd name="T10" fmla="*/ 0 w 8"/>
                <a:gd name="T11" fmla="*/ 36 h 37"/>
                <a:gd name="T12" fmla="*/ 1 w 8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7">
                  <a:moveTo>
                    <a:pt x="1" y="18"/>
                  </a:moveTo>
                  <a:cubicBezTo>
                    <a:pt x="1" y="12"/>
                    <a:pt x="3" y="6"/>
                    <a:pt x="6" y="1"/>
                  </a:cubicBezTo>
                  <a:cubicBezTo>
                    <a:pt x="6" y="0"/>
                    <a:pt x="8" y="1"/>
                    <a:pt x="7" y="2"/>
                  </a:cubicBezTo>
                  <a:cubicBezTo>
                    <a:pt x="5" y="8"/>
                    <a:pt x="3" y="15"/>
                    <a:pt x="2" y="21"/>
                  </a:cubicBezTo>
                  <a:cubicBezTo>
                    <a:pt x="2" y="26"/>
                    <a:pt x="3" y="31"/>
                    <a:pt x="2" y="36"/>
                  </a:cubicBezTo>
                  <a:cubicBezTo>
                    <a:pt x="2" y="37"/>
                    <a:pt x="0" y="37"/>
                    <a:pt x="0" y="36"/>
                  </a:cubicBezTo>
                  <a:cubicBezTo>
                    <a:pt x="1" y="30"/>
                    <a:pt x="0" y="24"/>
                    <a:pt x="1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2" name="Freeform 362">
              <a:extLst>
                <a:ext uri="{FF2B5EF4-FFF2-40B4-BE49-F238E27FC236}">
                  <a16:creationId xmlns:a16="http://schemas.microsoft.com/office/drawing/2014/main" id="{D45CE452-B034-4BAB-B1CF-B03A0F8D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3635375"/>
              <a:ext cx="9525" cy="55563"/>
            </a:xfrm>
            <a:custGeom>
              <a:avLst/>
              <a:gdLst>
                <a:gd name="T0" fmla="*/ 6 w 7"/>
                <a:gd name="T1" fmla="*/ 1 h 36"/>
                <a:gd name="T2" fmla="*/ 7 w 7"/>
                <a:gd name="T3" fmla="*/ 1 h 36"/>
                <a:gd name="T4" fmla="*/ 2 w 7"/>
                <a:gd name="T5" fmla="*/ 35 h 36"/>
                <a:gd name="T6" fmla="*/ 0 w 7"/>
                <a:gd name="T7" fmla="*/ 35 h 36"/>
                <a:gd name="T8" fmla="*/ 6 w 7"/>
                <a:gd name="T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6" y="1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3"/>
                    <a:pt x="2" y="23"/>
                    <a:pt x="2" y="35"/>
                  </a:cubicBezTo>
                  <a:cubicBezTo>
                    <a:pt x="2" y="36"/>
                    <a:pt x="0" y="36"/>
                    <a:pt x="0" y="35"/>
                  </a:cubicBezTo>
                  <a:cubicBezTo>
                    <a:pt x="0" y="24"/>
                    <a:pt x="1" y="11"/>
                    <a:pt x="6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3" name="Freeform 363">
              <a:extLst>
                <a:ext uri="{FF2B5EF4-FFF2-40B4-BE49-F238E27FC236}">
                  <a16:creationId xmlns:a16="http://schemas.microsoft.com/office/drawing/2014/main" id="{75C5C67E-1A7D-4C2C-81FC-BAB89B0ED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3" y="3738562"/>
              <a:ext cx="7938" cy="17463"/>
            </a:xfrm>
            <a:custGeom>
              <a:avLst/>
              <a:gdLst>
                <a:gd name="T0" fmla="*/ 1 w 5"/>
                <a:gd name="T1" fmla="*/ 5 h 11"/>
                <a:gd name="T2" fmla="*/ 3 w 5"/>
                <a:gd name="T3" fmla="*/ 0 h 11"/>
                <a:gd name="T4" fmla="*/ 4 w 5"/>
                <a:gd name="T5" fmla="*/ 1 h 11"/>
                <a:gd name="T6" fmla="*/ 4 w 5"/>
                <a:gd name="T7" fmla="*/ 5 h 11"/>
                <a:gd name="T8" fmla="*/ 3 w 5"/>
                <a:gd name="T9" fmla="*/ 11 h 11"/>
                <a:gd name="T10" fmla="*/ 1 w 5"/>
                <a:gd name="T11" fmla="*/ 11 h 11"/>
                <a:gd name="T12" fmla="*/ 1 w 5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5"/>
                  </a:moveTo>
                  <a:cubicBezTo>
                    <a:pt x="1" y="4"/>
                    <a:pt x="2" y="1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4" y="4"/>
                    <a:pt x="4" y="5"/>
                  </a:cubicBezTo>
                  <a:cubicBezTo>
                    <a:pt x="3" y="7"/>
                    <a:pt x="4" y="9"/>
                    <a:pt x="3" y="11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4" name="Freeform 364">
              <a:extLst>
                <a:ext uri="{FF2B5EF4-FFF2-40B4-BE49-F238E27FC236}">
                  <a16:creationId xmlns:a16="http://schemas.microsoft.com/office/drawing/2014/main" id="{F771922A-4DEF-4D69-9BD6-B9B1B049C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013" y="3740150"/>
              <a:ext cx="4763" cy="19050"/>
            </a:xfrm>
            <a:custGeom>
              <a:avLst/>
              <a:gdLst>
                <a:gd name="T0" fmla="*/ 0 w 3"/>
                <a:gd name="T1" fmla="*/ 6 h 12"/>
                <a:gd name="T2" fmla="*/ 2 w 3"/>
                <a:gd name="T3" fmla="*/ 1 h 12"/>
                <a:gd name="T4" fmla="*/ 3 w 3"/>
                <a:gd name="T5" fmla="*/ 0 h 12"/>
                <a:gd name="T6" fmla="*/ 3 w 3"/>
                <a:gd name="T7" fmla="*/ 1 h 12"/>
                <a:gd name="T8" fmla="*/ 3 w 3"/>
                <a:gd name="T9" fmla="*/ 2 h 12"/>
                <a:gd name="T10" fmla="*/ 3 w 3"/>
                <a:gd name="T11" fmla="*/ 2 h 12"/>
                <a:gd name="T12" fmla="*/ 2 w 3"/>
                <a:gd name="T13" fmla="*/ 7 h 12"/>
                <a:gd name="T14" fmla="*/ 1 w 3"/>
                <a:gd name="T15" fmla="*/ 12 h 12"/>
                <a:gd name="T16" fmla="*/ 0 w 3"/>
                <a:gd name="T17" fmla="*/ 12 h 12"/>
                <a:gd name="T18" fmla="*/ 0 w 3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2">
                  <a:moveTo>
                    <a:pt x="0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5"/>
                    <a:pt x="2" y="7"/>
                  </a:cubicBezTo>
                  <a:cubicBezTo>
                    <a:pt x="2" y="8"/>
                    <a:pt x="2" y="10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0"/>
                    <a:pt x="0" y="8"/>
                    <a:pt x="0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5" name="Freeform 365">
              <a:extLst>
                <a:ext uri="{FF2B5EF4-FFF2-40B4-BE49-F238E27FC236}">
                  <a16:creationId xmlns:a16="http://schemas.microsoft.com/office/drawing/2014/main" id="{CC88A786-269B-4044-96CD-078C305D3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740150"/>
              <a:ext cx="6350" cy="15875"/>
            </a:xfrm>
            <a:custGeom>
              <a:avLst/>
              <a:gdLst>
                <a:gd name="T0" fmla="*/ 1 w 4"/>
                <a:gd name="T1" fmla="*/ 5 h 10"/>
                <a:gd name="T2" fmla="*/ 2 w 4"/>
                <a:gd name="T3" fmla="*/ 1 h 10"/>
                <a:gd name="T4" fmla="*/ 4 w 4"/>
                <a:gd name="T5" fmla="*/ 1 h 10"/>
                <a:gd name="T6" fmla="*/ 3 w 4"/>
                <a:gd name="T7" fmla="*/ 6 h 10"/>
                <a:gd name="T8" fmla="*/ 2 w 4"/>
                <a:gd name="T9" fmla="*/ 10 h 10"/>
                <a:gd name="T10" fmla="*/ 0 w 4"/>
                <a:gd name="T11" fmla="*/ 9 h 10"/>
                <a:gd name="T12" fmla="*/ 1 w 4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5"/>
                  </a:moveTo>
                  <a:cubicBezTo>
                    <a:pt x="1" y="4"/>
                    <a:pt x="2" y="2"/>
                    <a:pt x="2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0"/>
                    <a:pt x="1" y="10"/>
                    <a:pt x="0" y="9"/>
                  </a:cubicBezTo>
                  <a:cubicBezTo>
                    <a:pt x="0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6" name="Freeform 366">
              <a:extLst>
                <a:ext uri="{FF2B5EF4-FFF2-40B4-BE49-F238E27FC236}">
                  <a16:creationId xmlns:a16="http://schemas.microsoft.com/office/drawing/2014/main" id="{F8858156-57AB-4065-8BC0-5081FE64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740150"/>
              <a:ext cx="4763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5 h 11"/>
                <a:gd name="T8" fmla="*/ 2 w 4"/>
                <a:gd name="T9" fmla="*/ 10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1" y="3"/>
                    <a:pt x="2" y="1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1"/>
                    <a:pt x="1" y="11"/>
                    <a:pt x="0" y="10"/>
                  </a:cubicBezTo>
                  <a:cubicBezTo>
                    <a:pt x="0" y="8"/>
                    <a:pt x="0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7" name="Freeform 367">
              <a:extLst>
                <a:ext uri="{FF2B5EF4-FFF2-40B4-BE49-F238E27FC236}">
                  <a16:creationId xmlns:a16="http://schemas.microsoft.com/office/drawing/2014/main" id="{BD66DEF1-C3C9-4725-9C8C-4072FDE5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735387"/>
              <a:ext cx="6350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6 h 11"/>
                <a:gd name="T8" fmla="*/ 2 w 4"/>
                <a:gd name="T9" fmla="*/ 11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2" y="3"/>
                    <a:pt x="2" y="2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3"/>
                    <a:pt x="4" y="4"/>
                    <a:pt x="3" y="6"/>
                  </a:cubicBezTo>
                  <a:cubicBezTo>
                    <a:pt x="3" y="8"/>
                    <a:pt x="3" y="9"/>
                    <a:pt x="2" y="11"/>
                  </a:cubicBezTo>
                  <a:cubicBezTo>
                    <a:pt x="1" y="11"/>
                    <a:pt x="0" y="11"/>
                    <a:pt x="0" y="10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8" name="Freeform 368">
              <a:extLst>
                <a:ext uri="{FF2B5EF4-FFF2-40B4-BE49-F238E27FC236}">
                  <a16:creationId xmlns:a16="http://schemas.microsoft.com/office/drawing/2014/main" id="{66BD1BA6-3969-441A-9EAC-3C7CDB63F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511550"/>
              <a:ext cx="22225" cy="12700"/>
            </a:xfrm>
            <a:custGeom>
              <a:avLst/>
              <a:gdLst>
                <a:gd name="T0" fmla="*/ 4 w 14"/>
                <a:gd name="T1" fmla="*/ 2 h 8"/>
                <a:gd name="T2" fmla="*/ 7 w 14"/>
                <a:gd name="T3" fmla="*/ 3 h 8"/>
                <a:gd name="T4" fmla="*/ 10 w 14"/>
                <a:gd name="T5" fmla="*/ 4 h 8"/>
                <a:gd name="T6" fmla="*/ 14 w 14"/>
                <a:gd name="T7" fmla="*/ 7 h 8"/>
                <a:gd name="T8" fmla="*/ 14 w 14"/>
                <a:gd name="T9" fmla="*/ 8 h 8"/>
                <a:gd name="T10" fmla="*/ 10 w 14"/>
                <a:gd name="T11" fmla="*/ 7 h 8"/>
                <a:gd name="T12" fmla="*/ 3 w 14"/>
                <a:gd name="T13" fmla="*/ 6 h 8"/>
                <a:gd name="T14" fmla="*/ 4 w 14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2"/>
                  </a:moveTo>
                  <a:cubicBezTo>
                    <a:pt x="5" y="3"/>
                    <a:pt x="6" y="3"/>
                    <a:pt x="7" y="3"/>
                  </a:cubicBezTo>
                  <a:cubicBezTo>
                    <a:pt x="8" y="3"/>
                    <a:pt x="9" y="4"/>
                    <a:pt x="10" y="4"/>
                  </a:cubicBezTo>
                  <a:cubicBezTo>
                    <a:pt x="11" y="5"/>
                    <a:pt x="14" y="5"/>
                    <a:pt x="14" y="7"/>
                  </a:cubicBezTo>
                  <a:cubicBezTo>
                    <a:pt x="14" y="7"/>
                    <a:pt x="14" y="8"/>
                    <a:pt x="14" y="8"/>
                  </a:cubicBezTo>
                  <a:cubicBezTo>
                    <a:pt x="12" y="8"/>
                    <a:pt x="11" y="8"/>
                    <a:pt x="10" y="7"/>
                  </a:cubicBezTo>
                  <a:cubicBezTo>
                    <a:pt x="8" y="6"/>
                    <a:pt x="5" y="5"/>
                    <a:pt x="3" y="6"/>
                  </a:cubicBezTo>
                  <a:cubicBezTo>
                    <a:pt x="0" y="6"/>
                    <a:pt x="1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Freeform 369">
              <a:extLst>
                <a:ext uri="{FF2B5EF4-FFF2-40B4-BE49-F238E27FC236}">
                  <a16:creationId xmlns:a16="http://schemas.microsoft.com/office/drawing/2014/main" id="{51819D77-1B01-4B40-A9B0-1FFF7A144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3498850"/>
              <a:ext cx="19050" cy="6350"/>
            </a:xfrm>
            <a:custGeom>
              <a:avLst/>
              <a:gdLst>
                <a:gd name="T0" fmla="*/ 2 w 13"/>
                <a:gd name="T1" fmla="*/ 1 h 5"/>
                <a:gd name="T2" fmla="*/ 11 w 13"/>
                <a:gd name="T3" fmla="*/ 0 h 5"/>
                <a:gd name="T4" fmla="*/ 11 w 13"/>
                <a:gd name="T5" fmla="*/ 3 h 5"/>
                <a:gd name="T6" fmla="*/ 3 w 13"/>
                <a:gd name="T7" fmla="*/ 5 h 5"/>
                <a:gd name="T8" fmla="*/ 2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2" y="1"/>
                  </a:moveTo>
                  <a:cubicBezTo>
                    <a:pt x="5" y="1"/>
                    <a:pt x="8" y="0"/>
                    <a:pt x="11" y="0"/>
                  </a:cubicBezTo>
                  <a:cubicBezTo>
                    <a:pt x="12" y="0"/>
                    <a:pt x="13" y="2"/>
                    <a:pt x="11" y="3"/>
                  </a:cubicBezTo>
                  <a:cubicBezTo>
                    <a:pt x="9" y="4"/>
                    <a:pt x="6" y="4"/>
                    <a:pt x="3" y="5"/>
                  </a:cubicBezTo>
                  <a:cubicBezTo>
                    <a:pt x="0" y="5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0" name="Freeform 370">
              <a:extLst>
                <a:ext uri="{FF2B5EF4-FFF2-40B4-BE49-F238E27FC236}">
                  <a16:creationId xmlns:a16="http://schemas.microsoft.com/office/drawing/2014/main" id="{A8088A71-0643-49F0-A857-A00C253B2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687762"/>
              <a:ext cx="53975" cy="111125"/>
            </a:xfrm>
            <a:custGeom>
              <a:avLst/>
              <a:gdLst>
                <a:gd name="T0" fmla="*/ 2 w 36"/>
                <a:gd name="T1" fmla="*/ 15 h 72"/>
                <a:gd name="T2" fmla="*/ 15 w 36"/>
                <a:gd name="T3" fmla="*/ 1 h 72"/>
                <a:gd name="T4" fmla="*/ 31 w 36"/>
                <a:gd name="T5" fmla="*/ 44 h 72"/>
                <a:gd name="T6" fmla="*/ 20 w 36"/>
                <a:gd name="T7" fmla="*/ 71 h 72"/>
                <a:gd name="T8" fmla="*/ 5 w 36"/>
                <a:gd name="T9" fmla="*/ 43 h 72"/>
                <a:gd name="T10" fmla="*/ 3 w 36"/>
                <a:gd name="T11" fmla="*/ 28 h 72"/>
                <a:gd name="T12" fmla="*/ 2 w 36"/>
                <a:gd name="T13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2">
                  <a:moveTo>
                    <a:pt x="2" y="15"/>
                  </a:moveTo>
                  <a:cubicBezTo>
                    <a:pt x="3" y="10"/>
                    <a:pt x="14" y="0"/>
                    <a:pt x="15" y="1"/>
                  </a:cubicBezTo>
                  <a:cubicBezTo>
                    <a:pt x="27" y="14"/>
                    <a:pt x="29" y="27"/>
                    <a:pt x="31" y="44"/>
                  </a:cubicBezTo>
                  <a:cubicBezTo>
                    <a:pt x="32" y="59"/>
                    <a:pt x="36" y="70"/>
                    <a:pt x="20" y="71"/>
                  </a:cubicBezTo>
                  <a:cubicBezTo>
                    <a:pt x="2" y="72"/>
                    <a:pt x="7" y="57"/>
                    <a:pt x="5" y="43"/>
                  </a:cubicBezTo>
                  <a:cubicBezTo>
                    <a:pt x="5" y="36"/>
                    <a:pt x="4" y="35"/>
                    <a:pt x="3" y="28"/>
                  </a:cubicBezTo>
                  <a:cubicBezTo>
                    <a:pt x="3" y="25"/>
                    <a:pt x="0" y="19"/>
                    <a:pt x="2" y="15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1" name="Freeform 371">
              <a:extLst>
                <a:ext uri="{FF2B5EF4-FFF2-40B4-BE49-F238E27FC236}">
                  <a16:creationId xmlns:a16="http://schemas.microsoft.com/office/drawing/2014/main" id="{9C8BF55C-B826-450F-8C07-AF2DEBE1F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88" y="3784600"/>
              <a:ext cx="50800" cy="55563"/>
            </a:xfrm>
            <a:custGeom>
              <a:avLst/>
              <a:gdLst>
                <a:gd name="T0" fmla="*/ 4 w 33"/>
                <a:gd name="T1" fmla="*/ 8 h 36"/>
                <a:gd name="T2" fmla="*/ 4 w 33"/>
                <a:gd name="T3" fmla="*/ 4 h 36"/>
                <a:gd name="T4" fmla="*/ 13 w 33"/>
                <a:gd name="T5" fmla="*/ 2 h 36"/>
                <a:gd name="T6" fmla="*/ 26 w 33"/>
                <a:gd name="T7" fmla="*/ 2 h 36"/>
                <a:gd name="T8" fmla="*/ 31 w 33"/>
                <a:gd name="T9" fmla="*/ 13 h 36"/>
                <a:gd name="T10" fmla="*/ 25 w 33"/>
                <a:gd name="T11" fmla="*/ 34 h 36"/>
                <a:gd name="T12" fmla="*/ 13 w 33"/>
                <a:gd name="T13" fmla="*/ 25 h 36"/>
                <a:gd name="T14" fmla="*/ 5 w 33"/>
                <a:gd name="T15" fmla="*/ 25 h 36"/>
                <a:gd name="T16" fmla="*/ 4 w 33"/>
                <a:gd name="T1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6">
                  <a:moveTo>
                    <a:pt x="4" y="8"/>
                  </a:moveTo>
                  <a:cubicBezTo>
                    <a:pt x="4" y="7"/>
                    <a:pt x="4" y="6"/>
                    <a:pt x="4" y="4"/>
                  </a:cubicBezTo>
                  <a:cubicBezTo>
                    <a:pt x="6" y="2"/>
                    <a:pt x="10" y="2"/>
                    <a:pt x="13" y="2"/>
                  </a:cubicBezTo>
                  <a:cubicBezTo>
                    <a:pt x="16" y="1"/>
                    <a:pt x="23" y="0"/>
                    <a:pt x="26" y="2"/>
                  </a:cubicBezTo>
                  <a:cubicBezTo>
                    <a:pt x="29" y="4"/>
                    <a:pt x="30" y="10"/>
                    <a:pt x="31" y="13"/>
                  </a:cubicBezTo>
                  <a:cubicBezTo>
                    <a:pt x="32" y="20"/>
                    <a:pt x="33" y="32"/>
                    <a:pt x="25" y="34"/>
                  </a:cubicBezTo>
                  <a:cubicBezTo>
                    <a:pt x="18" y="36"/>
                    <a:pt x="15" y="30"/>
                    <a:pt x="13" y="25"/>
                  </a:cubicBezTo>
                  <a:cubicBezTo>
                    <a:pt x="11" y="27"/>
                    <a:pt x="8" y="28"/>
                    <a:pt x="5" y="25"/>
                  </a:cubicBezTo>
                  <a:cubicBezTo>
                    <a:pt x="0" y="22"/>
                    <a:pt x="3" y="14"/>
                    <a:pt x="4" y="8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2" name="Freeform 372">
              <a:extLst>
                <a:ext uri="{FF2B5EF4-FFF2-40B4-BE49-F238E27FC236}">
                  <a16:creationId xmlns:a16="http://schemas.microsoft.com/office/drawing/2014/main" id="{EC6DD3D9-3190-476B-A443-47A25B77B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863" y="3700462"/>
              <a:ext cx="15875" cy="74613"/>
            </a:xfrm>
            <a:custGeom>
              <a:avLst/>
              <a:gdLst>
                <a:gd name="T0" fmla="*/ 9 w 11"/>
                <a:gd name="T1" fmla="*/ 1 h 49"/>
                <a:gd name="T2" fmla="*/ 10 w 11"/>
                <a:gd name="T3" fmla="*/ 2 h 49"/>
                <a:gd name="T4" fmla="*/ 7 w 11"/>
                <a:gd name="T5" fmla="*/ 28 h 49"/>
                <a:gd name="T6" fmla="*/ 6 w 11"/>
                <a:gd name="T7" fmla="*/ 49 h 49"/>
                <a:gd name="T8" fmla="*/ 5 w 11"/>
                <a:gd name="T9" fmla="*/ 49 h 49"/>
                <a:gd name="T10" fmla="*/ 3 w 11"/>
                <a:gd name="T11" fmla="*/ 18 h 49"/>
                <a:gd name="T12" fmla="*/ 9 w 11"/>
                <a:gd name="T13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9">
                  <a:moveTo>
                    <a:pt x="9" y="1"/>
                  </a:moveTo>
                  <a:cubicBezTo>
                    <a:pt x="10" y="0"/>
                    <a:pt x="11" y="1"/>
                    <a:pt x="10" y="2"/>
                  </a:cubicBezTo>
                  <a:cubicBezTo>
                    <a:pt x="0" y="10"/>
                    <a:pt x="6" y="18"/>
                    <a:pt x="7" y="28"/>
                  </a:cubicBezTo>
                  <a:cubicBezTo>
                    <a:pt x="8" y="35"/>
                    <a:pt x="8" y="42"/>
                    <a:pt x="6" y="49"/>
                  </a:cubicBezTo>
                  <a:cubicBezTo>
                    <a:pt x="6" y="49"/>
                    <a:pt x="5" y="49"/>
                    <a:pt x="5" y="49"/>
                  </a:cubicBezTo>
                  <a:cubicBezTo>
                    <a:pt x="7" y="36"/>
                    <a:pt x="5" y="31"/>
                    <a:pt x="3" y="18"/>
                  </a:cubicBezTo>
                  <a:cubicBezTo>
                    <a:pt x="2" y="11"/>
                    <a:pt x="3" y="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3" name="Freeform 373">
              <a:extLst>
                <a:ext uri="{FF2B5EF4-FFF2-40B4-BE49-F238E27FC236}">
                  <a16:creationId xmlns:a16="http://schemas.microsoft.com/office/drawing/2014/main" id="{2AC9E89E-5E9A-421D-B76F-334E8964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790950"/>
              <a:ext cx="38100" cy="9525"/>
            </a:xfrm>
            <a:custGeom>
              <a:avLst/>
              <a:gdLst>
                <a:gd name="T0" fmla="*/ 1 w 25"/>
                <a:gd name="T1" fmla="*/ 3 h 6"/>
                <a:gd name="T2" fmla="*/ 24 w 25"/>
                <a:gd name="T3" fmla="*/ 1 h 6"/>
                <a:gd name="T4" fmla="*/ 24 w 25"/>
                <a:gd name="T5" fmla="*/ 3 h 6"/>
                <a:gd name="T6" fmla="*/ 2 w 25"/>
                <a:gd name="T7" fmla="*/ 5 h 6"/>
                <a:gd name="T8" fmla="*/ 1 w 2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1" y="3"/>
                  </a:moveTo>
                  <a:cubicBezTo>
                    <a:pt x="8" y="0"/>
                    <a:pt x="17" y="0"/>
                    <a:pt x="24" y="1"/>
                  </a:cubicBezTo>
                  <a:cubicBezTo>
                    <a:pt x="25" y="1"/>
                    <a:pt x="25" y="3"/>
                    <a:pt x="24" y="3"/>
                  </a:cubicBezTo>
                  <a:cubicBezTo>
                    <a:pt x="17" y="3"/>
                    <a:pt x="9" y="2"/>
                    <a:pt x="2" y="5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4" name="Freeform 374">
              <a:extLst>
                <a:ext uri="{FF2B5EF4-FFF2-40B4-BE49-F238E27FC236}">
                  <a16:creationId xmlns:a16="http://schemas.microsoft.com/office/drawing/2014/main" id="{8252318D-2860-4DFB-8C29-6F0F3E062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803650"/>
              <a:ext cx="9525" cy="20638"/>
            </a:xfrm>
            <a:custGeom>
              <a:avLst/>
              <a:gdLst>
                <a:gd name="T0" fmla="*/ 1 w 6"/>
                <a:gd name="T1" fmla="*/ 12 h 14"/>
                <a:gd name="T2" fmla="*/ 4 w 6"/>
                <a:gd name="T3" fmla="*/ 7 h 14"/>
                <a:gd name="T4" fmla="*/ 4 w 6"/>
                <a:gd name="T5" fmla="*/ 1 h 14"/>
                <a:gd name="T6" fmla="*/ 6 w 6"/>
                <a:gd name="T7" fmla="*/ 1 h 14"/>
                <a:gd name="T8" fmla="*/ 1 w 6"/>
                <a:gd name="T9" fmla="*/ 13 h 14"/>
                <a:gd name="T10" fmla="*/ 1 w 6"/>
                <a:gd name="T1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1" y="12"/>
                  </a:moveTo>
                  <a:cubicBezTo>
                    <a:pt x="2" y="11"/>
                    <a:pt x="3" y="9"/>
                    <a:pt x="4" y="7"/>
                  </a:cubicBezTo>
                  <a:cubicBezTo>
                    <a:pt x="4" y="5"/>
                    <a:pt x="4" y="3"/>
                    <a:pt x="4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5"/>
                    <a:pt x="5" y="11"/>
                    <a:pt x="1" y="13"/>
                  </a:cubicBezTo>
                  <a:cubicBezTo>
                    <a:pt x="1" y="14"/>
                    <a:pt x="0" y="13"/>
                    <a:pt x="1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5" name="Freeform 375">
              <a:extLst>
                <a:ext uri="{FF2B5EF4-FFF2-40B4-BE49-F238E27FC236}">
                  <a16:creationId xmlns:a16="http://schemas.microsoft.com/office/drawing/2014/main" id="{EA8A7651-86EB-4B20-8869-0CEEE7B84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76" y="3773487"/>
              <a:ext cx="36513" cy="6350"/>
            </a:xfrm>
            <a:custGeom>
              <a:avLst/>
              <a:gdLst>
                <a:gd name="T0" fmla="*/ 0 w 24"/>
                <a:gd name="T1" fmla="*/ 3 h 4"/>
                <a:gd name="T2" fmla="*/ 11 w 24"/>
                <a:gd name="T3" fmla="*/ 1 h 4"/>
                <a:gd name="T4" fmla="*/ 24 w 24"/>
                <a:gd name="T5" fmla="*/ 3 h 4"/>
                <a:gd name="T6" fmla="*/ 24 w 24"/>
                <a:gd name="T7" fmla="*/ 3 h 4"/>
                <a:gd name="T8" fmla="*/ 1 w 24"/>
                <a:gd name="T9" fmla="*/ 4 h 4"/>
                <a:gd name="T10" fmla="*/ 0 w 24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">
                  <a:moveTo>
                    <a:pt x="0" y="3"/>
                  </a:moveTo>
                  <a:cubicBezTo>
                    <a:pt x="2" y="0"/>
                    <a:pt x="8" y="1"/>
                    <a:pt x="11" y="1"/>
                  </a:cubicBezTo>
                  <a:cubicBezTo>
                    <a:pt x="14" y="1"/>
                    <a:pt x="22" y="0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2"/>
                    <a:pt x="9" y="3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6" name="Freeform 376">
              <a:extLst>
                <a:ext uri="{FF2B5EF4-FFF2-40B4-BE49-F238E27FC236}">
                  <a16:creationId xmlns:a16="http://schemas.microsoft.com/office/drawing/2014/main" id="{0863ED58-B8C3-4C61-B3D8-3B86AC1BF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3617912"/>
              <a:ext cx="68263" cy="52388"/>
            </a:xfrm>
            <a:custGeom>
              <a:avLst/>
              <a:gdLst>
                <a:gd name="T0" fmla="*/ 2 w 44"/>
                <a:gd name="T1" fmla="*/ 17 h 34"/>
                <a:gd name="T2" fmla="*/ 10 w 44"/>
                <a:gd name="T3" fmla="*/ 24 h 34"/>
                <a:gd name="T4" fmla="*/ 18 w 44"/>
                <a:gd name="T5" fmla="*/ 31 h 34"/>
                <a:gd name="T6" fmla="*/ 34 w 44"/>
                <a:gd name="T7" fmla="*/ 31 h 34"/>
                <a:gd name="T8" fmla="*/ 42 w 44"/>
                <a:gd name="T9" fmla="*/ 20 h 34"/>
                <a:gd name="T10" fmla="*/ 39 w 44"/>
                <a:gd name="T11" fmla="*/ 8 h 34"/>
                <a:gd name="T12" fmla="*/ 31 w 44"/>
                <a:gd name="T13" fmla="*/ 12 h 34"/>
                <a:gd name="T14" fmla="*/ 3 w 44"/>
                <a:gd name="T15" fmla="*/ 7 h 34"/>
                <a:gd name="T16" fmla="*/ 2 w 44"/>
                <a:gd name="T1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4">
                  <a:moveTo>
                    <a:pt x="2" y="17"/>
                  </a:moveTo>
                  <a:cubicBezTo>
                    <a:pt x="4" y="19"/>
                    <a:pt x="8" y="22"/>
                    <a:pt x="10" y="24"/>
                  </a:cubicBezTo>
                  <a:cubicBezTo>
                    <a:pt x="13" y="27"/>
                    <a:pt x="15" y="29"/>
                    <a:pt x="18" y="31"/>
                  </a:cubicBezTo>
                  <a:cubicBezTo>
                    <a:pt x="22" y="34"/>
                    <a:pt x="29" y="33"/>
                    <a:pt x="34" y="31"/>
                  </a:cubicBezTo>
                  <a:cubicBezTo>
                    <a:pt x="40" y="29"/>
                    <a:pt x="41" y="25"/>
                    <a:pt x="42" y="20"/>
                  </a:cubicBezTo>
                  <a:cubicBezTo>
                    <a:pt x="43" y="16"/>
                    <a:pt x="44" y="10"/>
                    <a:pt x="39" y="8"/>
                  </a:cubicBezTo>
                  <a:cubicBezTo>
                    <a:pt x="35" y="6"/>
                    <a:pt x="32" y="9"/>
                    <a:pt x="31" y="12"/>
                  </a:cubicBezTo>
                  <a:cubicBezTo>
                    <a:pt x="24" y="6"/>
                    <a:pt x="11" y="0"/>
                    <a:pt x="3" y="7"/>
                  </a:cubicBezTo>
                  <a:cubicBezTo>
                    <a:pt x="0" y="9"/>
                    <a:pt x="0" y="13"/>
                    <a:pt x="2" y="17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7" name="Freeform 377">
              <a:extLst>
                <a:ext uri="{FF2B5EF4-FFF2-40B4-BE49-F238E27FC236}">
                  <a16:creationId xmlns:a16="http://schemas.microsoft.com/office/drawing/2014/main" id="{A52F398C-8700-4F1F-BB20-6E03809FD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33787"/>
              <a:ext cx="17463" cy="12700"/>
            </a:xfrm>
            <a:custGeom>
              <a:avLst/>
              <a:gdLst>
                <a:gd name="T0" fmla="*/ 3 w 12"/>
                <a:gd name="T1" fmla="*/ 3 h 8"/>
                <a:gd name="T2" fmla="*/ 10 w 12"/>
                <a:gd name="T3" fmla="*/ 1 h 8"/>
                <a:gd name="T4" fmla="*/ 11 w 12"/>
                <a:gd name="T5" fmla="*/ 1 h 8"/>
                <a:gd name="T6" fmla="*/ 11 w 12"/>
                <a:gd name="T7" fmla="*/ 1 h 8"/>
                <a:gd name="T8" fmla="*/ 11 w 12"/>
                <a:gd name="T9" fmla="*/ 1 h 8"/>
                <a:gd name="T10" fmla="*/ 11 w 12"/>
                <a:gd name="T11" fmla="*/ 3 h 8"/>
                <a:gd name="T12" fmla="*/ 5 w 12"/>
                <a:gd name="T13" fmla="*/ 4 h 8"/>
                <a:gd name="T14" fmla="*/ 3 w 12"/>
                <a:gd name="T15" fmla="*/ 8 h 8"/>
                <a:gd name="T16" fmla="*/ 2 w 12"/>
                <a:gd name="T17" fmla="*/ 8 h 8"/>
                <a:gd name="T18" fmla="*/ 3 w 12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8">
                  <a:moveTo>
                    <a:pt x="3" y="3"/>
                  </a:moveTo>
                  <a:cubicBezTo>
                    <a:pt x="5" y="1"/>
                    <a:pt x="8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2"/>
                    <a:pt x="11" y="3"/>
                  </a:cubicBezTo>
                  <a:cubicBezTo>
                    <a:pt x="9" y="3"/>
                    <a:pt x="7" y="3"/>
                    <a:pt x="5" y="4"/>
                  </a:cubicBezTo>
                  <a:cubicBezTo>
                    <a:pt x="4" y="5"/>
                    <a:pt x="3" y="6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1" y="4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8" name="Freeform 378">
              <a:extLst>
                <a:ext uri="{FF2B5EF4-FFF2-40B4-BE49-F238E27FC236}">
                  <a16:creationId xmlns:a16="http://schemas.microsoft.com/office/drawing/2014/main" id="{D2AE43EA-EEE6-4FA8-81D3-76B0ECC18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1250"/>
              <a:ext cx="33338" cy="15875"/>
            </a:xfrm>
            <a:custGeom>
              <a:avLst/>
              <a:gdLst>
                <a:gd name="T0" fmla="*/ 1 w 22"/>
                <a:gd name="T1" fmla="*/ 5 h 10"/>
                <a:gd name="T2" fmla="*/ 13 w 22"/>
                <a:gd name="T3" fmla="*/ 6 h 10"/>
                <a:gd name="T4" fmla="*/ 22 w 22"/>
                <a:gd name="T5" fmla="*/ 0 h 10"/>
                <a:gd name="T6" fmla="*/ 22 w 22"/>
                <a:gd name="T7" fmla="*/ 1 h 10"/>
                <a:gd name="T8" fmla="*/ 1 w 22"/>
                <a:gd name="T9" fmla="*/ 6 h 10"/>
                <a:gd name="T10" fmla="*/ 1 w 22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">
                  <a:moveTo>
                    <a:pt x="1" y="5"/>
                  </a:moveTo>
                  <a:cubicBezTo>
                    <a:pt x="5" y="5"/>
                    <a:pt x="9" y="6"/>
                    <a:pt x="13" y="6"/>
                  </a:cubicBezTo>
                  <a:cubicBezTo>
                    <a:pt x="16" y="5"/>
                    <a:pt x="19" y="3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9" y="8"/>
                    <a:pt x="7" y="10"/>
                    <a:pt x="1" y="6"/>
                  </a:cubicBezTo>
                  <a:cubicBezTo>
                    <a:pt x="0" y="6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9" name="Freeform 379">
              <a:extLst>
                <a:ext uri="{FF2B5EF4-FFF2-40B4-BE49-F238E27FC236}">
                  <a16:creationId xmlns:a16="http://schemas.microsoft.com/office/drawing/2014/main" id="{77D15280-8D07-4CC7-8F70-38AE1E3C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138" y="3627437"/>
              <a:ext cx="23813" cy="30163"/>
            </a:xfrm>
            <a:custGeom>
              <a:avLst/>
              <a:gdLst>
                <a:gd name="T0" fmla="*/ 1 w 15"/>
                <a:gd name="T1" fmla="*/ 1 h 20"/>
                <a:gd name="T2" fmla="*/ 11 w 15"/>
                <a:gd name="T3" fmla="*/ 17 h 20"/>
                <a:gd name="T4" fmla="*/ 13 w 15"/>
                <a:gd name="T5" fmla="*/ 20 h 20"/>
                <a:gd name="T6" fmla="*/ 12 w 15"/>
                <a:gd name="T7" fmla="*/ 20 h 20"/>
                <a:gd name="T8" fmla="*/ 12 w 15"/>
                <a:gd name="T9" fmla="*/ 20 h 20"/>
                <a:gd name="T10" fmla="*/ 12 w 15"/>
                <a:gd name="T11" fmla="*/ 19 h 20"/>
                <a:gd name="T12" fmla="*/ 12 w 15"/>
                <a:gd name="T13" fmla="*/ 19 h 20"/>
                <a:gd name="T14" fmla="*/ 4 w 15"/>
                <a:gd name="T15" fmla="*/ 12 h 20"/>
                <a:gd name="T16" fmla="*/ 0 w 15"/>
                <a:gd name="T17" fmla="*/ 1 h 20"/>
                <a:gd name="T18" fmla="*/ 1 w 15"/>
                <a:gd name="T1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0">
                  <a:moveTo>
                    <a:pt x="1" y="1"/>
                  </a:moveTo>
                  <a:cubicBezTo>
                    <a:pt x="2" y="8"/>
                    <a:pt x="6" y="13"/>
                    <a:pt x="11" y="17"/>
                  </a:cubicBezTo>
                  <a:cubicBezTo>
                    <a:pt x="13" y="18"/>
                    <a:pt x="15" y="19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8"/>
                    <a:pt x="4" y="12"/>
                    <a:pt x="4" y="12"/>
                  </a:cubicBezTo>
                  <a:cubicBezTo>
                    <a:pt x="1" y="9"/>
                    <a:pt x="0" y="5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0" name="Freeform 380">
              <a:extLst>
                <a:ext uri="{FF2B5EF4-FFF2-40B4-BE49-F238E27FC236}">
                  <a16:creationId xmlns:a16="http://schemas.microsoft.com/office/drawing/2014/main" id="{52DC571D-EBEB-4538-ACB0-B43857AE6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70300"/>
              <a:ext cx="36513" cy="15875"/>
            </a:xfrm>
            <a:custGeom>
              <a:avLst/>
              <a:gdLst>
                <a:gd name="T0" fmla="*/ 1 w 24"/>
                <a:gd name="T1" fmla="*/ 8 h 11"/>
                <a:gd name="T2" fmla="*/ 14 w 24"/>
                <a:gd name="T3" fmla="*/ 7 h 11"/>
                <a:gd name="T4" fmla="*/ 24 w 24"/>
                <a:gd name="T5" fmla="*/ 0 h 11"/>
                <a:gd name="T6" fmla="*/ 24 w 24"/>
                <a:gd name="T7" fmla="*/ 0 h 11"/>
                <a:gd name="T8" fmla="*/ 1 w 24"/>
                <a:gd name="T9" fmla="*/ 10 h 11"/>
                <a:gd name="T10" fmla="*/ 1 w 24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1">
                  <a:moveTo>
                    <a:pt x="1" y="8"/>
                  </a:moveTo>
                  <a:cubicBezTo>
                    <a:pt x="6" y="9"/>
                    <a:pt x="10" y="8"/>
                    <a:pt x="14" y="7"/>
                  </a:cubicBezTo>
                  <a:cubicBezTo>
                    <a:pt x="18" y="5"/>
                    <a:pt x="21" y="2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9"/>
                    <a:pt x="8" y="11"/>
                    <a:pt x="1" y="10"/>
                  </a:cubicBezTo>
                  <a:cubicBezTo>
                    <a:pt x="0" y="9"/>
                    <a:pt x="0" y="8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1" name="Freeform 381">
              <a:extLst>
                <a:ext uri="{FF2B5EF4-FFF2-40B4-BE49-F238E27FC236}">
                  <a16:creationId xmlns:a16="http://schemas.microsoft.com/office/drawing/2014/main" id="{ED8DCCBF-97C3-42DA-ADD5-A47B2C19C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687762"/>
              <a:ext cx="9525" cy="34925"/>
            </a:xfrm>
            <a:custGeom>
              <a:avLst/>
              <a:gdLst>
                <a:gd name="T0" fmla="*/ 2 w 6"/>
                <a:gd name="T1" fmla="*/ 13 h 23"/>
                <a:gd name="T2" fmla="*/ 5 w 6"/>
                <a:gd name="T3" fmla="*/ 1 h 23"/>
                <a:gd name="T4" fmla="*/ 6 w 6"/>
                <a:gd name="T5" fmla="*/ 1 h 23"/>
                <a:gd name="T6" fmla="*/ 4 w 6"/>
                <a:gd name="T7" fmla="*/ 14 h 23"/>
                <a:gd name="T8" fmla="*/ 2 w 6"/>
                <a:gd name="T9" fmla="*/ 23 h 23"/>
                <a:gd name="T10" fmla="*/ 2 w 6"/>
                <a:gd name="T11" fmla="*/ 23 h 23"/>
                <a:gd name="T12" fmla="*/ 2 w 6"/>
                <a:gd name="T13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3">
                  <a:moveTo>
                    <a:pt x="2" y="13"/>
                  </a:moveTo>
                  <a:cubicBezTo>
                    <a:pt x="3" y="9"/>
                    <a:pt x="3" y="5"/>
                    <a:pt x="5" y="1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5" y="6"/>
                    <a:pt x="4" y="10"/>
                    <a:pt x="4" y="14"/>
                  </a:cubicBezTo>
                  <a:cubicBezTo>
                    <a:pt x="3" y="17"/>
                    <a:pt x="3" y="20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0"/>
                    <a:pt x="1" y="16"/>
                    <a:pt x="2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2" name="Freeform 382">
              <a:extLst>
                <a:ext uri="{FF2B5EF4-FFF2-40B4-BE49-F238E27FC236}">
                  <a16:creationId xmlns:a16="http://schemas.microsoft.com/office/drawing/2014/main" id="{9C21DB47-704C-42E4-BCE7-920AE1A5E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4413" y="3746500"/>
              <a:ext cx="41275" cy="17463"/>
            </a:xfrm>
            <a:custGeom>
              <a:avLst/>
              <a:gdLst>
                <a:gd name="T0" fmla="*/ 0 w 27"/>
                <a:gd name="T1" fmla="*/ 4 h 12"/>
                <a:gd name="T2" fmla="*/ 1 w 27"/>
                <a:gd name="T3" fmla="*/ 4 h 12"/>
                <a:gd name="T4" fmla="*/ 26 w 27"/>
                <a:gd name="T5" fmla="*/ 12 h 12"/>
                <a:gd name="T6" fmla="*/ 27 w 27"/>
                <a:gd name="T7" fmla="*/ 11 h 12"/>
                <a:gd name="T8" fmla="*/ 27 w 27"/>
                <a:gd name="T9" fmla="*/ 7 h 12"/>
                <a:gd name="T10" fmla="*/ 25 w 27"/>
                <a:gd name="T11" fmla="*/ 7 h 12"/>
                <a:gd name="T12" fmla="*/ 25 w 27"/>
                <a:gd name="T13" fmla="*/ 7 h 12"/>
                <a:gd name="T14" fmla="*/ 14 w 27"/>
                <a:gd name="T15" fmla="*/ 4 h 12"/>
                <a:gd name="T16" fmla="*/ 9 w 27"/>
                <a:gd name="T17" fmla="*/ 2 h 12"/>
                <a:gd name="T18" fmla="*/ 3 w 27"/>
                <a:gd name="T19" fmla="*/ 0 h 12"/>
                <a:gd name="T20" fmla="*/ 0 w 27"/>
                <a:gd name="T21" fmla="*/ 4 h 12"/>
                <a:gd name="T22" fmla="*/ 4 w 27"/>
                <a:gd name="T23" fmla="*/ 1 h 12"/>
                <a:gd name="T24" fmla="*/ 7 w 27"/>
                <a:gd name="T25" fmla="*/ 3 h 12"/>
                <a:gd name="T26" fmla="*/ 12 w 27"/>
                <a:gd name="T27" fmla="*/ 4 h 12"/>
                <a:gd name="T28" fmla="*/ 25 w 27"/>
                <a:gd name="T29" fmla="*/ 8 h 12"/>
                <a:gd name="T30" fmla="*/ 20 w 27"/>
                <a:gd name="T31" fmla="*/ 9 h 12"/>
                <a:gd name="T32" fmla="*/ 13 w 27"/>
                <a:gd name="T33" fmla="*/ 7 h 12"/>
                <a:gd name="T34" fmla="*/ 6 w 27"/>
                <a:gd name="T35" fmla="*/ 5 h 12"/>
                <a:gd name="T36" fmla="*/ 2 w 27"/>
                <a:gd name="T37" fmla="*/ 3 h 12"/>
                <a:gd name="T38" fmla="*/ 4 w 27"/>
                <a:gd name="T3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12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0" y="6"/>
                    <a:pt x="17" y="11"/>
                    <a:pt x="26" y="12"/>
                  </a:cubicBezTo>
                  <a:cubicBezTo>
                    <a:pt x="27" y="12"/>
                    <a:pt x="27" y="11"/>
                    <a:pt x="27" y="11"/>
                  </a:cubicBezTo>
                  <a:cubicBezTo>
                    <a:pt x="27" y="10"/>
                    <a:pt x="27" y="9"/>
                    <a:pt x="27" y="7"/>
                  </a:cubicBezTo>
                  <a:cubicBezTo>
                    <a:pt x="27" y="6"/>
                    <a:pt x="26" y="6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6"/>
                    <a:pt x="18" y="5"/>
                    <a:pt x="14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  <a:moveTo>
                    <a:pt x="4" y="1"/>
                  </a:moveTo>
                  <a:cubicBezTo>
                    <a:pt x="5" y="2"/>
                    <a:pt x="6" y="2"/>
                    <a:pt x="7" y="3"/>
                  </a:cubicBezTo>
                  <a:cubicBezTo>
                    <a:pt x="9" y="3"/>
                    <a:pt x="10" y="4"/>
                    <a:pt x="12" y="4"/>
                  </a:cubicBezTo>
                  <a:cubicBezTo>
                    <a:pt x="16" y="6"/>
                    <a:pt x="21" y="7"/>
                    <a:pt x="25" y="8"/>
                  </a:cubicBezTo>
                  <a:cubicBezTo>
                    <a:pt x="25" y="11"/>
                    <a:pt x="22" y="10"/>
                    <a:pt x="20" y="9"/>
                  </a:cubicBezTo>
                  <a:cubicBezTo>
                    <a:pt x="18" y="9"/>
                    <a:pt x="16" y="8"/>
                    <a:pt x="13" y="7"/>
                  </a:cubicBezTo>
                  <a:cubicBezTo>
                    <a:pt x="11" y="6"/>
                    <a:pt x="9" y="5"/>
                    <a:pt x="6" y="5"/>
                  </a:cubicBezTo>
                  <a:cubicBezTo>
                    <a:pt x="5" y="4"/>
                    <a:pt x="3" y="4"/>
                    <a:pt x="2" y="3"/>
                  </a:cubicBezTo>
                  <a:cubicBezTo>
                    <a:pt x="0" y="3"/>
                    <a:pt x="1" y="2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3" name="Freeform 383">
              <a:extLst>
                <a:ext uri="{FF2B5EF4-FFF2-40B4-BE49-F238E27FC236}">
                  <a16:creationId xmlns:a16="http://schemas.microsoft.com/office/drawing/2014/main" id="{D8BF04ED-1DE9-447C-ABA3-D27D8B16F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9801" y="3740150"/>
              <a:ext cx="20638" cy="14288"/>
            </a:xfrm>
            <a:custGeom>
              <a:avLst/>
              <a:gdLst>
                <a:gd name="T0" fmla="*/ 0 w 13"/>
                <a:gd name="T1" fmla="*/ 4 h 9"/>
                <a:gd name="T2" fmla="*/ 1 w 13"/>
                <a:gd name="T3" fmla="*/ 8 h 9"/>
                <a:gd name="T4" fmla="*/ 2 w 13"/>
                <a:gd name="T5" fmla="*/ 9 h 9"/>
                <a:gd name="T6" fmla="*/ 13 w 13"/>
                <a:gd name="T7" fmla="*/ 6 h 9"/>
                <a:gd name="T8" fmla="*/ 13 w 13"/>
                <a:gd name="T9" fmla="*/ 5 h 9"/>
                <a:gd name="T10" fmla="*/ 11 w 13"/>
                <a:gd name="T11" fmla="*/ 1 h 9"/>
                <a:gd name="T12" fmla="*/ 9 w 13"/>
                <a:gd name="T13" fmla="*/ 1 h 9"/>
                <a:gd name="T14" fmla="*/ 0 w 13"/>
                <a:gd name="T15" fmla="*/ 3 h 9"/>
                <a:gd name="T16" fmla="*/ 0 w 13"/>
                <a:gd name="T17" fmla="*/ 4 h 9"/>
                <a:gd name="T18" fmla="*/ 11 w 13"/>
                <a:gd name="T19" fmla="*/ 5 h 9"/>
                <a:gd name="T20" fmla="*/ 2 w 13"/>
                <a:gd name="T21" fmla="*/ 7 h 9"/>
                <a:gd name="T22" fmla="*/ 2 w 13"/>
                <a:gd name="T23" fmla="*/ 5 h 9"/>
                <a:gd name="T24" fmla="*/ 10 w 13"/>
                <a:gd name="T25" fmla="*/ 2 h 9"/>
                <a:gd name="T26" fmla="*/ 11 w 13"/>
                <a:gd name="T2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9">
                  <a:moveTo>
                    <a:pt x="0" y="4"/>
                  </a:moveTo>
                  <a:cubicBezTo>
                    <a:pt x="0" y="6"/>
                    <a:pt x="0" y="7"/>
                    <a:pt x="1" y="8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5" y="9"/>
                    <a:pt x="9" y="8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2" y="4"/>
                    <a:pt x="11" y="2"/>
                    <a:pt x="11" y="1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6" y="1"/>
                    <a:pt x="3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  <a:moveTo>
                    <a:pt x="11" y="5"/>
                  </a:moveTo>
                  <a:cubicBezTo>
                    <a:pt x="8" y="6"/>
                    <a:pt x="5" y="7"/>
                    <a:pt x="2" y="7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4" y="4"/>
                    <a:pt x="7" y="3"/>
                    <a:pt x="10" y="2"/>
                  </a:cubicBezTo>
                  <a:cubicBezTo>
                    <a:pt x="10" y="3"/>
                    <a:pt x="10" y="4"/>
                    <a:pt x="1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4" name="Freeform 384">
              <a:extLst>
                <a:ext uri="{FF2B5EF4-FFF2-40B4-BE49-F238E27FC236}">
                  <a16:creationId xmlns:a16="http://schemas.microsoft.com/office/drawing/2014/main" id="{DE855CFC-6783-4C3E-A49D-77D9AE943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5" name="Freeform 385">
              <a:extLst>
                <a:ext uri="{FF2B5EF4-FFF2-40B4-BE49-F238E27FC236}">
                  <a16:creationId xmlns:a16="http://schemas.microsoft.com/office/drawing/2014/main" id="{28E01891-1A67-472C-86D9-98F88F66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6" name="Freeform 386">
              <a:extLst>
                <a:ext uri="{FF2B5EF4-FFF2-40B4-BE49-F238E27FC236}">
                  <a16:creationId xmlns:a16="http://schemas.microsoft.com/office/drawing/2014/main" id="{32A55451-3218-4A64-B1E0-C0859F24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26" y="3549650"/>
              <a:ext cx="6350" cy="33338"/>
            </a:xfrm>
            <a:custGeom>
              <a:avLst/>
              <a:gdLst>
                <a:gd name="T0" fmla="*/ 1 w 4"/>
                <a:gd name="T1" fmla="*/ 10 h 21"/>
                <a:gd name="T2" fmla="*/ 4 w 4"/>
                <a:gd name="T3" fmla="*/ 0 h 21"/>
                <a:gd name="T4" fmla="*/ 4 w 4"/>
                <a:gd name="T5" fmla="*/ 1 h 21"/>
                <a:gd name="T6" fmla="*/ 2 w 4"/>
                <a:gd name="T7" fmla="*/ 11 h 21"/>
                <a:gd name="T8" fmla="*/ 2 w 4"/>
                <a:gd name="T9" fmla="*/ 20 h 21"/>
                <a:gd name="T10" fmla="*/ 1 w 4"/>
                <a:gd name="T11" fmla="*/ 20 h 21"/>
                <a:gd name="T12" fmla="*/ 1 w 4"/>
                <a:gd name="T13" fmla="*/ 19 h 21"/>
                <a:gd name="T14" fmla="*/ 1 w 4"/>
                <a:gd name="T15" fmla="*/ 19 h 21"/>
                <a:gd name="T16" fmla="*/ 0 w 4"/>
                <a:gd name="T17" fmla="*/ 17 h 21"/>
                <a:gd name="T18" fmla="*/ 1 w 4"/>
                <a:gd name="T1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1">
                  <a:moveTo>
                    <a:pt x="1" y="10"/>
                  </a:moveTo>
                  <a:cubicBezTo>
                    <a:pt x="1" y="7"/>
                    <a:pt x="2" y="3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4"/>
                    <a:pt x="2" y="7"/>
                    <a:pt x="2" y="11"/>
                  </a:cubicBezTo>
                  <a:cubicBezTo>
                    <a:pt x="1" y="14"/>
                    <a:pt x="2" y="17"/>
                    <a:pt x="2" y="20"/>
                  </a:cubicBezTo>
                  <a:cubicBezTo>
                    <a:pt x="2" y="21"/>
                    <a:pt x="1" y="21"/>
                    <a:pt x="1" y="20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5"/>
                    <a:pt x="0" y="13"/>
                    <a:pt x="1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7" name="Freeform 387">
              <a:extLst>
                <a:ext uri="{FF2B5EF4-FFF2-40B4-BE49-F238E27FC236}">
                  <a16:creationId xmlns:a16="http://schemas.microsoft.com/office/drawing/2014/main" id="{75D5E2BC-B071-44A6-B410-BB7374E39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552825"/>
              <a:ext cx="6350" cy="28575"/>
            </a:xfrm>
            <a:custGeom>
              <a:avLst/>
              <a:gdLst>
                <a:gd name="T0" fmla="*/ 1 w 4"/>
                <a:gd name="T1" fmla="*/ 8 h 18"/>
                <a:gd name="T2" fmla="*/ 2 w 4"/>
                <a:gd name="T3" fmla="*/ 0 h 18"/>
                <a:gd name="T4" fmla="*/ 2 w 4"/>
                <a:gd name="T5" fmla="*/ 0 h 18"/>
                <a:gd name="T6" fmla="*/ 0 w 4"/>
                <a:gd name="T7" fmla="*/ 18 h 18"/>
                <a:gd name="T8" fmla="*/ 0 w 4"/>
                <a:gd name="T9" fmla="*/ 18 h 18"/>
                <a:gd name="T10" fmla="*/ 1 w 4"/>
                <a:gd name="T1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8">
                  <a:moveTo>
                    <a:pt x="1" y="8"/>
                  </a:moveTo>
                  <a:cubicBezTo>
                    <a:pt x="2" y="5"/>
                    <a:pt x="1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5"/>
                    <a:pt x="2" y="13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5"/>
                    <a:pt x="1" y="11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8" name="Freeform 388">
              <a:extLst>
                <a:ext uri="{FF2B5EF4-FFF2-40B4-BE49-F238E27FC236}">
                  <a16:creationId xmlns:a16="http://schemas.microsoft.com/office/drawing/2014/main" id="{9A94C43A-8849-4CE9-AE09-D2982F436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546475"/>
              <a:ext cx="7938" cy="25400"/>
            </a:xfrm>
            <a:custGeom>
              <a:avLst/>
              <a:gdLst>
                <a:gd name="T0" fmla="*/ 3 w 5"/>
                <a:gd name="T1" fmla="*/ 9 h 17"/>
                <a:gd name="T2" fmla="*/ 4 w 5"/>
                <a:gd name="T3" fmla="*/ 1 h 17"/>
                <a:gd name="T4" fmla="*/ 4 w 5"/>
                <a:gd name="T5" fmla="*/ 1 h 17"/>
                <a:gd name="T6" fmla="*/ 4 w 5"/>
                <a:gd name="T7" fmla="*/ 10 h 17"/>
                <a:gd name="T8" fmla="*/ 0 w 5"/>
                <a:gd name="T9" fmla="*/ 17 h 17"/>
                <a:gd name="T10" fmla="*/ 0 w 5"/>
                <a:gd name="T11" fmla="*/ 17 h 17"/>
                <a:gd name="T12" fmla="*/ 3 w 5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">
                  <a:moveTo>
                    <a:pt x="3" y="9"/>
                  </a:moveTo>
                  <a:cubicBezTo>
                    <a:pt x="4" y="7"/>
                    <a:pt x="4" y="4"/>
                    <a:pt x="4" y="1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4"/>
                    <a:pt x="5" y="7"/>
                    <a:pt x="4" y="10"/>
                  </a:cubicBezTo>
                  <a:cubicBezTo>
                    <a:pt x="3" y="12"/>
                    <a:pt x="2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2" y="12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9" name="Freeform 389">
              <a:extLst>
                <a:ext uri="{FF2B5EF4-FFF2-40B4-BE49-F238E27FC236}">
                  <a16:creationId xmlns:a16="http://schemas.microsoft.com/office/drawing/2014/main" id="{D7359705-3EA7-4F59-B244-981D16C6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1" y="3538537"/>
              <a:ext cx="0" cy="12700"/>
            </a:xfrm>
            <a:custGeom>
              <a:avLst/>
              <a:gdLst>
                <a:gd name="T0" fmla="*/ 1 w 1"/>
                <a:gd name="T1" fmla="*/ 0 h 9"/>
                <a:gd name="T2" fmla="*/ 1 w 1"/>
                <a:gd name="T3" fmla="*/ 0 h 9"/>
                <a:gd name="T4" fmla="*/ 0 w 1"/>
                <a:gd name="T5" fmla="*/ 9 h 9"/>
                <a:gd name="T6" fmla="*/ 0 w 1"/>
                <a:gd name="T7" fmla="*/ 9 h 9"/>
                <a:gd name="T8" fmla="*/ 1 w 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3"/>
                    <a:pt x="1" y="6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0" name="Freeform 390">
              <a:extLst>
                <a:ext uri="{FF2B5EF4-FFF2-40B4-BE49-F238E27FC236}">
                  <a16:creationId xmlns:a16="http://schemas.microsoft.com/office/drawing/2014/main" id="{50A2E834-408A-4265-97D7-C5CBD2DA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3525837"/>
              <a:ext cx="4763" cy="15875"/>
            </a:xfrm>
            <a:custGeom>
              <a:avLst/>
              <a:gdLst>
                <a:gd name="T0" fmla="*/ 2 w 3"/>
                <a:gd name="T1" fmla="*/ 0 h 10"/>
                <a:gd name="T2" fmla="*/ 3 w 3"/>
                <a:gd name="T3" fmla="*/ 0 h 10"/>
                <a:gd name="T4" fmla="*/ 2 w 3"/>
                <a:gd name="T5" fmla="*/ 5 h 10"/>
                <a:gd name="T6" fmla="*/ 1 w 3"/>
                <a:gd name="T7" fmla="*/ 10 h 10"/>
                <a:gd name="T8" fmla="*/ 0 w 3"/>
                <a:gd name="T9" fmla="*/ 9 h 10"/>
                <a:gd name="T10" fmla="*/ 2 w 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2" y="6"/>
                    <a:pt x="2" y="8"/>
                    <a:pt x="1" y="10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0" y="6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1" name="Freeform 391">
              <a:extLst>
                <a:ext uri="{FF2B5EF4-FFF2-40B4-BE49-F238E27FC236}">
                  <a16:creationId xmlns:a16="http://schemas.microsoft.com/office/drawing/2014/main" id="{48C067EB-F92D-4CE7-8593-85ADC9B4D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511550"/>
              <a:ext cx="4763" cy="7938"/>
            </a:xfrm>
            <a:custGeom>
              <a:avLst/>
              <a:gdLst>
                <a:gd name="T0" fmla="*/ 0 w 3"/>
                <a:gd name="T1" fmla="*/ 5 h 5"/>
                <a:gd name="T2" fmla="*/ 1 w 3"/>
                <a:gd name="T3" fmla="*/ 0 h 5"/>
                <a:gd name="T4" fmla="*/ 1 w 3"/>
                <a:gd name="T5" fmla="*/ 0 h 5"/>
                <a:gd name="T6" fmla="*/ 0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2"/>
                    <a:pt x="2" y="4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2" name="Freeform 392">
              <a:extLst>
                <a:ext uri="{FF2B5EF4-FFF2-40B4-BE49-F238E27FC236}">
                  <a16:creationId xmlns:a16="http://schemas.microsoft.com/office/drawing/2014/main" id="{50A00736-A361-43B1-A32A-919563045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535362"/>
              <a:ext cx="4763" cy="12700"/>
            </a:xfrm>
            <a:custGeom>
              <a:avLst/>
              <a:gdLst>
                <a:gd name="T0" fmla="*/ 1 w 3"/>
                <a:gd name="T1" fmla="*/ 5 h 9"/>
                <a:gd name="T2" fmla="*/ 2 w 3"/>
                <a:gd name="T3" fmla="*/ 1 h 9"/>
                <a:gd name="T4" fmla="*/ 2 w 3"/>
                <a:gd name="T5" fmla="*/ 1 h 9"/>
                <a:gd name="T6" fmla="*/ 1 w 3"/>
                <a:gd name="T7" fmla="*/ 9 h 9"/>
                <a:gd name="T8" fmla="*/ 0 w 3"/>
                <a:gd name="T9" fmla="*/ 8 h 9"/>
                <a:gd name="T10" fmla="*/ 1 w 3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5"/>
                  </a:moveTo>
                  <a:cubicBezTo>
                    <a:pt x="1" y="4"/>
                    <a:pt x="1" y="2"/>
                    <a:pt x="2" y="1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3"/>
                    <a:pt x="3" y="7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3" name="Freeform 393">
              <a:extLst>
                <a:ext uri="{FF2B5EF4-FFF2-40B4-BE49-F238E27FC236}">
                  <a16:creationId xmlns:a16="http://schemas.microsoft.com/office/drawing/2014/main" id="{A5A393B1-C72C-4E19-A364-5D25FC2B8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552825"/>
              <a:ext cx="6350" cy="9525"/>
            </a:xfrm>
            <a:custGeom>
              <a:avLst/>
              <a:gdLst>
                <a:gd name="T0" fmla="*/ 1 w 4"/>
                <a:gd name="T1" fmla="*/ 5 h 6"/>
                <a:gd name="T2" fmla="*/ 2 w 4"/>
                <a:gd name="T3" fmla="*/ 3 h 6"/>
                <a:gd name="T4" fmla="*/ 3 w 4"/>
                <a:gd name="T5" fmla="*/ 0 h 6"/>
                <a:gd name="T6" fmla="*/ 4 w 4"/>
                <a:gd name="T7" fmla="*/ 1 h 6"/>
                <a:gd name="T8" fmla="*/ 3 w 4"/>
                <a:gd name="T9" fmla="*/ 5 h 6"/>
                <a:gd name="T10" fmla="*/ 0 w 4"/>
                <a:gd name="T11" fmla="*/ 5 h 6"/>
                <a:gd name="T12" fmla="*/ 1 w 4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1" y="5"/>
                  </a:moveTo>
                  <a:cubicBezTo>
                    <a:pt x="2" y="6"/>
                    <a:pt x="2" y="3"/>
                    <a:pt x="2" y="3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2"/>
                    <a:pt x="4" y="4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4" name="Freeform 394">
              <a:extLst>
                <a:ext uri="{FF2B5EF4-FFF2-40B4-BE49-F238E27FC236}">
                  <a16:creationId xmlns:a16="http://schemas.microsoft.com/office/drawing/2014/main" id="{EE1436AB-0559-44D4-839C-0D5727CB9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1" y="3621087"/>
              <a:ext cx="4763" cy="12700"/>
            </a:xfrm>
            <a:custGeom>
              <a:avLst/>
              <a:gdLst>
                <a:gd name="T0" fmla="*/ 1 w 3"/>
                <a:gd name="T1" fmla="*/ 4 h 9"/>
                <a:gd name="T2" fmla="*/ 1 w 3"/>
                <a:gd name="T3" fmla="*/ 0 h 9"/>
                <a:gd name="T4" fmla="*/ 1 w 3"/>
                <a:gd name="T5" fmla="*/ 0 h 9"/>
                <a:gd name="T6" fmla="*/ 0 w 3"/>
                <a:gd name="T7" fmla="*/ 9 h 9"/>
                <a:gd name="T8" fmla="*/ 0 w 3"/>
                <a:gd name="T9" fmla="*/ 9 h 9"/>
                <a:gd name="T10" fmla="*/ 1 w 3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4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3"/>
                    <a:pt x="2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5" name="Freeform 395">
              <a:extLst>
                <a:ext uri="{FF2B5EF4-FFF2-40B4-BE49-F238E27FC236}">
                  <a16:creationId xmlns:a16="http://schemas.microsoft.com/office/drawing/2014/main" id="{D9B6B759-498F-459B-9F1A-74D05EA2D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624262"/>
              <a:ext cx="4763" cy="14288"/>
            </a:xfrm>
            <a:custGeom>
              <a:avLst/>
              <a:gdLst>
                <a:gd name="T0" fmla="*/ 3 w 3"/>
                <a:gd name="T1" fmla="*/ 1 h 10"/>
                <a:gd name="T2" fmla="*/ 3 w 3"/>
                <a:gd name="T3" fmla="*/ 1 h 10"/>
                <a:gd name="T4" fmla="*/ 0 w 3"/>
                <a:gd name="T5" fmla="*/ 10 h 10"/>
                <a:gd name="T6" fmla="*/ 0 w 3"/>
                <a:gd name="T7" fmla="*/ 10 h 10"/>
                <a:gd name="T8" fmla="*/ 3 w 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3" y="1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4"/>
                    <a:pt x="2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1" y="4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6" name="Freeform 396">
              <a:extLst>
                <a:ext uri="{FF2B5EF4-FFF2-40B4-BE49-F238E27FC236}">
                  <a16:creationId xmlns:a16="http://schemas.microsoft.com/office/drawing/2014/main" id="{326D2500-1746-4027-997B-5C1FEFBDE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632200"/>
              <a:ext cx="1588" cy="9525"/>
            </a:xfrm>
            <a:custGeom>
              <a:avLst/>
              <a:gdLst>
                <a:gd name="T0" fmla="*/ 0 w 1"/>
                <a:gd name="T1" fmla="*/ 0 h 7"/>
                <a:gd name="T2" fmla="*/ 1 w 1"/>
                <a:gd name="T3" fmla="*/ 0 h 7"/>
                <a:gd name="T4" fmla="*/ 1 w 1"/>
                <a:gd name="T5" fmla="*/ 7 h 7"/>
                <a:gd name="T6" fmla="*/ 0 w 1"/>
                <a:gd name="T7" fmla="*/ 7 h 7"/>
                <a:gd name="T8" fmla="*/ 0 w 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5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7" name="Freeform 397">
              <a:extLst>
                <a:ext uri="{FF2B5EF4-FFF2-40B4-BE49-F238E27FC236}">
                  <a16:creationId xmlns:a16="http://schemas.microsoft.com/office/drawing/2014/main" id="{9C396796-3B91-4AD1-912D-9422A8170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644900"/>
              <a:ext cx="3175" cy="4763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0 h 3"/>
                <a:gd name="T4" fmla="*/ 1 w 2"/>
                <a:gd name="T5" fmla="*/ 3 h 3"/>
                <a:gd name="T6" fmla="*/ 0 w 2"/>
                <a:gd name="T7" fmla="*/ 3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8" name="组合 289">
            <a:extLst>
              <a:ext uri="{FF2B5EF4-FFF2-40B4-BE49-F238E27FC236}">
                <a16:creationId xmlns:a16="http://schemas.microsoft.com/office/drawing/2014/main" id="{330A6DA5-40DF-484F-A744-AF4788A34115}"/>
              </a:ext>
            </a:extLst>
          </p:cNvPr>
          <p:cNvGrpSpPr/>
          <p:nvPr/>
        </p:nvGrpSpPr>
        <p:grpSpPr>
          <a:xfrm>
            <a:off x="3259267" y="4457996"/>
            <a:ext cx="1793616" cy="2019709"/>
            <a:chOff x="7899401" y="3314700"/>
            <a:chExt cx="525463" cy="601663"/>
          </a:xfrm>
        </p:grpSpPr>
        <p:sp>
          <p:nvSpPr>
            <p:cNvPr id="109" name="Freeform 850">
              <a:extLst>
                <a:ext uri="{FF2B5EF4-FFF2-40B4-BE49-F238E27FC236}">
                  <a16:creationId xmlns:a16="http://schemas.microsoft.com/office/drawing/2014/main" id="{F2412406-B8EB-4327-8F86-162D58237B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60021" y="3482975"/>
              <a:ext cx="95250" cy="122238"/>
            </a:xfrm>
            <a:custGeom>
              <a:avLst/>
              <a:gdLst>
                <a:gd name="T0" fmla="*/ 62 w 62"/>
                <a:gd name="T1" fmla="*/ 14 h 80"/>
                <a:gd name="T2" fmla="*/ 9 w 62"/>
                <a:gd name="T3" fmla="*/ 80 h 80"/>
                <a:gd name="T4" fmla="*/ 0 w 62"/>
                <a:gd name="T5" fmla="*/ 48 h 80"/>
                <a:gd name="T6" fmla="*/ 39 w 62"/>
                <a:gd name="T7" fmla="*/ 0 h 80"/>
                <a:gd name="T8" fmla="*/ 62 w 62"/>
                <a:gd name="T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0">
                  <a:moveTo>
                    <a:pt x="62" y="14"/>
                  </a:moveTo>
                  <a:cubicBezTo>
                    <a:pt x="62" y="14"/>
                    <a:pt x="46" y="67"/>
                    <a:pt x="9" y="80"/>
                  </a:cubicBezTo>
                  <a:cubicBezTo>
                    <a:pt x="11" y="67"/>
                    <a:pt x="3" y="53"/>
                    <a:pt x="0" y="48"/>
                  </a:cubicBezTo>
                  <a:cubicBezTo>
                    <a:pt x="7" y="44"/>
                    <a:pt x="23" y="32"/>
                    <a:pt x="39" y="0"/>
                  </a:cubicBezTo>
                  <a:cubicBezTo>
                    <a:pt x="62" y="14"/>
                    <a:pt x="62" y="14"/>
                    <a:pt x="62" y="14"/>
                  </a:cubicBezTo>
                </a:path>
              </a:pathLst>
            </a:custGeom>
            <a:solidFill>
              <a:srgbClr val="68C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110" name="组合 220">
              <a:extLst>
                <a:ext uri="{FF2B5EF4-FFF2-40B4-BE49-F238E27FC236}">
                  <a16:creationId xmlns:a16="http://schemas.microsoft.com/office/drawing/2014/main" id="{26A0415F-3393-456E-B92E-1E3CADB4B214}"/>
                </a:ext>
              </a:extLst>
            </p:cNvPr>
            <p:cNvGrpSpPr/>
            <p:nvPr/>
          </p:nvGrpSpPr>
          <p:grpSpPr>
            <a:xfrm>
              <a:off x="7899401" y="3314700"/>
              <a:ext cx="525463" cy="601663"/>
              <a:chOff x="7899401" y="3314700"/>
              <a:chExt cx="525463" cy="601663"/>
            </a:xfrm>
          </p:grpSpPr>
          <p:sp>
            <p:nvSpPr>
              <p:cNvPr id="111" name="Freeform 825">
                <a:extLst>
                  <a:ext uri="{FF2B5EF4-FFF2-40B4-BE49-F238E27FC236}">
                    <a16:creationId xmlns:a16="http://schemas.microsoft.com/office/drawing/2014/main" id="{708FA653-EE42-4F47-B0DE-DAAFC793B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1314" y="3848100"/>
                <a:ext cx="319088" cy="68263"/>
              </a:xfrm>
              <a:custGeom>
                <a:avLst/>
                <a:gdLst>
                  <a:gd name="T0" fmla="*/ 108 w 208"/>
                  <a:gd name="T1" fmla="*/ 0 h 45"/>
                  <a:gd name="T2" fmla="*/ 48 w 208"/>
                  <a:gd name="T3" fmla="*/ 13 h 45"/>
                  <a:gd name="T4" fmla="*/ 56 w 208"/>
                  <a:gd name="T5" fmla="*/ 20 h 45"/>
                  <a:gd name="T6" fmla="*/ 0 w 208"/>
                  <a:gd name="T7" fmla="*/ 32 h 45"/>
                  <a:gd name="T8" fmla="*/ 104 w 208"/>
                  <a:gd name="T9" fmla="*/ 45 h 45"/>
                  <a:gd name="T10" fmla="*/ 208 w 208"/>
                  <a:gd name="T11" fmla="*/ 32 h 45"/>
                  <a:gd name="T12" fmla="*/ 158 w 208"/>
                  <a:gd name="T13" fmla="*/ 20 h 45"/>
                  <a:gd name="T14" fmla="*/ 167 w 208"/>
                  <a:gd name="T15" fmla="*/ 13 h 45"/>
                  <a:gd name="T16" fmla="*/ 108 w 208"/>
                  <a:gd name="T1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" h="45">
                    <a:moveTo>
                      <a:pt x="108" y="0"/>
                    </a:moveTo>
                    <a:cubicBezTo>
                      <a:pt x="75" y="0"/>
                      <a:pt x="48" y="6"/>
                      <a:pt x="48" y="13"/>
                    </a:cubicBezTo>
                    <a:cubicBezTo>
                      <a:pt x="48" y="15"/>
                      <a:pt x="51" y="18"/>
                      <a:pt x="56" y="20"/>
                    </a:cubicBezTo>
                    <a:cubicBezTo>
                      <a:pt x="23" y="22"/>
                      <a:pt x="0" y="26"/>
                      <a:pt x="0" y="32"/>
                    </a:cubicBezTo>
                    <a:cubicBezTo>
                      <a:pt x="0" y="39"/>
                      <a:pt x="46" y="45"/>
                      <a:pt x="104" y="45"/>
                    </a:cubicBezTo>
                    <a:cubicBezTo>
                      <a:pt x="161" y="45"/>
                      <a:pt x="208" y="39"/>
                      <a:pt x="208" y="32"/>
                    </a:cubicBezTo>
                    <a:cubicBezTo>
                      <a:pt x="208" y="27"/>
                      <a:pt x="188" y="22"/>
                      <a:pt x="158" y="20"/>
                    </a:cubicBezTo>
                    <a:cubicBezTo>
                      <a:pt x="164" y="18"/>
                      <a:pt x="167" y="16"/>
                      <a:pt x="167" y="13"/>
                    </a:cubicBezTo>
                    <a:cubicBezTo>
                      <a:pt x="167" y="6"/>
                      <a:pt x="141" y="0"/>
                      <a:pt x="108" y="0"/>
                    </a:cubicBezTo>
                  </a:path>
                </a:pathLst>
              </a:custGeom>
              <a:solidFill>
                <a:srgbClr val="A8B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Freeform 826">
                <a:extLst>
                  <a:ext uri="{FF2B5EF4-FFF2-40B4-BE49-F238E27FC236}">
                    <a16:creationId xmlns:a16="http://schemas.microsoft.com/office/drawing/2014/main" id="{C4BF93F4-E5FE-4340-AF0C-C5BAAFC86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6" y="3790950"/>
                <a:ext cx="87313" cy="77788"/>
              </a:xfrm>
              <a:custGeom>
                <a:avLst/>
                <a:gdLst>
                  <a:gd name="T0" fmla="*/ 19 w 57"/>
                  <a:gd name="T1" fmla="*/ 0 h 51"/>
                  <a:gd name="T2" fmla="*/ 6 w 57"/>
                  <a:gd name="T3" fmla="*/ 4 h 51"/>
                  <a:gd name="T4" fmla="*/ 29 w 57"/>
                  <a:gd name="T5" fmla="*/ 49 h 51"/>
                  <a:gd name="T6" fmla="*/ 27 w 57"/>
                  <a:gd name="T7" fmla="*/ 0 h 51"/>
                  <a:gd name="T8" fmla="*/ 1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19" y="0"/>
                    </a:moveTo>
                    <a:cubicBezTo>
                      <a:pt x="19" y="0"/>
                      <a:pt x="7" y="0"/>
                      <a:pt x="6" y="4"/>
                    </a:cubicBezTo>
                    <a:cubicBezTo>
                      <a:pt x="5" y="8"/>
                      <a:pt x="0" y="51"/>
                      <a:pt x="29" y="49"/>
                    </a:cubicBezTo>
                    <a:cubicBezTo>
                      <a:pt x="57" y="46"/>
                      <a:pt x="27" y="0"/>
                      <a:pt x="27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3" name="Freeform 827">
                <a:extLst>
                  <a:ext uri="{FF2B5EF4-FFF2-40B4-BE49-F238E27FC236}">
                    <a16:creationId xmlns:a16="http://schemas.microsoft.com/office/drawing/2014/main" id="{83DA24F7-DBD7-4E0F-A6EE-215B6B567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6414" y="3784600"/>
                <a:ext cx="87313" cy="77788"/>
              </a:xfrm>
              <a:custGeom>
                <a:avLst/>
                <a:gdLst>
                  <a:gd name="T0" fmla="*/ 39 w 57"/>
                  <a:gd name="T1" fmla="*/ 0 h 51"/>
                  <a:gd name="T2" fmla="*/ 53 w 57"/>
                  <a:gd name="T3" fmla="*/ 5 h 51"/>
                  <a:gd name="T4" fmla="*/ 29 w 57"/>
                  <a:gd name="T5" fmla="*/ 49 h 51"/>
                  <a:gd name="T6" fmla="*/ 31 w 57"/>
                  <a:gd name="T7" fmla="*/ 0 h 51"/>
                  <a:gd name="T8" fmla="*/ 3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39" y="0"/>
                    </a:moveTo>
                    <a:cubicBezTo>
                      <a:pt x="39" y="0"/>
                      <a:pt x="51" y="0"/>
                      <a:pt x="53" y="5"/>
                    </a:cubicBezTo>
                    <a:cubicBezTo>
                      <a:pt x="54" y="9"/>
                      <a:pt x="57" y="51"/>
                      <a:pt x="29" y="49"/>
                    </a:cubicBezTo>
                    <a:cubicBezTo>
                      <a:pt x="0" y="47"/>
                      <a:pt x="31" y="0"/>
                      <a:pt x="31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4" name="Freeform 828">
                <a:extLst>
                  <a:ext uri="{FF2B5EF4-FFF2-40B4-BE49-F238E27FC236}">
                    <a16:creationId xmlns:a16="http://schemas.microsoft.com/office/drawing/2014/main" id="{C8D61813-F0CB-4393-823D-BE26F6BE0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5926" y="3722688"/>
                <a:ext cx="84138" cy="107950"/>
              </a:xfrm>
              <a:custGeom>
                <a:avLst/>
                <a:gdLst>
                  <a:gd name="T0" fmla="*/ 55 w 55"/>
                  <a:gd name="T1" fmla="*/ 5 h 70"/>
                  <a:gd name="T2" fmla="*/ 51 w 55"/>
                  <a:gd name="T3" fmla="*/ 62 h 70"/>
                  <a:gd name="T4" fmla="*/ 18 w 55"/>
                  <a:gd name="T5" fmla="*/ 67 h 70"/>
                  <a:gd name="T6" fmla="*/ 0 w 55"/>
                  <a:gd name="T7" fmla="*/ 0 h 70"/>
                  <a:gd name="T8" fmla="*/ 55 w 55"/>
                  <a:gd name="T9" fmla="*/ 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70">
                    <a:moveTo>
                      <a:pt x="55" y="5"/>
                    </a:moveTo>
                    <a:cubicBezTo>
                      <a:pt x="55" y="23"/>
                      <a:pt x="53" y="56"/>
                      <a:pt x="51" y="62"/>
                    </a:cubicBezTo>
                    <a:cubicBezTo>
                      <a:pt x="48" y="70"/>
                      <a:pt x="26" y="68"/>
                      <a:pt x="18" y="67"/>
                    </a:cubicBezTo>
                    <a:cubicBezTo>
                      <a:pt x="12" y="67"/>
                      <a:pt x="3" y="21"/>
                      <a:pt x="0" y="0"/>
                    </a:cubicBezTo>
                    <a:cubicBezTo>
                      <a:pt x="9" y="2"/>
                      <a:pt x="28" y="6"/>
                      <a:pt x="55" y="5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Freeform 829">
                <a:extLst>
                  <a:ext uri="{FF2B5EF4-FFF2-40B4-BE49-F238E27FC236}">
                    <a16:creationId xmlns:a16="http://schemas.microsoft.com/office/drawing/2014/main" id="{83D0B8E8-C63B-4180-A9AD-1F8ADEBB3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6" y="3705225"/>
                <a:ext cx="88900" cy="122238"/>
              </a:xfrm>
              <a:custGeom>
                <a:avLst/>
                <a:gdLst>
                  <a:gd name="T0" fmla="*/ 54 w 58"/>
                  <a:gd name="T1" fmla="*/ 72 h 80"/>
                  <a:gd name="T2" fmla="*/ 21 w 58"/>
                  <a:gd name="T3" fmla="*/ 77 h 80"/>
                  <a:gd name="T4" fmla="*/ 0 w 58"/>
                  <a:gd name="T5" fmla="*/ 0 h 80"/>
                  <a:gd name="T6" fmla="*/ 57 w 58"/>
                  <a:gd name="T7" fmla="*/ 3 h 80"/>
                  <a:gd name="T8" fmla="*/ 58 w 58"/>
                  <a:gd name="T9" fmla="*/ 7 h 80"/>
                  <a:gd name="T10" fmla="*/ 54 w 58"/>
                  <a:gd name="T11" fmla="*/ 7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80">
                    <a:moveTo>
                      <a:pt x="54" y="72"/>
                    </a:moveTo>
                    <a:cubicBezTo>
                      <a:pt x="51" y="80"/>
                      <a:pt x="28" y="78"/>
                      <a:pt x="21" y="77"/>
                    </a:cubicBezTo>
                    <a:cubicBezTo>
                      <a:pt x="13" y="77"/>
                      <a:pt x="0" y="0"/>
                      <a:pt x="0" y="0"/>
                    </a:cubicBezTo>
                    <a:cubicBezTo>
                      <a:pt x="0" y="0"/>
                      <a:pt x="54" y="1"/>
                      <a:pt x="57" y="3"/>
                    </a:cubicBezTo>
                    <a:cubicBezTo>
                      <a:pt x="58" y="4"/>
                      <a:pt x="58" y="5"/>
                      <a:pt x="58" y="7"/>
                    </a:cubicBezTo>
                    <a:cubicBezTo>
                      <a:pt x="56" y="55"/>
                      <a:pt x="56" y="65"/>
                      <a:pt x="54" y="72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Freeform 830">
                <a:extLst>
                  <a:ext uri="{FF2B5EF4-FFF2-40B4-BE49-F238E27FC236}">
                    <a16:creationId xmlns:a16="http://schemas.microsoft.com/office/drawing/2014/main" id="{95BF9B8A-8474-4D48-A420-31B10E89C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716338"/>
                <a:ext cx="166688" cy="19050"/>
              </a:xfrm>
              <a:custGeom>
                <a:avLst/>
                <a:gdLst>
                  <a:gd name="T0" fmla="*/ 109 w 109"/>
                  <a:gd name="T1" fmla="*/ 3 h 13"/>
                  <a:gd name="T2" fmla="*/ 109 w 109"/>
                  <a:gd name="T3" fmla="*/ 0 h 13"/>
                  <a:gd name="T4" fmla="*/ 57 w 109"/>
                  <a:gd name="T5" fmla="*/ 7 h 13"/>
                  <a:gd name="T6" fmla="*/ 57 w 109"/>
                  <a:gd name="T7" fmla="*/ 7 h 13"/>
                  <a:gd name="T8" fmla="*/ 0 w 109"/>
                  <a:gd name="T9" fmla="*/ 2 h 13"/>
                  <a:gd name="T10" fmla="*/ 1 w 109"/>
                  <a:gd name="T11" fmla="*/ 5 h 13"/>
                  <a:gd name="T12" fmla="*/ 56 w 109"/>
                  <a:gd name="T13" fmla="*/ 12 h 13"/>
                  <a:gd name="T14" fmla="*/ 56 w 109"/>
                  <a:gd name="T15" fmla="*/ 12 h 13"/>
                  <a:gd name="T16" fmla="*/ 109 w 109"/>
                  <a:gd name="T17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13">
                    <a:moveTo>
                      <a:pt x="109" y="3"/>
                    </a:moveTo>
                    <a:cubicBezTo>
                      <a:pt x="109" y="2"/>
                      <a:pt x="109" y="1"/>
                      <a:pt x="109" y="0"/>
                    </a:cubicBezTo>
                    <a:cubicBezTo>
                      <a:pt x="101" y="4"/>
                      <a:pt x="79" y="7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35" y="7"/>
                      <a:pt x="12" y="5"/>
                      <a:pt x="0" y="2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9" y="8"/>
                      <a:pt x="30" y="13"/>
                      <a:pt x="56" y="12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72" y="11"/>
                      <a:pt x="90" y="9"/>
                      <a:pt x="109" y="3"/>
                    </a:cubicBezTo>
                    <a:close/>
                  </a:path>
                </a:pathLst>
              </a:custGeom>
              <a:solidFill>
                <a:srgbClr val="002A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7" name="Freeform 831">
                <a:extLst>
                  <a:ext uri="{FF2B5EF4-FFF2-40B4-BE49-F238E27FC236}">
                    <a16:creationId xmlns:a16="http://schemas.microsoft.com/office/drawing/2014/main" id="{9E9D1071-E6B6-4231-A28B-7314D73C0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708400"/>
                <a:ext cx="88900" cy="17463"/>
              </a:xfrm>
              <a:custGeom>
                <a:avLst/>
                <a:gdLst>
                  <a:gd name="T0" fmla="*/ 1 w 58"/>
                  <a:gd name="T1" fmla="*/ 7 h 12"/>
                  <a:gd name="T2" fmla="*/ 0 w 58"/>
                  <a:gd name="T3" fmla="*/ 3 h 12"/>
                  <a:gd name="T4" fmla="*/ 0 w 58"/>
                  <a:gd name="T5" fmla="*/ 0 h 12"/>
                  <a:gd name="T6" fmla="*/ 57 w 58"/>
                  <a:gd name="T7" fmla="*/ 4 h 12"/>
                  <a:gd name="T8" fmla="*/ 57 w 58"/>
                  <a:gd name="T9" fmla="*/ 5 h 12"/>
                  <a:gd name="T10" fmla="*/ 58 w 58"/>
                  <a:gd name="T11" fmla="*/ 12 h 12"/>
                  <a:gd name="T12" fmla="*/ 1 w 58"/>
                  <a:gd name="T13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2">
                    <a:moveTo>
                      <a:pt x="1" y="7"/>
                    </a:moveTo>
                    <a:cubicBezTo>
                      <a:pt x="1" y="6"/>
                      <a:pt x="1" y="4"/>
                      <a:pt x="0" y="3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53" y="2"/>
                      <a:pt x="57" y="4"/>
                    </a:cubicBezTo>
                    <a:cubicBezTo>
                      <a:pt x="57" y="4"/>
                      <a:pt x="57" y="4"/>
                      <a:pt x="57" y="5"/>
                    </a:cubicBezTo>
                    <a:cubicBezTo>
                      <a:pt x="58" y="6"/>
                      <a:pt x="58" y="8"/>
                      <a:pt x="58" y="12"/>
                    </a:cubicBezTo>
                    <a:cubicBezTo>
                      <a:pt x="36" y="12"/>
                      <a:pt x="13" y="10"/>
                      <a:pt x="1" y="7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8" name="Freeform 832">
                <a:extLst>
                  <a:ext uri="{FF2B5EF4-FFF2-40B4-BE49-F238E27FC236}">
                    <a16:creationId xmlns:a16="http://schemas.microsoft.com/office/drawing/2014/main" id="{08FA4540-7F48-49EB-9571-362E4DE65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56000"/>
                <a:ext cx="19050" cy="49213"/>
              </a:xfrm>
              <a:custGeom>
                <a:avLst/>
                <a:gdLst>
                  <a:gd name="T0" fmla="*/ 12 w 12"/>
                  <a:gd name="T1" fmla="*/ 31 h 32"/>
                  <a:gd name="T2" fmla="*/ 10 w 12"/>
                  <a:gd name="T3" fmla="*/ 31 h 32"/>
                  <a:gd name="T4" fmla="*/ 2 w 12"/>
                  <a:gd name="T5" fmla="*/ 32 h 32"/>
                  <a:gd name="T6" fmla="*/ 1 w 12"/>
                  <a:gd name="T7" fmla="*/ 7 h 32"/>
                  <a:gd name="T8" fmla="*/ 0 w 12"/>
                  <a:gd name="T9" fmla="*/ 0 h 32"/>
                  <a:gd name="T10" fmla="*/ 2 w 12"/>
                  <a:gd name="T11" fmla="*/ 0 h 32"/>
                  <a:gd name="T12" fmla="*/ 12 w 12"/>
                  <a:gd name="T1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31"/>
                    </a:moveTo>
                    <a:cubicBezTo>
                      <a:pt x="11" y="31"/>
                      <a:pt x="10" y="31"/>
                      <a:pt x="10" y="31"/>
                    </a:cubicBezTo>
                    <a:cubicBezTo>
                      <a:pt x="7" y="32"/>
                      <a:pt x="4" y="32"/>
                      <a:pt x="2" y="3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3"/>
                      <a:pt x="11" y="20"/>
                      <a:pt x="12" y="31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9" name="Freeform 833">
                <a:extLst>
                  <a:ext uri="{FF2B5EF4-FFF2-40B4-BE49-F238E27FC236}">
                    <a16:creationId xmlns:a16="http://schemas.microsoft.com/office/drawing/2014/main" id="{4E78DDCD-B5CC-4261-9044-0A0F56028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552825"/>
                <a:ext cx="206375" cy="173038"/>
              </a:xfrm>
              <a:custGeom>
                <a:avLst/>
                <a:gdLst>
                  <a:gd name="T0" fmla="*/ 126 w 135"/>
                  <a:gd name="T1" fmla="*/ 103 h 113"/>
                  <a:gd name="T2" fmla="*/ 125 w 135"/>
                  <a:gd name="T3" fmla="*/ 105 h 113"/>
                  <a:gd name="T4" fmla="*/ 71 w 135"/>
                  <a:gd name="T5" fmla="*/ 113 h 113"/>
                  <a:gd name="T6" fmla="*/ 14 w 135"/>
                  <a:gd name="T7" fmla="*/ 108 h 113"/>
                  <a:gd name="T8" fmla="*/ 6 w 135"/>
                  <a:gd name="T9" fmla="*/ 104 h 113"/>
                  <a:gd name="T10" fmla="*/ 6 w 135"/>
                  <a:gd name="T11" fmla="*/ 104 h 113"/>
                  <a:gd name="T12" fmla="*/ 6 w 135"/>
                  <a:gd name="T13" fmla="*/ 104 h 113"/>
                  <a:gd name="T14" fmla="*/ 6 w 135"/>
                  <a:gd name="T15" fmla="*/ 76 h 113"/>
                  <a:gd name="T16" fmla="*/ 5 w 135"/>
                  <a:gd name="T17" fmla="*/ 68 h 113"/>
                  <a:gd name="T18" fmla="*/ 14 w 135"/>
                  <a:gd name="T19" fmla="*/ 44 h 113"/>
                  <a:gd name="T20" fmla="*/ 13 w 135"/>
                  <a:gd name="T21" fmla="*/ 40 h 113"/>
                  <a:gd name="T22" fmla="*/ 10 w 135"/>
                  <a:gd name="T23" fmla="*/ 31 h 113"/>
                  <a:gd name="T24" fmla="*/ 10 w 135"/>
                  <a:gd name="T25" fmla="*/ 30 h 113"/>
                  <a:gd name="T26" fmla="*/ 24 w 135"/>
                  <a:gd name="T27" fmla="*/ 1 h 113"/>
                  <a:gd name="T28" fmla="*/ 24 w 135"/>
                  <a:gd name="T29" fmla="*/ 1 h 113"/>
                  <a:gd name="T30" fmla="*/ 25 w 135"/>
                  <a:gd name="T31" fmla="*/ 1 h 113"/>
                  <a:gd name="T32" fmla="*/ 26 w 135"/>
                  <a:gd name="T33" fmla="*/ 1 h 113"/>
                  <a:gd name="T34" fmla="*/ 46 w 135"/>
                  <a:gd name="T35" fmla="*/ 1 h 113"/>
                  <a:gd name="T36" fmla="*/ 110 w 135"/>
                  <a:gd name="T37" fmla="*/ 1 h 113"/>
                  <a:gd name="T38" fmla="*/ 111 w 135"/>
                  <a:gd name="T39" fmla="*/ 1 h 113"/>
                  <a:gd name="T40" fmla="*/ 112 w 135"/>
                  <a:gd name="T41" fmla="*/ 1 h 113"/>
                  <a:gd name="T42" fmla="*/ 114 w 135"/>
                  <a:gd name="T43" fmla="*/ 2 h 113"/>
                  <a:gd name="T44" fmla="*/ 124 w 135"/>
                  <a:gd name="T45" fmla="*/ 33 h 113"/>
                  <a:gd name="T46" fmla="*/ 124 w 135"/>
                  <a:gd name="T47" fmla="*/ 34 h 113"/>
                  <a:gd name="T48" fmla="*/ 124 w 135"/>
                  <a:gd name="T49" fmla="*/ 39 h 113"/>
                  <a:gd name="T50" fmla="*/ 121 w 135"/>
                  <a:gd name="T51" fmla="*/ 47 h 113"/>
                  <a:gd name="T52" fmla="*/ 124 w 135"/>
                  <a:gd name="T53" fmla="*/ 76 h 113"/>
                  <a:gd name="T54" fmla="*/ 126 w 135"/>
                  <a:gd name="T55" fmla="*/ 10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5" h="113">
                    <a:moveTo>
                      <a:pt x="126" y="103"/>
                    </a:moveTo>
                    <a:cubicBezTo>
                      <a:pt x="126" y="104"/>
                      <a:pt x="126" y="104"/>
                      <a:pt x="125" y="105"/>
                    </a:cubicBezTo>
                    <a:cubicBezTo>
                      <a:pt x="120" y="110"/>
                      <a:pt x="96" y="113"/>
                      <a:pt x="71" y="113"/>
                    </a:cubicBezTo>
                    <a:cubicBezTo>
                      <a:pt x="49" y="113"/>
                      <a:pt x="26" y="111"/>
                      <a:pt x="14" y="108"/>
                    </a:cubicBezTo>
                    <a:cubicBezTo>
                      <a:pt x="10" y="107"/>
                      <a:pt x="7" y="105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4"/>
                      <a:pt x="1" y="80"/>
                      <a:pt x="6" y="76"/>
                    </a:cubicBezTo>
                    <a:cubicBezTo>
                      <a:pt x="11" y="74"/>
                      <a:pt x="7" y="72"/>
                      <a:pt x="5" y="68"/>
                    </a:cubicBezTo>
                    <a:cubicBezTo>
                      <a:pt x="0" y="53"/>
                      <a:pt x="12" y="45"/>
                      <a:pt x="14" y="44"/>
                    </a:cubicBezTo>
                    <a:cubicBezTo>
                      <a:pt x="16" y="43"/>
                      <a:pt x="13" y="40"/>
                      <a:pt x="13" y="40"/>
                    </a:cubicBezTo>
                    <a:cubicBezTo>
                      <a:pt x="11" y="37"/>
                      <a:pt x="10" y="34"/>
                      <a:pt x="10" y="3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17"/>
                      <a:pt x="21" y="2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32" y="1"/>
                      <a:pt x="46" y="1"/>
                      <a:pt x="46" y="1"/>
                    </a:cubicBezTo>
                    <a:cubicBezTo>
                      <a:pt x="77" y="0"/>
                      <a:pt x="100" y="0"/>
                      <a:pt x="110" y="1"/>
                    </a:cubicBezTo>
                    <a:cubicBezTo>
                      <a:pt x="110" y="1"/>
                      <a:pt x="110" y="1"/>
                      <a:pt x="111" y="1"/>
                    </a:cubicBezTo>
                    <a:cubicBezTo>
                      <a:pt x="111" y="1"/>
                      <a:pt x="112" y="1"/>
                      <a:pt x="112" y="1"/>
                    </a:cubicBezTo>
                    <a:cubicBezTo>
                      <a:pt x="113" y="1"/>
                      <a:pt x="113" y="1"/>
                      <a:pt x="114" y="2"/>
                    </a:cubicBezTo>
                    <a:cubicBezTo>
                      <a:pt x="119" y="5"/>
                      <a:pt x="123" y="22"/>
                      <a:pt x="124" y="33"/>
                    </a:cubicBezTo>
                    <a:cubicBezTo>
                      <a:pt x="124" y="33"/>
                      <a:pt x="124" y="34"/>
                      <a:pt x="124" y="34"/>
                    </a:cubicBezTo>
                    <a:cubicBezTo>
                      <a:pt x="124" y="36"/>
                      <a:pt x="124" y="38"/>
                      <a:pt x="124" y="39"/>
                    </a:cubicBezTo>
                    <a:cubicBezTo>
                      <a:pt x="123" y="44"/>
                      <a:pt x="121" y="47"/>
                      <a:pt x="121" y="47"/>
                    </a:cubicBezTo>
                    <a:cubicBezTo>
                      <a:pt x="135" y="56"/>
                      <a:pt x="127" y="73"/>
                      <a:pt x="124" y="76"/>
                    </a:cubicBezTo>
                    <a:cubicBezTo>
                      <a:pt x="122" y="77"/>
                      <a:pt x="134" y="83"/>
                      <a:pt x="126" y="103"/>
                    </a:cubicBezTo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0" name="Freeform 834">
                <a:extLst>
                  <a:ext uri="{FF2B5EF4-FFF2-40B4-BE49-F238E27FC236}">
                    <a16:creationId xmlns:a16="http://schemas.microsoft.com/office/drawing/2014/main" id="{37C4C85D-6870-4F63-9059-5C33E6D40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8951" y="3567113"/>
                <a:ext cx="9525" cy="158750"/>
              </a:xfrm>
              <a:custGeom>
                <a:avLst/>
                <a:gdLst>
                  <a:gd name="T0" fmla="*/ 3 w 6"/>
                  <a:gd name="T1" fmla="*/ 0 h 104"/>
                  <a:gd name="T2" fmla="*/ 3 w 6"/>
                  <a:gd name="T3" fmla="*/ 104 h 104"/>
                  <a:gd name="T4" fmla="*/ 6 w 6"/>
                  <a:gd name="T5" fmla="*/ 0 h 104"/>
                  <a:gd name="T6" fmla="*/ 3 w 6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4">
                    <a:moveTo>
                      <a:pt x="3" y="0"/>
                    </a:moveTo>
                    <a:cubicBezTo>
                      <a:pt x="3" y="0"/>
                      <a:pt x="0" y="104"/>
                      <a:pt x="3" y="104"/>
                    </a:cubicBezTo>
                    <a:cubicBezTo>
                      <a:pt x="6" y="104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Freeform 835">
                <a:extLst>
                  <a:ext uri="{FF2B5EF4-FFF2-40B4-BE49-F238E27FC236}">
                    <a16:creationId xmlns:a16="http://schemas.microsoft.com/office/drawing/2014/main" id="{BF586887-0FCA-4428-81D7-CCEFFB5E0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4514" y="3622675"/>
                <a:ext cx="30163" cy="9525"/>
              </a:xfrm>
              <a:custGeom>
                <a:avLst/>
                <a:gdLst>
                  <a:gd name="T0" fmla="*/ 18 w 20"/>
                  <a:gd name="T1" fmla="*/ 1 h 6"/>
                  <a:gd name="T2" fmla="*/ 17 w 20"/>
                  <a:gd name="T3" fmla="*/ 1 h 6"/>
                  <a:gd name="T4" fmla="*/ 5 w 20"/>
                  <a:gd name="T5" fmla="*/ 2 h 6"/>
                  <a:gd name="T6" fmla="*/ 3 w 20"/>
                  <a:gd name="T7" fmla="*/ 2 h 6"/>
                  <a:gd name="T8" fmla="*/ 1 w 20"/>
                  <a:gd name="T9" fmla="*/ 4 h 6"/>
                  <a:gd name="T10" fmla="*/ 2 w 20"/>
                  <a:gd name="T11" fmla="*/ 6 h 6"/>
                  <a:gd name="T12" fmla="*/ 5 w 20"/>
                  <a:gd name="T13" fmla="*/ 6 h 6"/>
                  <a:gd name="T14" fmla="*/ 19 w 20"/>
                  <a:gd name="T15" fmla="*/ 4 h 6"/>
                  <a:gd name="T16" fmla="*/ 20 w 20"/>
                  <a:gd name="T17" fmla="*/ 2 h 6"/>
                  <a:gd name="T18" fmla="*/ 18 w 20"/>
                  <a:gd name="T1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6">
                    <a:moveTo>
                      <a:pt x="18" y="1"/>
                    </a:moveTo>
                    <a:cubicBezTo>
                      <a:pt x="18" y="1"/>
                      <a:pt x="17" y="1"/>
                      <a:pt x="17" y="1"/>
                    </a:cubicBezTo>
                    <a:cubicBezTo>
                      <a:pt x="14" y="1"/>
                      <a:pt x="9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3" y="6"/>
                      <a:pt x="4" y="6"/>
                      <a:pt x="5" y="6"/>
                    </a:cubicBezTo>
                    <a:cubicBezTo>
                      <a:pt x="11" y="6"/>
                      <a:pt x="18" y="5"/>
                      <a:pt x="19" y="4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20" y="1"/>
                      <a:pt x="19" y="0"/>
                      <a:pt x="18" y="1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Freeform 836">
                <a:extLst>
                  <a:ext uri="{FF2B5EF4-FFF2-40B4-BE49-F238E27FC236}">
                    <a16:creationId xmlns:a16="http://schemas.microsoft.com/office/drawing/2014/main" id="{2D07C26E-706E-4D87-94FC-9892C8EC4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57150" cy="11113"/>
              </a:xfrm>
              <a:custGeom>
                <a:avLst/>
                <a:gdLst>
                  <a:gd name="T0" fmla="*/ 1 w 38"/>
                  <a:gd name="T1" fmla="*/ 4 h 7"/>
                  <a:gd name="T2" fmla="*/ 33 w 38"/>
                  <a:gd name="T3" fmla="*/ 7 h 7"/>
                  <a:gd name="T4" fmla="*/ 36 w 38"/>
                  <a:gd name="T5" fmla="*/ 7 h 7"/>
                  <a:gd name="T6" fmla="*/ 38 w 38"/>
                  <a:gd name="T7" fmla="*/ 5 h 7"/>
                  <a:gd name="T8" fmla="*/ 35 w 38"/>
                  <a:gd name="T9" fmla="*/ 3 h 7"/>
                  <a:gd name="T10" fmla="*/ 33 w 38"/>
                  <a:gd name="T11" fmla="*/ 3 h 7"/>
                  <a:gd name="T12" fmla="*/ 14 w 38"/>
                  <a:gd name="T13" fmla="*/ 2 h 7"/>
                  <a:gd name="T14" fmla="*/ 5 w 38"/>
                  <a:gd name="T15" fmla="*/ 1 h 7"/>
                  <a:gd name="T16" fmla="*/ 2 w 38"/>
                  <a:gd name="T17" fmla="*/ 0 h 7"/>
                  <a:gd name="T18" fmla="*/ 0 w 38"/>
                  <a:gd name="T19" fmla="*/ 2 h 7"/>
                  <a:gd name="T20" fmla="*/ 1 w 38"/>
                  <a:gd name="T21" fmla="*/ 4 h 7"/>
                  <a:gd name="T22" fmla="*/ 1 w 38"/>
                  <a:gd name="T2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7">
                    <a:moveTo>
                      <a:pt x="1" y="4"/>
                    </a:moveTo>
                    <a:cubicBezTo>
                      <a:pt x="2" y="4"/>
                      <a:pt x="22" y="7"/>
                      <a:pt x="33" y="7"/>
                    </a:cubicBezTo>
                    <a:cubicBezTo>
                      <a:pt x="34" y="7"/>
                      <a:pt x="35" y="7"/>
                      <a:pt x="36" y="7"/>
                    </a:cubicBezTo>
                    <a:cubicBezTo>
                      <a:pt x="37" y="7"/>
                      <a:pt x="38" y="6"/>
                      <a:pt x="38" y="5"/>
                    </a:cubicBezTo>
                    <a:cubicBezTo>
                      <a:pt x="38" y="4"/>
                      <a:pt x="37" y="3"/>
                      <a:pt x="35" y="3"/>
                    </a:cubicBezTo>
                    <a:cubicBezTo>
                      <a:pt x="35" y="3"/>
                      <a:pt x="34" y="3"/>
                      <a:pt x="33" y="3"/>
                    </a:cubicBezTo>
                    <a:cubicBezTo>
                      <a:pt x="28" y="3"/>
                      <a:pt x="20" y="3"/>
                      <a:pt x="14" y="2"/>
                    </a:cubicBezTo>
                    <a:cubicBezTo>
                      <a:pt x="10" y="1"/>
                      <a:pt x="8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3" name="Freeform 837">
                <a:extLst>
                  <a:ext uri="{FF2B5EF4-FFF2-40B4-BE49-F238E27FC236}">
                    <a16:creationId xmlns:a16="http://schemas.microsoft.com/office/drawing/2014/main" id="{D7808BE0-2392-4F03-8D84-9479BA330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67125"/>
                <a:ext cx="38100" cy="7938"/>
              </a:xfrm>
              <a:custGeom>
                <a:avLst/>
                <a:gdLst>
                  <a:gd name="T0" fmla="*/ 23 w 25"/>
                  <a:gd name="T1" fmla="*/ 0 h 5"/>
                  <a:gd name="T2" fmla="*/ 14 w 25"/>
                  <a:gd name="T3" fmla="*/ 0 h 5"/>
                  <a:gd name="T4" fmla="*/ 2 w 25"/>
                  <a:gd name="T5" fmla="*/ 1 h 5"/>
                  <a:gd name="T6" fmla="*/ 0 w 25"/>
                  <a:gd name="T7" fmla="*/ 3 h 5"/>
                  <a:gd name="T8" fmla="*/ 2 w 25"/>
                  <a:gd name="T9" fmla="*/ 5 h 5"/>
                  <a:gd name="T10" fmla="*/ 23 w 25"/>
                  <a:gd name="T11" fmla="*/ 4 h 5"/>
                  <a:gd name="T12" fmla="*/ 25 w 25"/>
                  <a:gd name="T13" fmla="*/ 2 h 5"/>
                  <a:gd name="T14" fmla="*/ 23 w 2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5">
                    <a:moveTo>
                      <a:pt x="23" y="0"/>
                    </a:moveTo>
                    <a:cubicBezTo>
                      <a:pt x="23" y="0"/>
                      <a:pt x="19" y="0"/>
                      <a:pt x="14" y="0"/>
                    </a:cubicBezTo>
                    <a:cubicBezTo>
                      <a:pt x="10" y="1"/>
                      <a:pt x="4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7" y="5"/>
                      <a:pt x="23" y="4"/>
                      <a:pt x="23" y="4"/>
                    </a:cubicBezTo>
                    <a:cubicBezTo>
                      <a:pt x="24" y="4"/>
                      <a:pt x="25" y="3"/>
                      <a:pt x="25" y="2"/>
                    </a:cubicBezTo>
                    <a:cubicBezTo>
                      <a:pt x="25" y="1"/>
                      <a:pt x="24" y="0"/>
                      <a:pt x="2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4" name="Freeform 838">
                <a:extLst>
                  <a:ext uri="{FF2B5EF4-FFF2-40B4-BE49-F238E27FC236}">
                    <a16:creationId xmlns:a16="http://schemas.microsoft.com/office/drawing/2014/main" id="{9E4B9081-CF91-455B-8426-14C722432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8464" y="36512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1 w 4"/>
                  <a:gd name="T5" fmla="*/ 4 h 8"/>
                  <a:gd name="T6" fmla="*/ 1 w 4"/>
                  <a:gd name="T7" fmla="*/ 1 h 8"/>
                  <a:gd name="T8" fmla="*/ 0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0" y="0"/>
                      <a:pt x="1" y="4"/>
                      <a:pt x="4" y="8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5" name="Freeform 839">
                <a:extLst>
                  <a:ext uri="{FF2B5EF4-FFF2-40B4-BE49-F238E27FC236}">
                    <a16:creationId xmlns:a16="http://schemas.microsoft.com/office/drawing/2014/main" id="{645206AB-8B66-434B-9750-52DB37AF8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0051" y="3652838"/>
                <a:ext cx="20638" cy="12700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3 h 8"/>
                  <a:gd name="T4" fmla="*/ 3 w 14"/>
                  <a:gd name="T5" fmla="*/ 7 h 8"/>
                  <a:gd name="T6" fmla="*/ 4 w 14"/>
                  <a:gd name="T7" fmla="*/ 8 h 8"/>
                  <a:gd name="T8" fmla="*/ 4 w 14"/>
                  <a:gd name="T9" fmla="*/ 8 h 8"/>
                  <a:gd name="T10" fmla="*/ 6 w 14"/>
                  <a:gd name="T11" fmla="*/ 7 h 8"/>
                  <a:gd name="T12" fmla="*/ 6 w 14"/>
                  <a:gd name="T13" fmla="*/ 7 h 8"/>
                  <a:gd name="T14" fmla="*/ 9 w 14"/>
                  <a:gd name="T15" fmla="*/ 8 h 8"/>
                  <a:gd name="T16" fmla="*/ 14 w 14"/>
                  <a:gd name="T17" fmla="*/ 8 h 8"/>
                  <a:gd name="T18" fmla="*/ 0 w 14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7" y="7"/>
                      <a:pt x="9" y="8"/>
                    </a:cubicBezTo>
                    <a:cubicBezTo>
                      <a:pt x="11" y="8"/>
                      <a:pt x="12" y="8"/>
                      <a:pt x="14" y="8"/>
                    </a:cubicBezTo>
                    <a:cubicBezTo>
                      <a:pt x="4" y="5"/>
                      <a:pt x="0" y="1"/>
                      <a:pt x="0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6" name="Freeform 840">
                <a:extLst>
                  <a:ext uri="{FF2B5EF4-FFF2-40B4-BE49-F238E27FC236}">
                    <a16:creationId xmlns:a16="http://schemas.microsoft.com/office/drawing/2014/main" id="{F38D3BF6-DED5-4263-8A95-C976E5CD3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41275" cy="7938"/>
              </a:xfrm>
              <a:custGeom>
                <a:avLst/>
                <a:gdLst>
                  <a:gd name="T0" fmla="*/ 2 w 27"/>
                  <a:gd name="T1" fmla="*/ 0 h 5"/>
                  <a:gd name="T2" fmla="*/ 0 w 27"/>
                  <a:gd name="T3" fmla="*/ 1 h 5"/>
                  <a:gd name="T4" fmla="*/ 27 w 27"/>
                  <a:gd name="T5" fmla="*/ 5 h 5"/>
                  <a:gd name="T6" fmla="*/ 10 w 27"/>
                  <a:gd name="T7" fmla="*/ 1 h 5"/>
                  <a:gd name="T8" fmla="*/ 5 w 27"/>
                  <a:gd name="T9" fmla="*/ 1 h 5"/>
                  <a:gd name="T10" fmla="*/ 2 w 27"/>
                  <a:gd name="T11" fmla="*/ 0 h 5"/>
                  <a:gd name="T12" fmla="*/ 2 w 2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5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4" y="4"/>
                      <a:pt x="27" y="5"/>
                      <a:pt x="27" y="5"/>
                    </a:cubicBezTo>
                    <a:cubicBezTo>
                      <a:pt x="20" y="4"/>
                      <a:pt x="14" y="3"/>
                      <a:pt x="10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7" name="Freeform 841">
                <a:extLst>
                  <a:ext uri="{FF2B5EF4-FFF2-40B4-BE49-F238E27FC236}">
                    <a16:creationId xmlns:a16="http://schemas.microsoft.com/office/drawing/2014/main" id="{C70511C2-8629-4A46-AEE7-70BA58A8C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9439" y="3614738"/>
                <a:ext cx="1588" cy="7938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1" y="3"/>
                      <a:pt x="1" y="1"/>
                      <a:pt x="1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8" name="Freeform 842">
                <a:extLst>
                  <a:ext uri="{FF2B5EF4-FFF2-40B4-BE49-F238E27FC236}">
                    <a16:creationId xmlns:a16="http://schemas.microsoft.com/office/drawing/2014/main" id="{02C2BCB0-2AC0-4568-BC8D-C0405E745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4039" y="3609975"/>
                <a:ext cx="28575" cy="17463"/>
              </a:xfrm>
              <a:custGeom>
                <a:avLst/>
                <a:gdLst>
                  <a:gd name="T0" fmla="*/ 18 w 18"/>
                  <a:gd name="T1" fmla="*/ 0 h 11"/>
                  <a:gd name="T2" fmla="*/ 0 w 18"/>
                  <a:gd name="T3" fmla="*/ 10 h 11"/>
                  <a:gd name="T4" fmla="*/ 10 w 18"/>
                  <a:gd name="T5" fmla="*/ 9 h 11"/>
                  <a:gd name="T6" fmla="*/ 11 w 18"/>
                  <a:gd name="T7" fmla="*/ 9 h 11"/>
                  <a:gd name="T8" fmla="*/ 11 w 18"/>
                  <a:gd name="T9" fmla="*/ 9 h 11"/>
                  <a:gd name="T10" fmla="*/ 13 w 18"/>
                  <a:gd name="T11" fmla="*/ 10 h 11"/>
                  <a:gd name="T12" fmla="*/ 13 w 18"/>
                  <a:gd name="T13" fmla="*/ 11 h 11"/>
                  <a:gd name="T14" fmla="*/ 15 w 18"/>
                  <a:gd name="T15" fmla="*/ 9 h 11"/>
                  <a:gd name="T16" fmla="*/ 16 w 18"/>
                  <a:gd name="T17" fmla="*/ 8 h 11"/>
                  <a:gd name="T18" fmla="*/ 17 w 18"/>
                  <a:gd name="T19" fmla="*/ 3 h 11"/>
                  <a:gd name="T20" fmla="*/ 18 w 18"/>
                  <a:gd name="T2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1">
                    <a:moveTo>
                      <a:pt x="18" y="0"/>
                    </a:moveTo>
                    <a:cubicBezTo>
                      <a:pt x="18" y="0"/>
                      <a:pt x="14" y="6"/>
                      <a:pt x="0" y="10"/>
                    </a:cubicBezTo>
                    <a:cubicBezTo>
                      <a:pt x="4" y="10"/>
                      <a:pt x="8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3" y="9"/>
                      <a:pt x="13" y="10"/>
                    </a:cubicBezTo>
                    <a:cubicBezTo>
                      <a:pt x="13" y="10"/>
                      <a:pt x="13" y="10"/>
                      <a:pt x="13" y="11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5" y="9"/>
                      <a:pt x="16" y="8"/>
                      <a:pt x="16" y="8"/>
                    </a:cubicBezTo>
                    <a:cubicBezTo>
                      <a:pt x="16" y="6"/>
                      <a:pt x="17" y="5"/>
                      <a:pt x="17" y="3"/>
                    </a:cubicBezTo>
                    <a:cubicBezTo>
                      <a:pt x="18" y="1"/>
                      <a:pt x="18" y="0"/>
                      <a:pt x="18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9" name="Freeform 843">
                <a:extLst>
                  <a:ext uri="{FF2B5EF4-FFF2-40B4-BE49-F238E27FC236}">
                    <a16:creationId xmlns:a16="http://schemas.microsoft.com/office/drawing/2014/main" id="{C7123755-573C-4619-9CAA-49AEF5721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24263"/>
                <a:ext cx="26988" cy="4763"/>
              </a:xfrm>
              <a:custGeom>
                <a:avLst/>
                <a:gdLst>
                  <a:gd name="T0" fmla="*/ 15 w 17"/>
                  <a:gd name="T1" fmla="*/ 0 h 3"/>
                  <a:gd name="T2" fmla="*/ 15 w 17"/>
                  <a:gd name="T3" fmla="*/ 0 h 3"/>
                  <a:gd name="T4" fmla="*/ 14 w 17"/>
                  <a:gd name="T5" fmla="*/ 0 h 3"/>
                  <a:gd name="T6" fmla="*/ 4 w 17"/>
                  <a:gd name="T7" fmla="*/ 1 h 3"/>
                  <a:gd name="T8" fmla="*/ 1 w 17"/>
                  <a:gd name="T9" fmla="*/ 2 h 3"/>
                  <a:gd name="T10" fmla="*/ 1 w 17"/>
                  <a:gd name="T11" fmla="*/ 3 h 3"/>
                  <a:gd name="T12" fmla="*/ 7 w 17"/>
                  <a:gd name="T13" fmla="*/ 3 h 3"/>
                  <a:gd name="T14" fmla="*/ 17 w 17"/>
                  <a:gd name="T15" fmla="*/ 2 h 3"/>
                  <a:gd name="T16" fmla="*/ 17 w 17"/>
                  <a:gd name="T17" fmla="*/ 1 h 3"/>
                  <a:gd name="T18" fmla="*/ 15 w 17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2" y="0"/>
                      <a:pt x="8" y="1"/>
                      <a:pt x="4" y="1"/>
                    </a:cubicBezTo>
                    <a:cubicBezTo>
                      <a:pt x="3" y="1"/>
                      <a:pt x="2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11" y="3"/>
                      <a:pt x="15" y="2"/>
                      <a:pt x="17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0" name="Freeform 844">
                <a:extLst>
                  <a:ext uri="{FF2B5EF4-FFF2-40B4-BE49-F238E27FC236}">
                    <a16:creationId xmlns:a16="http://schemas.microsoft.com/office/drawing/2014/main" id="{14289CA8-13A9-487E-9B85-3D23DC880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85151" y="3656013"/>
                <a:ext cx="23813" cy="12700"/>
              </a:xfrm>
              <a:custGeom>
                <a:avLst/>
                <a:gdLst>
                  <a:gd name="T0" fmla="*/ 15 w 15"/>
                  <a:gd name="T1" fmla="*/ 0 h 8"/>
                  <a:gd name="T2" fmla="*/ 0 w 15"/>
                  <a:gd name="T3" fmla="*/ 8 h 8"/>
                  <a:gd name="T4" fmla="*/ 2 w 15"/>
                  <a:gd name="T5" fmla="*/ 7 h 8"/>
                  <a:gd name="T6" fmla="*/ 11 w 15"/>
                  <a:gd name="T7" fmla="*/ 7 h 8"/>
                  <a:gd name="T8" fmla="*/ 11 w 15"/>
                  <a:gd name="T9" fmla="*/ 7 h 8"/>
                  <a:gd name="T10" fmla="*/ 12 w 15"/>
                  <a:gd name="T11" fmla="*/ 7 h 8"/>
                  <a:gd name="T12" fmla="*/ 15 w 15"/>
                  <a:gd name="T13" fmla="*/ 0 h 8"/>
                  <a:gd name="T14" fmla="*/ 15 w 15"/>
                  <a:gd name="T15" fmla="*/ 0 h 8"/>
                  <a:gd name="T16" fmla="*/ 15 w 15"/>
                  <a:gd name="T17" fmla="*/ 0 h 8"/>
                  <a:gd name="T18" fmla="*/ 15 w 15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8">
                    <a:moveTo>
                      <a:pt x="15" y="0"/>
                    </a:moveTo>
                    <a:cubicBezTo>
                      <a:pt x="15" y="1"/>
                      <a:pt x="13" y="4"/>
                      <a:pt x="0" y="8"/>
                    </a:cubicBezTo>
                    <a:cubicBezTo>
                      <a:pt x="1" y="8"/>
                      <a:pt x="1" y="8"/>
                      <a:pt x="2" y="7"/>
                    </a:cubicBezTo>
                    <a:cubicBezTo>
                      <a:pt x="7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4" y="4"/>
                      <a:pt x="15" y="1"/>
                      <a:pt x="15" y="0"/>
                    </a:cubicBezTo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1" name="Freeform 845">
                <a:extLst>
                  <a:ext uri="{FF2B5EF4-FFF2-40B4-BE49-F238E27FC236}">
                    <a16:creationId xmlns:a16="http://schemas.microsoft.com/office/drawing/2014/main" id="{F776637C-6F9F-4E9B-BF41-1FDFC126B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2451" y="3667125"/>
                <a:ext cx="31750" cy="6350"/>
              </a:xfrm>
              <a:custGeom>
                <a:avLst/>
                <a:gdLst>
                  <a:gd name="T0" fmla="*/ 19 w 20"/>
                  <a:gd name="T1" fmla="*/ 0 h 4"/>
                  <a:gd name="T2" fmla="*/ 19 w 20"/>
                  <a:gd name="T3" fmla="*/ 0 h 4"/>
                  <a:gd name="T4" fmla="*/ 10 w 20"/>
                  <a:gd name="T5" fmla="*/ 0 h 4"/>
                  <a:gd name="T6" fmla="*/ 8 w 20"/>
                  <a:gd name="T7" fmla="*/ 1 h 4"/>
                  <a:gd name="T8" fmla="*/ 1 w 20"/>
                  <a:gd name="T9" fmla="*/ 2 h 4"/>
                  <a:gd name="T10" fmla="*/ 1 w 20"/>
                  <a:gd name="T11" fmla="*/ 3 h 4"/>
                  <a:gd name="T12" fmla="*/ 6 w 20"/>
                  <a:gd name="T13" fmla="*/ 4 h 4"/>
                  <a:gd name="T14" fmla="*/ 19 w 20"/>
                  <a:gd name="T15" fmla="*/ 1 h 4"/>
                  <a:gd name="T16" fmla="*/ 20 w 20"/>
                  <a:gd name="T17" fmla="*/ 0 h 4"/>
                  <a:gd name="T18" fmla="*/ 19 w 20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4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5" y="0"/>
                      <a:pt x="10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6" y="1"/>
                      <a:pt x="3" y="2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4" y="4"/>
                      <a:pt x="6" y="4"/>
                    </a:cubicBezTo>
                    <a:cubicBezTo>
                      <a:pt x="12" y="4"/>
                      <a:pt x="18" y="3"/>
                      <a:pt x="19" y="1"/>
                    </a:cubicBezTo>
                    <a:cubicBezTo>
                      <a:pt x="19" y="1"/>
                      <a:pt x="20" y="1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2" name="Freeform 846">
                <a:extLst>
                  <a:ext uri="{FF2B5EF4-FFF2-40B4-BE49-F238E27FC236}">
                    <a16:creationId xmlns:a16="http://schemas.microsoft.com/office/drawing/2014/main" id="{6A84C420-5366-4B92-8C97-65FC60853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551238"/>
                <a:ext cx="26988" cy="47625"/>
              </a:xfrm>
              <a:custGeom>
                <a:avLst/>
                <a:gdLst>
                  <a:gd name="T0" fmla="*/ 18 w 18"/>
                  <a:gd name="T1" fmla="*/ 2 h 31"/>
                  <a:gd name="T2" fmla="*/ 18 w 18"/>
                  <a:gd name="T3" fmla="*/ 2 h 31"/>
                  <a:gd name="T4" fmla="*/ 4 w 18"/>
                  <a:gd name="T5" fmla="*/ 31 h 31"/>
                  <a:gd name="T6" fmla="*/ 1 w 18"/>
                  <a:gd name="T7" fmla="*/ 30 h 31"/>
                  <a:gd name="T8" fmla="*/ 16 w 18"/>
                  <a:gd name="T9" fmla="*/ 0 h 31"/>
                  <a:gd name="T10" fmla="*/ 18 w 18"/>
                  <a:gd name="T1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1">
                    <a:moveTo>
                      <a:pt x="18" y="2"/>
                    </a:moveTo>
                    <a:cubicBezTo>
                      <a:pt x="18" y="2"/>
                      <a:pt x="18" y="2"/>
                      <a:pt x="18" y="2"/>
                    </a:cubicBezTo>
                    <a:cubicBezTo>
                      <a:pt x="15" y="3"/>
                      <a:pt x="3" y="18"/>
                      <a:pt x="4" y="31"/>
                    </a:cubicBezTo>
                    <a:cubicBezTo>
                      <a:pt x="3" y="31"/>
                      <a:pt x="2" y="30"/>
                      <a:pt x="1" y="30"/>
                    </a:cubicBezTo>
                    <a:cubicBezTo>
                      <a:pt x="0" y="16"/>
                      <a:pt x="11" y="5"/>
                      <a:pt x="16" y="0"/>
                    </a:cubicBezTo>
                    <a:cubicBezTo>
                      <a:pt x="17" y="1"/>
                      <a:pt x="17" y="1"/>
                      <a:pt x="18" y="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3" name="Freeform 847">
                <a:extLst>
                  <a:ext uri="{FF2B5EF4-FFF2-40B4-BE49-F238E27FC236}">
                    <a16:creationId xmlns:a16="http://schemas.microsoft.com/office/drawing/2014/main" id="{61B642B1-4A24-4EE8-812C-56F127782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2101" y="3427413"/>
                <a:ext cx="66675" cy="60325"/>
              </a:xfrm>
              <a:custGeom>
                <a:avLst/>
                <a:gdLst>
                  <a:gd name="T0" fmla="*/ 26 w 43"/>
                  <a:gd name="T1" fmla="*/ 39 h 39"/>
                  <a:gd name="T2" fmla="*/ 11 w 43"/>
                  <a:gd name="T3" fmla="*/ 6 h 39"/>
                  <a:gd name="T4" fmla="*/ 26 w 43"/>
                  <a:gd name="T5" fmla="*/ 9 h 39"/>
                  <a:gd name="T6" fmla="*/ 31 w 43"/>
                  <a:gd name="T7" fmla="*/ 16 h 39"/>
                  <a:gd name="T8" fmla="*/ 38 w 43"/>
                  <a:gd name="T9" fmla="*/ 6 h 39"/>
                  <a:gd name="T10" fmla="*/ 41 w 43"/>
                  <a:gd name="T11" fmla="*/ 27 h 39"/>
                  <a:gd name="T12" fmla="*/ 26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26" y="39"/>
                    </a:moveTo>
                    <a:cubicBezTo>
                      <a:pt x="26" y="39"/>
                      <a:pt x="0" y="18"/>
                      <a:pt x="11" y="6"/>
                    </a:cubicBezTo>
                    <a:cubicBezTo>
                      <a:pt x="17" y="0"/>
                      <a:pt x="22" y="5"/>
                      <a:pt x="26" y="9"/>
                    </a:cubicBezTo>
                    <a:cubicBezTo>
                      <a:pt x="28" y="13"/>
                      <a:pt x="30" y="16"/>
                      <a:pt x="31" y="16"/>
                    </a:cubicBezTo>
                    <a:cubicBezTo>
                      <a:pt x="33" y="14"/>
                      <a:pt x="33" y="6"/>
                      <a:pt x="38" y="6"/>
                    </a:cubicBezTo>
                    <a:cubicBezTo>
                      <a:pt x="43" y="5"/>
                      <a:pt x="42" y="25"/>
                      <a:pt x="41" y="27"/>
                    </a:cubicBezTo>
                    <a:cubicBezTo>
                      <a:pt x="40" y="30"/>
                      <a:pt x="26" y="39"/>
                      <a:pt x="26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4" name="Freeform 848">
                <a:extLst>
                  <a:ext uri="{FF2B5EF4-FFF2-40B4-BE49-F238E27FC236}">
                    <a16:creationId xmlns:a16="http://schemas.microsoft.com/office/drawing/2014/main" id="{8DA5EBBB-9A7A-4FC9-9B74-F971B32F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0676" y="3459163"/>
                <a:ext cx="57150" cy="50800"/>
              </a:xfrm>
              <a:custGeom>
                <a:avLst/>
                <a:gdLst>
                  <a:gd name="T0" fmla="*/ 7 w 38"/>
                  <a:gd name="T1" fmla="*/ 13 h 33"/>
                  <a:gd name="T2" fmla="*/ 2 w 38"/>
                  <a:gd name="T3" fmla="*/ 22 h 33"/>
                  <a:gd name="T4" fmla="*/ 15 w 38"/>
                  <a:gd name="T5" fmla="*/ 28 h 33"/>
                  <a:gd name="T6" fmla="*/ 36 w 38"/>
                  <a:gd name="T7" fmla="*/ 13 h 33"/>
                  <a:gd name="T8" fmla="*/ 28 w 38"/>
                  <a:gd name="T9" fmla="*/ 2 h 33"/>
                  <a:gd name="T10" fmla="*/ 7 w 38"/>
                  <a:gd name="T11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3">
                    <a:moveTo>
                      <a:pt x="7" y="13"/>
                    </a:moveTo>
                    <a:cubicBezTo>
                      <a:pt x="7" y="13"/>
                      <a:pt x="0" y="15"/>
                      <a:pt x="2" y="22"/>
                    </a:cubicBezTo>
                    <a:cubicBezTo>
                      <a:pt x="4" y="28"/>
                      <a:pt x="6" y="33"/>
                      <a:pt x="15" y="28"/>
                    </a:cubicBezTo>
                    <a:cubicBezTo>
                      <a:pt x="24" y="24"/>
                      <a:pt x="38" y="19"/>
                      <a:pt x="36" y="13"/>
                    </a:cubicBezTo>
                    <a:cubicBezTo>
                      <a:pt x="34" y="7"/>
                      <a:pt x="32" y="0"/>
                      <a:pt x="28" y="2"/>
                    </a:cubicBezTo>
                    <a:cubicBezTo>
                      <a:pt x="24" y="4"/>
                      <a:pt x="7" y="13"/>
                      <a:pt x="7" y="13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5" name="Freeform 849">
                <a:extLst>
                  <a:ext uri="{FF2B5EF4-FFF2-40B4-BE49-F238E27FC236}">
                    <a16:creationId xmlns:a16="http://schemas.microsoft.com/office/drawing/2014/main" id="{F788E3D7-9650-4271-BF6F-1AE5CE209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739" y="3552825"/>
                <a:ext cx="23813" cy="50800"/>
              </a:xfrm>
              <a:custGeom>
                <a:avLst/>
                <a:gdLst>
                  <a:gd name="T0" fmla="*/ 13 w 15"/>
                  <a:gd name="T1" fmla="*/ 32 h 33"/>
                  <a:gd name="T2" fmla="*/ 10 w 15"/>
                  <a:gd name="T3" fmla="*/ 33 h 33"/>
                  <a:gd name="T4" fmla="*/ 0 w 15"/>
                  <a:gd name="T5" fmla="*/ 2 h 33"/>
                  <a:gd name="T6" fmla="*/ 4 w 15"/>
                  <a:gd name="T7" fmla="*/ 0 h 33"/>
                  <a:gd name="T8" fmla="*/ 13 w 15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3">
                    <a:moveTo>
                      <a:pt x="13" y="32"/>
                    </a:moveTo>
                    <a:cubicBezTo>
                      <a:pt x="12" y="32"/>
                      <a:pt x="11" y="32"/>
                      <a:pt x="10" y="33"/>
                    </a:cubicBezTo>
                    <a:cubicBezTo>
                      <a:pt x="9" y="22"/>
                      <a:pt x="5" y="5"/>
                      <a:pt x="0" y="2"/>
                    </a:cubicBezTo>
                    <a:cubicBezTo>
                      <a:pt x="1" y="2"/>
                      <a:pt x="2" y="1"/>
                      <a:pt x="4" y="0"/>
                    </a:cubicBezTo>
                    <a:cubicBezTo>
                      <a:pt x="7" y="5"/>
                      <a:pt x="15" y="19"/>
                      <a:pt x="13" y="3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6" name="Freeform 850">
                <a:extLst>
                  <a:ext uri="{FF2B5EF4-FFF2-40B4-BE49-F238E27FC236}">
                    <a16:creationId xmlns:a16="http://schemas.microsoft.com/office/drawing/2014/main" id="{8071FABC-4544-4939-99CA-EB20EDCF5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3089" y="3479800"/>
                <a:ext cx="95250" cy="122238"/>
              </a:xfrm>
              <a:custGeom>
                <a:avLst/>
                <a:gdLst>
                  <a:gd name="T0" fmla="*/ 62 w 62"/>
                  <a:gd name="T1" fmla="*/ 14 h 80"/>
                  <a:gd name="T2" fmla="*/ 9 w 62"/>
                  <a:gd name="T3" fmla="*/ 80 h 80"/>
                  <a:gd name="T4" fmla="*/ 0 w 62"/>
                  <a:gd name="T5" fmla="*/ 48 h 80"/>
                  <a:gd name="T6" fmla="*/ 39 w 62"/>
                  <a:gd name="T7" fmla="*/ 0 h 80"/>
                  <a:gd name="T8" fmla="*/ 62 w 62"/>
                  <a:gd name="T9" fmla="*/ 1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80">
                    <a:moveTo>
                      <a:pt x="62" y="14"/>
                    </a:moveTo>
                    <a:cubicBezTo>
                      <a:pt x="62" y="14"/>
                      <a:pt x="46" y="67"/>
                      <a:pt x="9" y="80"/>
                    </a:cubicBezTo>
                    <a:cubicBezTo>
                      <a:pt x="11" y="67"/>
                      <a:pt x="3" y="53"/>
                      <a:pt x="0" y="48"/>
                    </a:cubicBezTo>
                    <a:cubicBezTo>
                      <a:pt x="7" y="44"/>
                      <a:pt x="23" y="32"/>
                      <a:pt x="39" y="0"/>
                    </a:cubicBezTo>
                    <a:cubicBezTo>
                      <a:pt x="62" y="14"/>
                      <a:pt x="62" y="14"/>
                      <a:pt x="62" y="14"/>
                    </a:cubicBezTo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7" name="Freeform 851">
                <a:extLst>
                  <a:ext uri="{FF2B5EF4-FFF2-40B4-BE49-F238E27FC236}">
                    <a16:creationId xmlns:a16="http://schemas.microsoft.com/office/drawing/2014/main" id="{860B6D4F-F6CE-44E1-A913-C61D493D2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1351" y="3433763"/>
                <a:ext cx="66675" cy="60325"/>
              </a:xfrm>
              <a:custGeom>
                <a:avLst/>
                <a:gdLst>
                  <a:gd name="T0" fmla="*/ 17 w 43"/>
                  <a:gd name="T1" fmla="*/ 39 h 39"/>
                  <a:gd name="T2" fmla="*/ 32 w 43"/>
                  <a:gd name="T3" fmla="*/ 7 h 39"/>
                  <a:gd name="T4" fmla="*/ 17 w 43"/>
                  <a:gd name="T5" fmla="*/ 10 h 39"/>
                  <a:gd name="T6" fmla="*/ 12 w 43"/>
                  <a:gd name="T7" fmla="*/ 16 h 39"/>
                  <a:gd name="T8" fmla="*/ 5 w 43"/>
                  <a:gd name="T9" fmla="*/ 6 h 39"/>
                  <a:gd name="T10" fmla="*/ 2 w 43"/>
                  <a:gd name="T11" fmla="*/ 28 h 39"/>
                  <a:gd name="T12" fmla="*/ 17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17" y="39"/>
                    </a:moveTo>
                    <a:cubicBezTo>
                      <a:pt x="17" y="39"/>
                      <a:pt x="43" y="19"/>
                      <a:pt x="32" y="7"/>
                    </a:cubicBezTo>
                    <a:cubicBezTo>
                      <a:pt x="25" y="0"/>
                      <a:pt x="20" y="5"/>
                      <a:pt x="17" y="10"/>
                    </a:cubicBezTo>
                    <a:cubicBezTo>
                      <a:pt x="14" y="13"/>
                      <a:pt x="13" y="17"/>
                      <a:pt x="12" y="16"/>
                    </a:cubicBezTo>
                    <a:cubicBezTo>
                      <a:pt x="10" y="14"/>
                      <a:pt x="10" y="7"/>
                      <a:pt x="5" y="6"/>
                    </a:cubicBezTo>
                    <a:cubicBezTo>
                      <a:pt x="0" y="6"/>
                      <a:pt x="1" y="25"/>
                      <a:pt x="2" y="28"/>
                    </a:cubicBezTo>
                    <a:cubicBezTo>
                      <a:pt x="3" y="30"/>
                      <a:pt x="17" y="39"/>
                      <a:pt x="17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8" name="Freeform 852">
                <a:extLst>
                  <a:ext uri="{FF2B5EF4-FFF2-40B4-BE49-F238E27FC236}">
                    <a16:creationId xmlns:a16="http://schemas.microsoft.com/office/drawing/2014/main" id="{BF1EE95E-580B-4787-9E0F-89110A72A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301" y="3467100"/>
                <a:ext cx="57150" cy="49213"/>
              </a:xfrm>
              <a:custGeom>
                <a:avLst/>
                <a:gdLst>
                  <a:gd name="T0" fmla="*/ 31 w 38"/>
                  <a:gd name="T1" fmla="*/ 12 h 32"/>
                  <a:gd name="T2" fmla="*/ 36 w 38"/>
                  <a:gd name="T3" fmla="*/ 21 h 32"/>
                  <a:gd name="T4" fmla="*/ 22 w 38"/>
                  <a:gd name="T5" fmla="*/ 28 h 32"/>
                  <a:gd name="T6" fmla="*/ 2 w 38"/>
                  <a:gd name="T7" fmla="*/ 13 h 32"/>
                  <a:gd name="T8" fmla="*/ 10 w 38"/>
                  <a:gd name="T9" fmla="*/ 2 h 32"/>
                  <a:gd name="T10" fmla="*/ 31 w 38"/>
                  <a:gd name="T1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2">
                    <a:moveTo>
                      <a:pt x="31" y="12"/>
                    </a:moveTo>
                    <a:cubicBezTo>
                      <a:pt x="31" y="12"/>
                      <a:pt x="38" y="14"/>
                      <a:pt x="36" y="21"/>
                    </a:cubicBezTo>
                    <a:cubicBezTo>
                      <a:pt x="34" y="28"/>
                      <a:pt x="31" y="32"/>
                      <a:pt x="22" y="28"/>
                    </a:cubicBezTo>
                    <a:cubicBezTo>
                      <a:pt x="13" y="23"/>
                      <a:pt x="0" y="19"/>
                      <a:pt x="2" y="13"/>
                    </a:cubicBezTo>
                    <a:cubicBezTo>
                      <a:pt x="4" y="7"/>
                      <a:pt x="5" y="0"/>
                      <a:pt x="10" y="2"/>
                    </a:cubicBezTo>
                    <a:cubicBezTo>
                      <a:pt x="14" y="4"/>
                      <a:pt x="31" y="12"/>
                      <a:pt x="31" y="12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9" name="Freeform 853">
                <a:extLst>
                  <a:ext uri="{FF2B5EF4-FFF2-40B4-BE49-F238E27FC236}">
                    <a16:creationId xmlns:a16="http://schemas.microsoft.com/office/drawing/2014/main" id="{F654CC7F-9002-4A7D-9FC1-4AF75CA047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1989" y="3489325"/>
                <a:ext cx="12700" cy="19050"/>
              </a:xfrm>
              <a:custGeom>
                <a:avLst/>
                <a:gdLst>
                  <a:gd name="T0" fmla="*/ 4 w 8"/>
                  <a:gd name="T1" fmla="*/ 3 h 13"/>
                  <a:gd name="T2" fmla="*/ 4 w 8"/>
                  <a:gd name="T3" fmla="*/ 3 h 13"/>
                  <a:gd name="T4" fmla="*/ 4 w 8"/>
                  <a:gd name="T5" fmla="*/ 3 h 13"/>
                  <a:gd name="T6" fmla="*/ 4 w 8"/>
                  <a:gd name="T7" fmla="*/ 3 h 13"/>
                  <a:gd name="T8" fmla="*/ 4 w 8"/>
                  <a:gd name="T9" fmla="*/ 3 h 13"/>
                  <a:gd name="T10" fmla="*/ 4 w 8"/>
                  <a:gd name="T11" fmla="*/ 3 h 13"/>
                  <a:gd name="T12" fmla="*/ 4 w 8"/>
                  <a:gd name="T13" fmla="*/ 3 h 13"/>
                  <a:gd name="T14" fmla="*/ 4 w 8"/>
                  <a:gd name="T15" fmla="*/ 3 h 13"/>
                  <a:gd name="T16" fmla="*/ 5 w 8"/>
                  <a:gd name="T17" fmla="*/ 0 h 13"/>
                  <a:gd name="T18" fmla="*/ 4 w 8"/>
                  <a:gd name="T19" fmla="*/ 0 h 13"/>
                  <a:gd name="T20" fmla="*/ 4 w 8"/>
                  <a:gd name="T21" fmla="*/ 3 h 13"/>
                  <a:gd name="T22" fmla="*/ 4 w 8"/>
                  <a:gd name="T23" fmla="*/ 3 h 13"/>
                  <a:gd name="T24" fmla="*/ 4 w 8"/>
                  <a:gd name="T25" fmla="*/ 4 h 13"/>
                  <a:gd name="T26" fmla="*/ 4 w 8"/>
                  <a:gd name="T27" fmla="*/ 4 h 13"/>
                  <a:gd name="T28" fmla="*/ 4 w 8"/>
                  <a:gd name="T29" fmla="*/ 4 h 13"/>
                  <a:gd name="T30" fmla="*/ 1 w 8"/>
                  <a:gd name="T31" fmla="*/ 6 h 13"/>
                  <a:gd name="T32" fmla="*/ 0 w 8"/>
                  <a:gd name="T33" fmla="*/ 9 h 13"/>
                  <a:gd name="T34" fmla="*/ 2 w 8"/>
                  <a:gd name="T35" fmla="*/ 13 h 13"/>
                  <a:gd name="T36" fmla="*/ 3 w 8"/>
                  <a:gd name="T37" fmla="*/ 13 h 13"/>
                  <a:gd name="T38" fmla="*/ 4 w 8"/>
                  <a:gd name="T39" fmla="*/ 12 h 13"/>
                  <a:gd name="T40" fmla="*/ 4 w 8"/>
                  <a:gd name="T41" fmla="*/ 10 h 13"/>
                  <a:gd name="T42" fmla="*/ 4 w 8"/>
                  <a:gd name="T43" fmla="*/ 9 h 13"/>
                  <a:gd name="T44" fmla="*/ 4 w 8"/>
                  <a:gd name="T45" fmla="*/ 9 h 13"/>
                  <a:gd name="T46" fmla="*/ 5 w 8"/>
                  <a:gd name="T47" fmla="*/ 8 h 13"/>
                  <a:gd name="T48" fmla="*/ 7 w 8"/>
                  <a:gd name="T49" fmla="*/ 6 h 13"/>
                  <a:gd name="T50" fmla="*/ 8 w 8"/>
                  <a:gd name="T51" fmla="*/ 4 h 13"/>
                  <a:gd name="T52" fmla="*/ 7 w 8"/>
                  <a:gd name="T53" fmla="*/ 1 h 13"/>
                  <a:gd name="T54" fmla="*/ 5 w 8"/>
                  <a:gd name="T5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13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6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1"/>
                      <a:pt x="1" y="12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2"/>
                      <a:pt x="5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8"/>
                      <a:pt x="5" y="8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0" name="Freeform 854">
                <a:extLst>
                  <a:ext uri="{FF2B5EF4-FFF2-40B4-BE49-F238E27FC236}">
                    <a16:creationId xmlns:a16="http://schemas.microsoft.com/office/drawing/2014/main" id="{566373AC-9C8E-4524-8410-9D8403BA7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9289" y="3484563"/>
                <a:ext cx="12700" cy="19050"/>
              </a:xfrm>
              <a:custGeom>
                <a:avLst/>
                <a:gdLst>
                  <a:gd name="T0" fmla="*/ 5 w 8"/>
                  <a:gd name="T1" fmla="*/ 0 h 13"/>
                  <a:gd name="T2" fmla="*/ 4 w 8"/>
                  <a:gd name="T3" fmla="*/ 0 h 13"/>
                  <a:gd name="T4" fmla="*/ 4 w 8"/>
                  <a:gd name="T5" fmla="*/ 3 h 13"/>
                  <a:gd name="T6" fmla="*/ 4 w 8"/>
                  <a:gd name="T7" fmla="*/ 4 h 13"/>
                  <a:gd name="T8" fmla="*/ 4 w 8"/>
                  <a:gd name="T9" fmla="*/ 4 h 13"/>
                  <a:gd name="T10" fmla="*/ 4 w 8"/>
                  <a:gd name="T11" fmla="*/ 4 h 13"/>
                  <a:gd name="T12" fmla="*/ 1 w 8"/>
                  <a:gd name="T13" fmla="*/ 6 h 13"/>
                  <a:gd name="T14" fmla="*/ 0 w 8"/>
                  <a:gd name="T15" fmla="*/ 9 h 13"/>
                  <a:gd name="T16" fmla="*/ 2 w 8"/>
                  <a:gd name="T17" fmla="*/ 12 h 13"/>
                  <a:gd name="T18" fmla="*/ 3 w 8"/>
                  <a:gd name="T19" fmla="*/ 13 h 13"/>
                  <a:gd name="T20" fmla="*/ 4 w 8"/>
                  <a:gd name="T21" fmla="*/ 12 h 13"/>
                  <a:gd name="T22" fmla="*/ 4 w 8"/>
                  <a:gd name="T23" fmla="*/ 9 h 13"/>
                  <a:gd name="T24" fmla="*/ 4 w 8"/>
                  <a:gd name="T25" fmla="*/ 9 h 13"/>
                  <a:gd name="T26" fmla="*/ 4 w 8"/>
                  <a:gd name="T27" fmla="*/ 9 h 13"/>
                  <a:gd name="T28" fmla="*/ 5 w 8"/>
                  <a:gd name="T29" fmla="*/ 8 h 13"/>
                  <a:gd name="T30" fmla="*/ 7 w 8"/>
                  <a:gd name="T31" fmla="*/ 6 h 13"/>
                  <a:gd name="T32" fmla="*/ 8 w 8"/>
                  <a:gd name="T33" fmla="*/ 4 h 13"/>
                  <a:gd name="T34" fmla="*/ 7 w 8"/>
                  <a:gd name="T35" fmla="*/ 1 h 13"/>
                  <a:gd name="T36" fmla="*/ 5 w 8"/>
                  <a:gd name="T3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3"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2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1" name="Freeform 855">
                <a:extLst>
                  <a:ext uri="{FF2B5EF4-FFF2-40B4-BE49-F238E27FC236}">
                    <a16:creationId xmlns:a16="http://schemas.microsoft.com/office/drawing/2014/main" id="{B1DA0D3A-FE79-4F79-9228-D9A6A84FC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8176" y="3478213"/>
                <a:ext cx="12700" cy="22225"/>
              </a:xfrm>
              <a:custGeom>
                <a:avLst/>
                <a:gdLst>
                  <a:gd name="T0" fmla="*/ 5 w 8"/>
                  <a:gd name="T1" fmla="*/ 0 h 14"/>
                  <a:gd name="T2" fmla="*/ 4 w 8"/>
                  <a:gd name="T3" fmla="*/ 1 h 14"/>
                  <a:gd name="T4" fmla="*/ 3 w 8"/>
                  <a:gd name="T5" fmla="*/ 4 h 14"/>
                  <a:gd name="T6" fmla="*/ 4 w 8"/>
                  <a:gd name="T7" fmla="*/ 5 h 14"/>
                  <a:gd name="T8" fmla="*/ 4 w 8"/>
                  <a:gd name="T9" fmla="*/ 5 h 14"/>
                  <a:gd name="T10" fmla="*/ 3 w 8"/>
                  <a:gd name="T11" fmla="*/ 5 h 14"/>
                  <a:gd name="T12" fmla="*/ 1 w 8"/>
                  <a:gd name="T13" fmla="*/ 7 h 14"/>
                  <a:gd name="T14" fmla="*/ 0 w 8"/>
                  <a:gd name="T15" fmla="*/ 10 h 14"/>
                  <a:gd name="T16" fmla="*/ 1 w 8"/>
                  <a:gd name="T17" fmla="*/ 13 h 14"/>
                  <a:gd name="T18" fmla="*/ 2 w 8"/>
                  <a:gd name="T19" fmla="*/ 14 h 14"/>
                  <a:gd name="T20" fmla="*/ 4 w 8"/>
                  <a:gd name="T21" fmla="*/ 13 h 14"/>
                  <a:gd name="T22" fmla="*/ 4 w 8"/>
                  <a:gd name="T23" fmla="*/ 10 h 14"/>
                  <a:gd name="T24" fmla="*/ 4 w 8"/>
                  <a:gd name="T25" fmla="*/ 10 h 14"/>
                  <a:gd name="T26" fmla="*/ 4 w 8"/>
                  <a:gd name="T27" fmla="*/ 9 h 14"/>
                  <a:gd name="T28" fmla="*/ 5 w 8"/>
                  <a:gd name="T29" fmla="*/ 9 h 14"/>
                  <a:gd name="T30" fmla="*/ 7 w 8"/>
                  <a:gd name="T31" fmla="*/ 7 h 14"/>
                  <a:gd name="T32" fmla="*/ 8 w 8"/>
                  <a:gd name="T33" fmla="*/ 5 h 14"/>
                  <a:gd name="T34" fmla="*/ 7 w 8"/>
                  <a:gd name="T35" fmla="*/ 1 h 14"/>
                  <a:gd name="T36" fmla="*/ 5 w 8"/>
                  <a:gd name="T3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4"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3" y="1"/>
                      <a:pt x="3" y="3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6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3" y="14"/>
                      <a:pt x="4" y="13"/>
                      <a:pt x="4" y="13"/>
                    </a:cubicBezTo>
                    <a:cubicBezTo>
                      <a:pt x="5" y="12"/>
                      <a:pt x="5" y="11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7" y="8"/>
                      <a:pt x="7" y="7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3"/>
                      <a:pt x="7" y="2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2" name="Freeform 856">
                <a:extLst>
                  <a:ext uri="{FF2B5EF4-FFF2-40B4-BE49-F238E27FC236}">
                    <a16:creationId xmlns:a16="http://schemas.microsoft.com/office/drawing/2014/main" id="{36E6A17E-2DA9-47B7-AFFA-9F075B09BD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47064" y="3475038"/>
                <a:ext cx="11113" cy="20638"/>
              </a:xfrm>
              <a:custGeom>
                <a:avLst/>
                <a:gdLst>
                  <a:gd name="T0" fmla="*/ 5 w 8"/>
                  <a:gd name="T1" fmla="*/ 2 h 13"/>
                  <a:gd name="T2" fmla="*/ 5 w 8"/>
                  <a:gd name="T3" fmla="*/ 2 h 13"/>
                  <a:gd name="T4" fmla="*/ 5 w 8"/>
                  <a:gd name="T5" fmla="*/ 2 h 13"/>
                  <a:gd name="T6" fmla="*/ 5 w 8"/>
                  <a:gd name="T7" fmla="*/ 2 h 13"/>
                  <a:gd name="T8" fmla="*/ 6 w 8"/>
                  <a:gd name="T9" fmla="*/ 0 h 13"/>
                  <a:gd name="T10" fmla="*/ 5 w 8"/>
                  <a:gd name="T11" fmla="*/ 0 h 13"/>
                  <a:gd name="T12" fmla="*/ 4 w 8"/>
                  <a:gd name="T13" fmla="*/ 3 h 13"/>
                  <a:gd name="T14" fmla="*/ 4 w 8"/>
                  <a:gd name="T15" fmla="*/ 3 h 13"/>
                  <a:gd name="T16" fmla="*/ 4 w 8"/>
                  <a:gd name="T17" fmla="*/ 4 h 13"/>
                  <a:gd name="T18" fmla="*/ 4 w 8"/>
                  <a:gd name="T19" fmla="*/ 4 h 13"/>
                  <a:gd name="T20" fmla="*/ 4 w 8"/>
                  <a:gd name="T21" fmla="*/ 4 h 13"/>
                  <a:gd name="T22" fmla="*/ 1 w 8"/>
                  <a:gd name="T23" fmla="*/ 6 h 13"/>
                  <a:gd name="T24" fmla="*/ 0 w 8"/>
                  <a:gd name="T25" fmla="*/ 9 h 13"/>
                  <a:gd name="T26" fmla="*/ 2 w 8"/>
                  <a:gd name="T27" fmla="*/ 13 h 13"/>
                  <a:gd name="T28" fmla="*/ 3 w 8"/>
                  <a:gd name="T29" fmla="*/ 13 h 13"/>
                  <a:gd name="T30" fmla="*/ 5 w 8"/>
                  <a:gd name="T31" fmla="*/ 12 h 13"/>
                  <a:gd name="T32" fmla="*/ 4 w 8"/>
                  <a:gd name="T33" fmla="*/ 9 h 13"/>
                  <a:gd name="T34" fmla="*/ 4 w 8"/>
                  <a:gd name="T35" fmla="*/ 9 h 13"/>
                  <a:gd name="T36" fmla="*/ 5 w 8"/>
                  <a:gd name="T37" fmla="*/ 9 h 13"/>
                  <a:gd name="T38" fmla="*/ 6 w 8"/>
                  <a:gd name="T39" fmla="*/ 8 h 13"/>
                  <a:gd name="T40" fmla="*/ 8 w 8"/>
                  <a:gd name="T41" fmla="*/ 6 h 13"/>
                  <a:gd name="T42" fmla="*/ 8 w 8"/>
                  <a:gd name="T43" fmla="*/ 4 h 13"/>
                  <a:gd name="T44" fmla="*/ 7 w 8"/>
                  <a:gd name="T45" fmla="*/ 1 h 13"/>
                  <a:gd name="T46" fmla="*/ 6 w 8"/>
                  <a:gd name="T4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13"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2" y="13"/>
                      <a:pt x="3" y="13"/>
                      <a:pt x="3" y="13"/>
                    </a:cubicBezTo>
                    <a:cubicBezTo>
                      <a:pt x="4" y="13"/>
                      <a:pt x="4" y="13"/>
                      <a:pt x="5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6" y="8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3" name="Freeform 857">
                <a:extLst>
                  <a:ext uri="{FF2B5EF4-FFF2-40B4-BE49-F238E27FC236}">
                    <a16:creationId xmlns:a16="http://schemas.microsoft.com/office/drawing/2014/main" id="{354D72D0-4E14-4596-8AB4-084263160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7039" y="3519488"/>
                <a:ext cx="134938" cy="50800"/>
              </a:xfrm>
              <a:custGeom>
                <a:avLst/>
                <a:gdLst>
                  <a:gd name="T0" fmla="*/ 80 w 88"/>
                  <a:gd name="T1" fmla="*/ 27 h 33"/>
                  <a:gd name="T2" fmla="*/ 7 w 88"/>
                  <a:gd name="T3" fmla="*/ 27 h 33"/>
                  <a:gd name="T4" fmla="*/ 3 w 88"/>
                  <a:gd name="T5" fmla="*/ 25 h 33"/>
                  <a:gd name="T6" fmla="*/ 1 w 88"/>
                  <a:gd name="T7" fmla="*/ 23 h 33"/>
                  <a:gd name="T8" fmla="*/ 1 w 88"/>
                  <a:gd name="T9" fmla="*/ 23 h 33"/>
                  <a:gd name="T10" fmla="*/ 1 w 88"/>
                  <a:gd name="T11" fmla="*/ 22 h 33"/>
                  <a:gd name="T12" fmla="*/ 2 w 88"/>
                  <a:gd name="T13" fmla="*/ 20 h 33"/>
                  <a:gd name="T14" fmla="*/ 9 w 88"/>
                  <a:gd name="T15" fmla="*/ 8 h 33"/>
                  <a:gd name="T16" fmla="*/ 53 w 88"/>
                  <a:gd name="T17" fmla="*/ 10 h 33"/>
                  <a:gd name="T18" fmla="*/ 87 w 88"/>
                  <a:gd name="T19" fmla="*/ 15 h 33"/>
                  <a:gd name="T20" fmla="*/ 88 w 88"/>
                  <a:gd name="T21" fmla="*/ 23 h 33"/>
                  <a:gd name="T22" fmla="*/ 80 w 88"/>
                  <a:gd name="T23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33">
                    <a:moveTo>
                      <a:pt x="80" y="27"/>
                    </a:moveTo>
                    <a:cubicBezTo>
                      <a:pt x="64" y="33"/>
                      <a:pt x="23" y="33"/>
                      <a:pt x="7" y="27"/>
                    </a:cubicBezTo>
                    <a:cubicBezTo>
                      <a:pt x="5" y="27"/>
                      <a:pt x="4" y="26"/>
                      <a:pt x="3" y="25"/>
                    </a:cubicBezTo>
                    <a:cubicBezTo>
                      <a:pt x="2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5" y="13"/>
                      <a:pt x="0" y="8"/>
                      <a:pt x="9" y="8"/>
                    </a:cubicBezTo>
                    <a:cubicBezTo>
                      <a:pt x="18" y="9"/>
                      <a:pt x="30" y="11"/>
                      <a:pt x="53" y="10"/>
                    </a:cubicBezTo>
                    <a:cubicBezTo>
                      <a:pt x="72" y="9"/>
                      <a:pt x="87" y="0"/>
                      <a:pt x="87" y="15"/>
                    </a:cubicBezTo>
                    <a:cubicBezTo>
                      <a:pt x="87" y="20"/>
                      <a:pt x="87" y="22"/>
                      <a:pt x="88" y="23"/>
                    </a:cubicBezTo>
                    <a:cubicBezTo>
                      <a:pt x="88" y="25"/>
                      <a:pt x="87" y="24"/>
                      <a:pt x="80" y="27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4" name="Freeform 858">
                <a:extLst>
                  <a:ext uri="{FF2B5EF4-FFF2-40B4-BE49-F238E27FC236}">
                    <a16:creationId xmlns:a16="http://schemas.microsoft.com/office/drawing/2014/main" id="{0A254019-A215-4D6D-B38C-9D61019FE2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4989" y="3532188"/>
                <a:ext cx="12700" cy="25400"/>
              </a:xfrm>
              <a:custGeom>
                <a:avLst/>
                <a:gdLst>
                  <a:gd name="T0" fmla="*/ 4 w 9"/>
                  <a:gd name="T1" fmla="*/ 13 h 17"/>
                  <a:gd name="T2" fmla="*/ 4 w 9"/>
                  <a:gd name="T3" fmla="*/ 13 h 17"/>
                  <a:gd name="T4" fmla="*/ 4 w 9"/>
                  <a:gd name="T5" fmla="*/ 8 h 17"/>
                  <a:gd name="T6" fmla="*/ 4 w 9"/>
                  <a:gd name="T7" fmla="*/ 8 h 17"/>
                  <a:gd name="T8" fmla="*/ 4 w 9"/>
                  <a:gd name="T9" fmla="*/ 8 h 17"/>
                  <a:gd name="T10" fmla="*/ 5 w 9"/>
                  <a:gd name="T11" fmla="*/ 0 h 17"/>
                  <a:gd name="T12" fmla="*/ 3 w 9"/>
                  <a:gd name="T13" fmla="*/ 1 h 17"/>
                  <a:gd name="T14" fmla="*/ 0 w 9"/>
                  <a:gd name="T15" fmla="*/ 3 h 17"/>
                  <a:gd name="T16" fmla="*/ 0 w 9"/>
                  <a:gd name="T17" fmla="*/ 4 h 17"/>
                  <a:gd name="T18" fmla="*/ 1 w 9"/>
                  <a:gd name="T19" fmla="*/ 7 h 17"/>
                  <a:gd name="T20" fmla="*/ 3 w 9"/>
                  <a:gd name="T21" fmla="*/ 8 h 17"/>
                  <a:gd name="T22" fmla="*/ 3 w 9"/>
                  <a:gd name="T23" fmla="*/ 9 h 17"/>
                  <a:gd name="T24" fmla="*/ 3 w 9"/>
                  <a:gd name="T25" fmla="*/ 9 h 17"/>
                  <a:gd name="T26" fmla="*/ 1 w 9"/>
                  <a:gd name="T27" fmla="*/ 10 h 17"/>
                  <a:gd name="T28" fmla="*/ 0 w 9"/>
                  <a:gd name="T29" fmla="*/ 12 h 17"/>
                  <a:gd name="T30" fmla="*/ 2 w 9"/>
                  <a:gd name="T31" fmla="*/ 15 h 17"/>
                  <a:gd name="T32" fmla="*/ 5 w 9"/>
                  <a:gd name="T33" fmla="*/ 17 h 17"/>
                  <a:gd name="T34" fmla="*/ 7 w 9"/>
                  <a:gd name="T35" fmla="*/ 17 h 17"/>
                  <a:gd name="T36" fmla="*/ 7 w 9"/>
                  <a:gd name="T37" fmla="*/ 17 h 17"/>
                  <a:gd name="T38" fmla="*/ 9 w 9"/>
                  <a:gd name="T39" fmla="*/ 15 h 17"/>
                  <a:gd name="T40" fmla="*/ 7 w 9"/>
                  <a:gd name="T41" fmla="*/ 13 h 17"/>
                  <a:gd name="T42" fmla="*/ 7 w 9"/>
                  <a:gd name="T43" fmla="*/ 13 h 17"/>
                  <a:gd name="T44" fmla="*/ 5 w 9"/>
                  <a:gd name="T45" fmla="*/ 13 h 17"/>
                  <a:gd name="T46" fmla="*/ 5 w 9"/>
                  <a:gd name="T47" fmla="*/ 13 h 17"/>
                  <a:gd name="T48" fmla="*/ 6 w 9"/>
                  <a:gd name="T49" fmla="*/ 12 h 17"/>
                  <a:gd name="T50" fmla="*/ 7 w 9"/>
                  <a:gd name="T51" fmla="*/ 11 h 17"/>
                  <a:gd name="T52" fmla="*/ 8 w 9"/>
                  <a:gd name="T53" fmla="*/ 9 h 17"/>
                  <a:gd name="T54" fmla="*/ 8 w 9"/>
                  <a:gd name="T55" fmla="*/ 8 h 17"/>
                  <a:gd name="T56" fmla="*/ 6 w 9"/>
                  <a:gd name="T57" fmla="*/ 6 h 17"/>
                  <a:gd name="T58" fmla="*/ 4 w 9"/>
                  <a:gd name="T59" fmla="*/ 4 h 17"/>
                  <a:gd name="T60" fmla="*/ 5 w 9"/>
                  <a:gd name="T61" fmla="*/ 4 h 17"/>
                  <a:gd name="T62" fmla="*/ 5 w 9"/>
                  <a:gd name="T63" fmla="*/ 4 h 17"/>
                  <a:gd name="T64" fmla="*/ 5 w 9"/>
                  <a:gd name="T65" fmla="*/ 4 h 17"/>
                  <a:gd name="T66" fmla="*/ 7 w 9"/>
                  <a:gd name="T67" fmla="*/ 3 h 17"/>
                  <a:gd name="T68" fmla="*/ 5 w 9"/>
                  <a:gd name="T69" fmla="*/ 0 h 17"/>
                  <a:gd name="T70" fmla="*/ 5 w 9"/>
                  <a:gd name="T7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7">
                    <a:moveTo>
                      <a:pt x="4" y="13"/>
                    </a:moveTo>
                    <a:cubicBezTo>
                      <a:pt x="4" y="13"/>
                      <a:pt x="4" y="13"/>
                      <a:pt x="4" y="13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2" y="7"/>
                      <a:pt x="2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3" y="16"/>
                      <a:pt x="4" y="17"/>
                      <a:pt x="5" y="17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7" y="11"/>
                      <a:pt x="7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5" name="Oval 859">
                <a:extLst>
                  <a:ext uri="{FF2B5EF4-FFF2-40B4-BE49-F238E27FC236}">
                    <a16:creationId xmlns:a16="http://schemas.microsoft.com/office/drawing/2014/main" id="{CF7CD535-8843-4926-8A80-B514E730F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5926" y="3395663"/>
                <a:ext cx="150813" cy="150813"/>
              </a:xfrm>
              <a:prstGeom prst="ellipse">
                <a:avLst/>
              </a:prstGeom>
              <a:solidFill>
                <a:srgbClr val="FFD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6" name="Freeform 860">
                <a:extLst>
                  <a:ext uri="{FF2B5EF4-FFF2-40B4-BE49-F238E27FC236}">
                    <a16:creationId xmlns:a16="http://schemas.microsoft.com/office/drawing/2014/main" id="{3663D9F2-C252-4C88-8E7F-D3F06C598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422650"/>
                <a:ext cx="14288" cy="85725"/>
              </a:xfrm>
              <a:custGeom>
                <a:avLst/>
                <a:gdLst>
                  <a:gd name="T0" fmla="*/ 9 w 9"/>
                  <a:gd name="T1" fmla="*/ 0 h 56"/>
                  <a:gd name="T2" fmla="*/ 0 w 9"/>
                  <a:gd name="T3" fmla="*/ 56 h 56"/>
                  <a:gd name="T4" fmla="*/ 3 w 9"/>
                  <a:gd name="T5" fmla="*/ 0 h 56"/>
                  <a:gd name="T6" fmla="*/ 9 w 9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6">
                    <a:moveTo>
                      <a:pt x="9" y="0"/>
                    </a:moveTo>
                    <a:cubicBezTo>
                      <a:pt x="9" y="0"/>
                      <a:pt x="9" y="54"/>
                      <a:pt x="0" y="56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7" name="Freeform 861">
                <a:extLst>
                  <a:ext uri="{FF2B5EF4-FFF2-40B4-BE49-F238E27FC236}">
                    <a16:creationId xmlns:a16="http://schemas.microsoft.com/office/drawing/2014/main" id="{5350ABDF-51D1-461A-9024-1E18D08A1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424238"/>
                <a:ext cx="19050" cy="73025"/>
              </a:xfrm>
              <a:custGeom>
                <a:avLst/>
                <a:gdLst>
                  <a:gd name="T0" fmla="*/ 0 w 13"/>
                  <a:gd name="T1" fmla="*/ 0 h 47"/>
                  <a:gd name="T2" fmla="*/ 10 w 13"/>
                  <a:gd name="T3" fmla="*/ 45 h 47"/>
                  <a:gd name="T4" fmla="*/ 0 w 13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47">
                    <a:moveTo>
                      <a:pt x="0" y="0"/>
                    </a:moveTo>
                    <a:cubicBezTo>
                      <a:pt x="0" y="0"/>
                      <a:pt x="7" y="47"/>
                      <a:pt x="10" y="45"/>
                    </a:cubicBezTo>
                    <a:cubicBezTo>
                      <a:pt x="12" y="42"/>
                      <a:pt x="13" y="1"/>
                      <a:pt x="0" y="0"/>
                    </a:cubicBez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8" name="Freeform 862">
                <a:extLst>
                  <a:ext uri="{FF2B5EF4-FFF2-40B4-BE49-F238E27FC236}">
                    <a16:creationId xmlns:a16="http://schemas.microsoft.com/office/drawing/2014/main" id="{4DC9A68C-5510-4015-84E0-F426B8FFD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2601" y="3448050"/>
                <a:ext cx="20638" cy="28575"/>
              </a:xfrm>
              <a:custGeom>
                <a:avLst/>
                <a:gdLst>
                  <a:gd name="T0" fmla="*/ 5 w 13"/>
                  <a:gd name="T1" fmla="*/ 0 h 19"/>
                  <a:gd name="T2" fmla="*/ 6 w 13"/>
                  <a:gd name="T3" fmla="*/ 2 h 19"/>
                  <a:gd name="T4" fmla="*/ 8 w 13"/>
                  <a:gd name="T5" fmla="*/ 11 h 19"/>
                  <a:gd name="T6" fmla="*/ 4 w 13"/>
                  <a:gd name="T7" fmla="*/ 16 h 19"/>
                  <a:gd name="T8" fmla="*/ 5 w 13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5" y="0"/>
                    </a:moveTo>
                    <a:cubicBezTo>
                      <a:pt x="6" y="0"/>
                      <a:pt x="7" y="1"/>
                      <a:pt x="6" y="2"/>
                    </a:cubicBezTo>
                    <a:cubicBezTo>
                      <a:pt x="6" y="5"/>
                      <a:pt x="5" y="12"/>
                      <a:pt x="8" y="11"/>
                    </a:cubicBezTo>
                    <a:cubicBezTo>
                      <a:pt x="13" y="9"/>
                      <a:pt x="13" y="19"/>
                      <a:pt x="4" y="16"/>
                    </a:cubicBezTo>
                    <a:cubicBezTo>
                      <a:pt x="0" y="15"/>
                      <a:pt x="1" y="2"/>
                      <a:pt x="5" y="0"/>
                    </a:cubicBezTo>
                    <a:close/>
                  </a:path>
                </a:pathLst>
              </a:custGeom>
              <a:solidFill>
                <a:srgbClr val="FF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9" name="Freeform 863">
                <a:extLst>
                  <a:ext uri="{FF2B5EF4-FFF2-40B4-BE49-F238E27FC236}">
                    <a16:creationId xmlns:a16="http://schemas.microsoft.com/office/drawing/2014/main" id="{F08CCBEB-1433-431A-90AF-1FF9E9F20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41700"/>
                <a:ext cx="17463" cy="20638"/>
              </a:xfrm>
              <a:custGeom>
                <a:avLst/>
                <a:gdLst>
                  <a:gd name="T0" fmla="*/ 4 w 11"/>
                  <a:gd name="T1" fmla="*/ 12 h 14"/>
                  <a:gd name="T2" fmla="*/ 4 w 11"/>
                  <a:gd name="T3" fmla="*/ 12 h 14"/>
                  <a:gd name="T4" fmla="*/ 4 w 11"/>
                  <a:gd name="T5" fmla="*/ 10 h 14"/>
                  <a:gd name="T6" fmla="*/ 5 w 11"/>
                  <a:gd name="T7" fmla="*/ 6 h 14"/>
                  <a:gd name="T8" fmla="*/ 5 w 11"/>
                  <a:gd name="T9" fmla="*/ 4 h 14"/>
                  <a:gd name="T10" fmla="*/ 5 w 11"/>
                  <a:gd name="T11" fmla="*/ 4 h 14"/>
                  <a:gd name="T12" fmla="*/ 5 w 11"/>
                  <a:gd name="T13" fmla="*/ 4 h 14"/>
                  <a:gd name="T14" fmla="*/ 5 w 11"/>
                  <a:gd name="T15" fmla="*/ 4 h 14"/>
                  <a:gd name="T16" fmla="*/ 5 w 11"/>
                  <a:gd name="T17" fmla="*/ 4 h 14"/>
                  <a:gd name="T18" fmla="*/ 5 w 11"/>
                  <a:gd name="T19" fmla="*/ 4 h 14"/>
                  <a:gd name="T20" fmla="*/ 5 w 11"/>
                  <a:gd name="T21" fmla="*/ 4 h 14"/>
                  <a:gd name="T22" fmla="*/ 5 w 11"/>
                  <a:gd name="T23" fmla="*/ 4 h 14"/>
                  <a:gd name="T24" fmla="*/ 6 w 11"/>
                  <a:gd name="T25" fmla="*/ 4 h 14"/>
                  <a:gd name="T26" fmla="*/ 6 w 11"/>
                  <a:gd name="T27" fmla="*/ 4 h 14"/>
                  <a:gd name="T28" fmla="*/ 6 w 11"/>
                  <a:gd name="T29" fmla="*/ 4 h 14"/>
                  <a:gd name="T30" fmla="*/ 6 w 11"/>
                  <a:gd name="T31" fmla="*/ 7 h 14"/>
                  <a:gd name="T32" fmla="*/ 7 w 11"/>
                  <a:gd name="T33" fmla="*/ 12 h 14"/>
                  <a:gd name="T34" fmla="*/ 9 w 11"/>
                  <a:gd name="T35" fmla="*/ 14 h 14"/>
                  <a:gd name="T36" fmla="*/ 11 w 11"/>
                  <a:gd name="T37" fmla="*/ 12 h 14"/>
                  <a:gd name="T38" fmla="*/ 10 w 11"/>
                  <a:gd name="T39" fmla="*/ 4 h 14"/>
                  <a:gd name="T40" fmla="*/ 8 w 11"/>
                  <a:gd name="T41" fmla="*/ 1 h 14"/>
                  <a:gd name="T42" fmla="*/ 5 w 11"/>
                  <a:gd name="T43" fmla="*/ 0 h 14"/>
                  <a:gd name="T44" fmla="*/ 5 w 11"/>
                  <a:gd name="T45" fmla="*/ 0 h 14"/>
                  <a:gd name="T46" fmla="*/ 2 w 11"/>
                  <a:gd name="T47" fmla="*/ 2 h 14"/>
                  <a:gd name="T48" fmla="*/ 0 w 11"/>
                  <a:gd name="T49" fmla="*/ 6 h 14"/>
                  <a:gd name="T50" fmla="*/ 0 w 11"/>
                  <a:gd name="T51" fmla="*/ 10 h 14"/>
                  <a:gd name="T52" fmla="*/ 0 w 11"/>
                  <a:gd name="T53" fmla="*/ 12 h 14"/>
                  <a:gd name="T54" fmla="*/ 2 w 11"/>
                  <a:gd name="T55" fmla="*/ 14 h 14"/>
                  <a:gd name="T56" fmla="*/ 4 w 11"/>
                  <a:gd name="T57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14">
                    <a:moveTo>
                      <a:pt x="4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0"/>
                    </a:cubicBezTo>
                    <a:cubicBezTo>
                      <a:pt x="4" y="9"/>
                      <a:pt x="4" y="7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5"/>
                      <a:pt x="6" y="7"/>
                    </a:cubicBezTo>
                    <a:cubicBezTo>
                      <a:pt x="7" y="8"/>
                      <a:pt x="7" y="10"/>
                      <a:pt x="7" y="12"/>
                    </a:cubicBezTo>
                    <a:cubicBezTo>
                      <a:pt x="7" y="14"/>
                      <a:pt x="8" y="14"/>
                      <a:pt x="9" y="14"/>
                    </a:cubicBezTo>
                    <a:cubicBezTo>
                      <a:pt x="10" y="14"/>
                      <a:pt x="11" y="14"/>
                      <a:pt x="11" y="12"/>
                    </a:cubicBezTo>
                    <a:cubicBezTo>
                      <a:pt x="11" y="9"/>
                      <a:pt x="11" y="6"/>
                      <a:pt x="10" y="4"/>
                    </a:cubicBezTo>
                    <a:cubicBezTo>
                      <a:pt x="10" y="3"/>
                      <a:pt x="9" y="2"/>
                      <a:pt x="8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1" y="3"/>
                      <a:pt x="1" y="5"/>
                      <a:pt x="0" y="6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4"/>
                      <a:pt x="2" y="14"/>
                    </a:cubicBezTo>
                    <a:cubicBezTo>
                      <a:pt x="3" y="14"/>
                      <a:pt x="4" y="13"/>
                      <a:pt x="4" y="12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0" name="Freeform 864">
                <a:extLst>
                  <a:ext uri="{FF2B5EF4-FFF2-40B4-BE49-F238E27FC236}">
                    <a16:creationId xmlns:a16="http://schemas.microsoft.com/office/drawing/2014/main" id="{1316E75E-0A37-4E2A-A915-BE16B47BD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476" y="3441700"/>
                <a:ext cx="14288" cy="20638"/>
              </a:xfrm>
              <a:custGeom>
                <a:avLst/>
                <a:gdLst>
                  <a:gd name="T0" fmla="*/ 4 w 10"/>
                  <a:gd name="T1" fmla="*/ 11 h 14"/>
                  <a:gd name="T2" fmla="*/ 4 w 10"/>
                  <a:gd name="T3" fmla="*/ 11 h 14"/>
                  <a:gd name="T4" fmla="*/ 4 w 10"/>
                  <a:gd name="T5" fmla="*/ 10 h 14"/>
                  <a:gd name="T6" fmla="*/ 4 w 10"/>
                  <a:gd name="T7" fmla="*/ 5 h 14"/>
                  <a:gd name="T8" fmla="*/ 5 w 10"/>
                  <a:gd name="T9" fmla="*/ 4 h 14"/>
                  <a:gd name="T10" fmla="*/ 5 w 10"/>
                  <a:gd name="T11" fmla="*/ 4 h 14"/>
                  <a:gd name="T12" fmla="*/ 5 w 10"/>
                  <a:gd name="T13" fmla="*/ 3 h 14"/>
                  <a:gd name="T14" fmla="*/ 5 w 10"/>
                  <a:gd name="T15" fmla="*/ 4 h 14"/>
                  <a:gd name="T16" fmla="*/ 5 w 10"/>
                  <a:gd name="T17" fmla="*/ 4 h 14"/>
                  <a:gd name="T18" fmla="*/ 5 w 10"/>
                  <a:gd name="T19" fmla="*/ 3 h 14"/>
                  <a:gd name="T20" fmla="*/ 5 w 10"/>
                  <a:gd name="T21" fmla="*/ 4 h 14"/>
                  <a:gd name="T22" fmla="*/ 5 w 10"/>
                  <a:gd name="T23" fmla="*/ 4 h 14"/>
                  <a:gd name="T24" fmla="*/ 5 w 10"/>
                  <a:gd name="T25" fmla="*/ 4 h 14"/>
                  <a:gd name="T26" fmla="*/ 5 w 10"/>
                  <a:gd name="T27" fmla="*/ 4 h 14"/>
                  <a:gd name="T28" fmla="*/ 5 w 10"/>
                  <a:gd name="T29" fmla="*/ 4 h 14"/>
                  <a:gd name="T30" fmla="*/ 6 w 10"/>
                  <a:gd name="T31" fmla="*/ 6 h 14"/>
                  <a:gd name="T32" fmla="*/ 6 w 10"/>
                  <a:gd name="T33" fmla="*/ 12 h 14"/>
                  <a:gd name="T34" fmla="*/ 8 w 10"/>
                  <a:gd name="T35" fmla="*/ 14 h 14"/>
                  <a:gd name="T36" fmla="*/ 10 w 10"/>
                  <a:gd name="T37" fmla="*/ 12 h 14"/>
                  <a:gd name="T38" fmla="*/ 10 w 10"/>
                  <a:gd name="T39" fmla="*/ 3 h 14"/>
                  <a:gd name="T40" fmla="*/ 8 w 10"/>
                  <a:gd name="T41" fmla="*/ 1 h 14"/>
                  <a:gd name="T42" fmla="*/ 5 w 10"/>
                  <a:gd name="T43" fmla="*/ 0 h 14"/>
                  <a:gd name="T44" fmla="*/ 4 w 10"/>
                  <a:gd name="T45" fmla="*/ 0 h 14"/>
                  <a:gd name="T46" fmla="*/ 1 w 10"/>
                  <a:gd name="T47" fmla="*/ 1 h 14"/>
                  <a:gd name="T48" fmla="*/ 0 w 10"/>
                  <a:gd name="T49" fmla="*/ 6 h 14"/>
                  <a:gd name="T50" fmla="*/ 0 w 10"/>
                  <a:gd name="T51" fmla="*/ 10 h 14"/>
                  <a:gd name="T52" fmla="*/ 0 w 10"/>
                  <a:gd name="T53" fmla="*/ 12 h 14"/>
                  <a:gd name="T54" fmla="*/ 2 w 10"/>
                  <a:gd name="T55" fmla="*/ 13 h 14"/>
                  <a:gd name="T56" fmla="*/ 4 w 10"/>
                  <a:gd name="T5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" h="14"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6"/>
                    </a:cubicBezTo>
                    <a:cubicBezTo>
                      <a:pt x="6" y="7"/>
                      <a:pt x="6" y="9"/>
                      <a:pt x="6" y="12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0" y="8"/>
                      <a:pt x="10" y="5"/>
                      <a:pt x="10" y="3"/>
                    </a:cubicBezTo>
                    <a:cubicBezTo>
                      <a:pt x="9" y="2"/>
                      <a:pt x="9" y="1"/>
                      <a:pt x="8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0" y="7"/>
                      <a:pt x="0" y="8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3"/>
                      <a:pt x="2" y="13"/>
                    </a:cubicBezTo>
                    <a:cubicBezTo>
                      <a:pt x="3" y="13"/>
                      <a:pt x="4" y="12"/>
                      <a:pt x="4" y="11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1" name="Oval 865">
                <a:extLst>
                  <a:ext uri="{FF2B5EF4-FFF2-40B4-BE49-F238E27FC236}">
                    <a16:creationId xmlns:a16="http://schemas.microsoft.com/office/drawing/2014/main" id="{8B3B5EB9-BB67-47C5-8D9A-9A0663849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2439" y="3459163"/>
                <a:ext cx="12700" cy="14288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2" name="Oval 866">
                <a:extLst>
                  <a:ext uri="{FF2B5EF4-FFF2-40B4-BE49-F238E27FC236}">
                    <a16:creationId xmlns:a16="http://schemas.microsoft.com/office/drawing/2014/main" id="{857A27D6-4770-4402-A71C-762D967AC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31176" y="3459163"/>
                <a:ext cx="14288" cy="12700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3" name="Freeform 867">
                <a:extLst>
                  <a:ext uri="{FF2B5EF4-FFF2-40B4-BE49-F238E27FC236}">
                    <a16:creationId xmlns:a16="http://schemas.microsoft.com/office/drawing/2014/main" id="{22766A51-9412-4766-86CF-D44EDBC8A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6089" y="3475038"/>
                <a:ext cx="84138" cy="50800"/>
              </a:xfrm>
              <a:custGeom>
                <a:avLst/>
                <a:gdLst>
                  <a:gd name="T0" fmla="*/ 24 w 55"/>
                  <a:gd name="T1" fmla="*/ 7 h 33"/>
                  <a:gd name="T2" fmla="*/ 40 w 55"/>
                  <a:gd name="T3" fmla="*/ 5 h 33"/>
                  <a:gd name="T4" fmla="*/ 55 w 55"/>
                  <a:gd name="T5" fmla="*/ 13 h 33"/>
                  <a:gd name="T6" fmla="*/ 30 w 55"/>
                  <a:gd name="T7" fmla="*/ 31 h 33"/>
                  <a:gd name="T8" fmla="*/ 8 w 55"/>
                  <a:gd name="T9" fmla="*/ 5 h 33"/>
                  <a:gd name="T10" fmla="*/ 24 w 55"/>
                  <a:gd name="T11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33">
                    <a:moveTo>
                      <a:pt x="24" y="7"/>
                    </a:moveTo>
                    <a:cubicBezTo>
                      <a:pt x="27" y="9"/>
                      <a:pt x="34" y="9"/>
                      <a:pt x="40" y="5"/>
                    </a:cubicBezTo>
                    <a:cubicBezTo>
                      <a:pt x="47" y="1"/>
                      <a:pt x="55" y="4"/>
                      <a:pt x="55" y="13"/>
                    </a:cubicBezTo>
                    <a:cubicBezTo>
                      <a:pt x="55" y="21"/>
                      <a:pt x="43" y="33"/>
                      <a:pt x="30" y="31"/>
                    </a:cubicBezTo>
                    <a:cubicBezTo>
                      <a:pt x="18" y="29"/>
                      <a:pt x="0" y="16"/>
                      <a:pt x="8" y="5"/>
                    </a:cubicBezTo>
                    <a:cubicBezTo>
                      <a:pt x="12" y="0"/>
                      <a:pt x="20" y="4"/>
                      <a:pt x="24" y="7"/>
                    </a:cubicBezTo>
                    <a:close/>
                  </a:path>
                </a:pathLst>
              </a:custGeom>
              <a:solidFill>
                <a:srgbClr val="FF9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4" name="Freeform 868">
                <a:extLst>
                  <a:ext uri="{FF2B5EF4-FFF2-40B4-BE49-F238E27FC236}">
                    <a16:creationId xmlns:a16="http://schemas.microsoft.com/office/drawing/2014/main" id="{815D9DDB-D758-4EF7-95CA-4C12EFF56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94088"/>
                <a:ext cx="55563" cy="34925"/>
              </a:xfrm>
              <a:custGeom>
                <a:avLst/>
                <a:gdLst>
                  <a:gd name="T0" fmla="*/ 0 w 36"/>
                  <a:gd name="T1" fmla="*/ 11 h 23"/>
                  <a:gd name="T2" fmla="*/ 36 w 36"/>
                  <a:gd name="T3" fmla="*/ 12 h 23"/>
                  <a:gd name="T4" fmla="*/ 12 w 36"/>
                  <a:gd name="T5" fmla="*/ 18 h 23"/>
                  <a:gd name="T6" fmla="*/ 0 w 36"/>
                  <a:gd name="T7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3">
                    <a:moveTo>
                      <a:pt x="0" y="11"/>
                    </a:moveTo>
                    <a:cubicBezTo>
                      <a:pt x="0" y="11"/>
                      <a:pt x="18" y="0"/>
                      <a:pt x="36" y="12"/>
                    </a:cubicBezTo>
                    <a:cubicBezTo>
                      <a:pt x="36" y="12"/>
                      <a:pt x="26" y="23"/>
                      <a:pt x="12" y="18"/>
                    </a:cubicBezTo>
                    <a:cubicBezTo>
                      <a:pt x="1" y="14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52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5" name="Freeform 869">
                <a:extLst>
                  <a:ext uri="{FF2B5EF4-FFF2-40B4-BE49-F238E27FC236}">
                    <a16:creationId xmlns:a16="http://schemas.microsoft.com/office/drawing/2014/main" id="{8AEF8578-77BC-40B7-AFEE-42220D413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321050"/>
                <a:ext cx="195263" cy="211138"/>
              </a:xfrm>
              <a:custGeom>
                <a:avLst/>
                <a:gdLst>
                  <a:gd name="T0" fmla="*/ 31 w 127"/>
                  <a:gd name="T1" fmla="*/ 59 h 138"/>
                  <a:gd name="T2" fmla="*/ 29 w 127"/>
                  <a:gd name="T3" fmla="*/ 61 h 138"/>
                  <a:gd name="T4" fmla="*/ 21 w 127"/>
                  <a:gd name="T5" fmla="*/ 128 h 138"/>
                  <a:gd name="T6" fmla="*/ 7 w 127"/>
                  <a:gd name="T7" fmla="*/ 52 h 138"/>
                  <a:gd name="T8" fmla="*/ 67 w 127"/>
                  <a:gd name="T9" fmla="*/ 0 h 138"/>
                  <a:gd name="T10" fmla="*/ 127 w 127"/>
                  <a:gd name="T11" fmla="*/ 55 h 138"/>
                  <a:gd name="T12" fmla="*/ 116 w 127"/>
                  <a:gd name="T13" fmla="*/ 130 h 138"/>
                  <a:gd name="T14" fmla="*/ 106 w 127"/>
                  <a:gd name="T15" fmla="*/ 75 h 138"/>
                  <a:gd name="T16" fmla="*/ 105 w 127"/>
                  <a:gd name="T17" fmla="*/ 74 h 138"/>
                  <a:gd name="T18" fmla="*/ 31 w 127"/>
                  <a:gd name="T19" fmla="*/ 5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138">
                    <a:moveTo>
                      <a:pt x="31" y="59"/>
                    </a:moveTo>
                    <a:cubicBezTo>
                      <a:pt x="30" y="59"/>
                      <a:pt x="29" y="60"/>
                      <a:pt x="29" y="61"/>
                    </a:cubicBezTo>
                    <a:cubicBezTo>
                      <a:pt x="28" y="72"/>
                      <a:pt x="26" y="119"/>
                      <a:pt x="21" y="128"/>
                    </a:cubicBezTo>
                    <a:cubicBezTo>
                      <a:pt x="16" y="138"/>
                      <a:pt x="0" y="90"/>
                      <a:pt x="7" y="52"/>
                    </a:cubicBezTo>
                    <a:cubicBezTo>
                      <a:pt x="13" y="14"/>
                      <a:pt x="37" y="0"/>
                      <a:pt x="67" y="0"/>
                    </a:cubicBezTo>
                    <a:cubicBezTo>
                      <a:pt x="97" y="0"/>
                      <a:pt x="127" y="21"/>
                      <a:pt x="127" y="55"/>
                    </a:cubicBezTo>
                    <a:cubicBezTo>
                      <a:pt x="127" y="89"/>
                      <a:pt x="125" y="131"/>
                      <a:pt x="116" y="130"/>
                    </a:cubicBezTo>
                    <a:cubicBezTo>
                      <a:pt x="113" y="129"/>
                      <a:pt x="109" y="101"/>
                      <a:pt x="106" y="75"/>
                    </a:cubicBezTo>
                    <a:cubicBezTo>
                      <a:pt x="106" y="75"/>
                      <a:pt x="106" y="74"/>
                      <a:pt x="105" y="74"/>
                    </a:cubicBezTo>
                    <a:cubicBezTo>
                      <a:pt x="102" y="70"/>
                      <a:pt x="84" y="56"/>
                      <a:pt x="31" y="59"/>
                    </a:cubicBezTo>
                    <a:close/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6" name="Freeform 870">
                <a:extLst>
                  <a:ext uri="{FF2B5EF4-FFF2-40B4-BE49-F238E27FC236}">
                    <a16:creationId xmlns:a16="http://schemas.microsoft.com/office/drawing/2014/main" id="{74C9B060-3413-4C1D-8975-0D8D9A050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330575"/>
                <a:ext cx="128588" cy="26988"/>
              </a:xfrm>
              <a:custGeom>
                <a:avLst/>
                <a:gdLst>
                  <a:gd name="T0" fmla="*/ 84 w 84"/>
                  <a:gd name="T1" fmla="*/ 6 h 17"/>
                  <a:gd name="T2" fmla="*/ 84 w 84"/>
                  <a:gd name="T3" fmla="*/ 6 h 17"/>
                  <a:gd name="T4" fmla="*/ 80 w 84"/>
                  <a:gd name="T5" fmla="*/ 14 h 17"/>
                  <a:gd name="T6" fmla="*/ 72 w 84"/>
                  <a:gd name="T7" fmla="*/ 9 h 17"/>
                  <a:gd name="T8" fmla="*/ 65 w 84"/>
                  <a:gd name="T9" fmla="*/ 17 h 17"/>
                  <a:gd name="T10" fmla="*/ 56 w 84"/>
                  <a:gd name="T11" fmla="*/ 8 h 17"/>
                  <a:gd name="T12" fmla="*/ 47 w 84"/>
                  <a:gd name="T13" fmla="*/ 16 h 17"/>
                  <a:gd name="T14" fmla="*/ 36 w 84"/>
                  <a:gd name="T15" fmla="*/ 8 h 17"/>
                  <a:gd name="T16" fmla="*/ 25 w 84"/>
                  <a:gd name="T17" fmla="*/ 15 h 17"/>
                  <a:gd name="T18" fmla="*/ 17 w 84"/>
                  <a:gd name="T19" fmla="*/ 8 h 17"/>
                  <a:gd name="T20" fmla="*/ 6 w 84"/>
                  <a:gd name="T21" fmla="*/ 15 h 17"/>
                  <a:gd name="T22" fmla="*/ 0 w 84"/>
                  <a:gd name="T23" fmla="*/ 10 h 17"/>
                  <a:gd name="T24" fmla="*/ 4 w 84"/>
                  <a:gd name="T25" fmla="*/ 7 h 17"/>
                  <a:gd name="T26" fmla="*/ 6 w 84"/>
                  <a:gd name="T27" fmla="*/ 10 h 17"/>
                  <a:gd name="T28" fmla="*/ 16 w 84"/>
                  <a:gd name="T29" fmla="*/ 3 h 17"/>
                  <a:gd name="T30" fmla="*/ 26 w 84"/>
                  <a:gd name="T31" fmla="*/ 11 h 17"/>
                  <a:gd name="T32" fmla="*/ 35 w 84"/>
                  <a:gd name="T33" fmla="*/ 2 h 17"/>
                  <a:gd name="T34" fmla="*/ 46 w 84"/>
                  <a:gd name="T35" fmla="*/ 11 h 17"/>
                  <a:gd name="T36" fmla="*/ 55 w 84"/>
                  <a:gd name="T37" fmla="*/ 1 h 17"/>
                  <a:gd name="T38" fmla="*/ 65 w 84"/>
                  <a:gd name="T39" fmla="*/ 12 h 17"/>
                  <a:gd name="T40" fmla="*/ 71 w 84"/>
                  <a:gd name="T41" fmla="*/ 1 h 17"/>
                  <a:gd name="T42" fmla="*/ 80 w 84"/>
                  <a:gd name="T43" fmla="*/ 10 h 17"/>
                  <a:gd name="T44" fmla="*/ 81 w 84"/>
                  <a:gd name="T45" fmla="*/ 4 h 17"/>
                  <a:gd name="T46" fmla="*/ 84 w 84"/>
                  <a:gd name="T4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" h="17">
                    <a:moveTo>
                      <a:pt x="84" y="6"/>
                    </a:moveTo>
                    <a:cubicBezTo>
                      <a:pt x="84" y="6"/>
                      <a:pt x="84" y="6"/>
                      <a:pt x="84" y="6"/>
                    </a:cubicBezTo>
                    <a:cubicBezTo>
                      <a:pt x="83" y="7"/>
                      <a:pt x="84" y="14"/>
                      <a:pt x="80" y="14"/>
                    </a:cubicBezTo>
                    <a:cubicBezTo>
                      <a:pt x="76" y="15"/>
                      <a:pt x="73" y="9"/>
                      <a:pt x="72" y="9"/>
                    </a:cubicBezTo>
                    <a:cubicBezTo>
                      <a:pt x="71" y="8"/>
                      <a:pt x="70" y="17"/>
                      <a:pt x="65" y="17"/>
                    </a:cubicBezTo>
                    <a:cubicBezTo>
                      <a:pt x="60" y="17"/>
                      <a:pt x="58" y="7"/>
                      <a:pt x="56" y="8"/>
                    </a:cubicBezTo>
                    <a:cubicBezTo>
                      <a:pt x="54" y="8"/>
                      <a:pt x="51" y="16"/>
                      <a:pt x="47" y="16"/>
                    </a:cubicBezTo>
                    <a:cubicBezTo>
                      <a:pt x="43" y="15"/>
                      <a:pt x="37" y="8"/>
                      <a:pt x="36" y="8"/>
                    </a:cubicBezTo>
                    <a:cubicBezTo>
                      <a:pt x="34" y="9"/>
                      <a:pt x="29" y="16"/>
                      <a:pt x="25" y="15"/>
                    </a:cubicBezTo>
                    <a:cubicBezTo>
                      <a:pt x="22" y="15"/>
                      <a:pt x="19" y="9"/>
                      <a:pt x="17" y="8"/>
                    </a:cubicBezTo>
                    <a:cubicBezTo>
                      <a:pt x="15" y="8"/>
                      <a:pt x="9" y="16"/>
                      <a:pt x="6" y="15"/>
                    </a:cubicBezTo>
                    <a:cubicBezTo>
                      <a:pt x="4" y="14"/>
                      <a:pt x="2" y="12"/>
                      <a:pt x="0" y="10"/>
                    </a:cubicBezTo>
                    <a:cubicBezTo>
                      <a:pt x="1" y="9"/>
                      <a:pt x="3" y="8"/>
                      <a:pt x="4" y="7"/>
                    </a:cubicBezTo>
                    <a:cubicBezTo>
                      <a:pt x="5" y="8"/>
                      <a:pt x="5" y="9"/>
                      <a:pt x="6" y="10"/>
                    </a:cubicBezTo>
                    <a:cubicBezTo>
                      <a:pt x="10" y="12"/>
                      <a:pt x="13" y="3"/>
                      <a:pt x="16" y="3"/>
                    </a:cubicBezTo>
                    <a:cubicBezTo>
                      <a:pt x="20" y="3"/>
                      <a:pt x="23" y="11"/>
                      <a:pt x="26" y="11"/>
                    </a:cubicBezTo>
                    <a:cubicBezTo>
                      <a:pt x="29" y="11"/>
                      <a:pt x="32" y="2"/>
                      <a:pt x="35" y="2"/>
                    </a:cubicBezTo>
                    <a:cubicBezTo>
                      <a:pt x="39" y="1"/>
                      <a:pt x="43" y="11"/>
                      <a:pt x="46" y="11"/>
                    </a:cubicBezTo>
                    <a:cubicBezTo>
                      <a:pt x="50" y="11"/>
                      <a:pt x="52" y="1"/>
                      <a:pt x="55" y="1"/>
                    </a:cubicBezTo>
                    <a:cubicBezTo>
                      <a:pt x="59" y="1"/>
                      <a:pt x="61" y="13"/>
                      <a:pt x="65" y="12"/>
                    </a:cubicBezTo>
                    <a:cubicBezTo>
                      <a:pt x="69" y="11"/>
                      <a:pt x="69" y="2"/>
                      <a:pt x="71" y="1"/>
                    </a:cubicBezTo>
                    <a:cubicBezTo>
                      <a:pt x="73" y="0"/>
                      <a:pt x="77" y="12"/>
                      <a:pt x="80" y="10"/>
                    </a:cubicBezTo>
                    <a:cubicBezTo>
                      <a:pt x="81" y="8"/>
                      <a:pt x="81" y="6"/>
                      <a:pt x="81" y="4"/>
                    </a:cubicBezTo>
                    <a:cubicBezTo>
                      <a:pt x="82" y="4"/>
                      <a:pt x="83" y="5"/>
                      <a:pt x="8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7" name="Freeform 871">
                <a:extLst>
                  <a:ext uri="{FF2B5EF4-FFF2-40B4-BE49-F238E27FC236}">
                    <a16:creationId xmlns:a16="http://schemas.microsoft.com/office/drawing/2014/main" id="{D13F33F5-B807-4E87-A554-9464F9F13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443288"/>
                <a:ext cx="31750" cy="19050"/>
              </a:xfrm>
              <a:custGeom>
                <a:avLst/>
                <a:gdLst>
                  <a:gd name="T0" fmla="*/ 21 w 21"/>
                  <a:gd name="T1" fmla="*/ 4 h 13"/>
                  <a:gd name="T2" fmla="*/ 21 w 21"/>
                  <a:gd name="T3" fmla="*/ 12 h 13"/>
                  <a:gd name="T4" fmla="*/ 15 w 21"/>
                  <a:gd name="T5" fmla="*/ 7 h 13"/>
                  <a:gd name="T6" fmla="*/ 7 w 21"/>
                  <a:gd name="T7" fmla="*/ 12 h 13"/>
                  <a:gd name="T8" fmla="*/ 2 w 21"/>
                  <a:gd name="T9" fmla="*/ 5 h 13"/>
                  <a:gd name="T10" fmla="*/ 0 w 21"/>
                  <a:gd name="T11" fmla="*/ 6 h 13"/>
                  <a:gd name="T12" fmla="*/ 0 w 21"/>
                  <a:gd name="T13" fmla="*/ 1 h 13"/>
                  <a:gd name="T14" fmla="*/ 3 w 21"/>
                  <a:gd name="T15" fmla="*/ 1 h 13"/>
                  <a:gd name="T16" fmla="*/ 9 w 21"/>
                  <a:gd name="T17" fmla="*/ 8 h 13"/>
                  <a:gd name="T18" fmla="*/ 18 w 21"/>
                  <a:gd name="T19" fmla="*/ 1 h 13"/>
                  <a:gd name="T20" fmla="*/ 21 w 21"/>
                  <a:gd name="T21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3">
                    <a:moveTo>
                      <a:pt x="21" y="4"/>
                    </a:moveTo>
                    <a:cubicBezTo>
                      <a:pt x="21" y="7"/>
                      <a:pt x="21" y="9"/>
                      <a:pt x="21" y="12"/>
                    </a:cubicBezTo>
                    <a:cubicBezTo>
                      <a:pt x="19" y="9"/>
                      <a:pt x="17" y="6"/>
                      <a:pt x="15" y="7"/>
                    </a:cubicBezTo>
                    <a:cubicBezTo>
                      <a:pt x="15" y="8"/>
                      <a:pt x="10" y="13"/>
                      <a:pt x="7" y="12"/>
                    </a:cubicBezTo>
                    <a:cubicBezTo>
                      <a:pt x="5" y="11"/>
                      <a:pt x="3" y="5"/>
                      <a:pt x="2" y="5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3"/>
                      <a:pt x="6" y="10"/>
                      <a:pt x="9" y="8"/>
                    </a:cubicBezTo>
                    <a:cubicBezTo>
                      <a:pt x="12" y="5"/>
                      <a:pt x="15" y="1"/>
                      <a:pt x="18" y="1"/>
                    </a:cubicBezTo>
                    <a:cubicBezTo>
                      <a:pt x="19" y="1"/>
                      <a:pt x="20" y="3"/>
                      <a:pt x="21" y="4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8" name="Freeform 872">
                <a:extLst>
                  <a:ext uri="{FF2B5EF4-FFF2-40B4-BE49-F238E27FC236}">
                    <a16:creationId xmlns:a16="http://schemas.microsoft.com/office/drawing/2014/main" id="{CCDF4854-85BE-4717-B0F8-D4053D140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626" y="3435350"/>
                <a:ext cx="30163" cy="22225"/>
              </a:xfrm>
              <a:custGeom>
                <a:avLst/>
                <a:gdLst>
                  <a:gd name="T0" fmla="*/ 19 w 19"/>
                  <a:gd name="T1" fmla="*/ 6 h 14"/>
                  <a:gd name="T2" fmla="*/ 19 w 19"/>
                  <a:gd name="T3" fmla="*/ 6 h 14"/>
                  <a:gd name="T4" fmla="*/ 19 w 19"/>
                  <a:gd name="T5" fmla="*/ 9 h 14"/>
                  <a:gd name="T6" fmla="*/ 15 w 19"/>
                  <a:gd name="T7" fmla="*/ 6 h 14"/>
                  <a:gd name="T8" fmla="*/ 9 w 19"/>
                  <a:gd name="T9" fmla="*/ 14 h 14"/>
                  <a:gd name="T10" fmla="*/ 1 w 19"/>
                  <a:gd name="T11" fmla="*/ 10 h 14"/>
                  <a:gd name="T12" fmla="*/ 1 w 19"/>
                  <a:gd name="T13" fmla="*/ 12 h 14"/>
                  <a:gd name="T14" fmla="*/ 0 w 19"/>
                  <a:gd name="T15" fmla="*/ 5 h 14"/>
                  <a:gd name="T16" fmla="*/ 0 w 19"/>
                  <a:gd name="T17" fmla="*/ 5 h 14"/>
                  <a:gd name="T18" fmla="*/ 8 w 19"/>
                  <a:gd name="T19" fmla="*/ 10 h 14"/>
                  <a:gd name="T20" fmla="*/ 13 w 19"/>
                  <a:gd name="T21" fmla="*/ 1 h 14"/>
                  <a:gd name="T22" fmla="*/ 19 w 19"/>
                  <a:gd name="T2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4">
                    <a:moveTo>
                      <a:pt x="19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8"/>
                      <a:pt x="19" y="9"/>
                    </a:cubicBezTo>
                    <a:cubicBezTo>
                      <a:pt x="17" y="8"/>
                      <a:pt x="16" y="6"/>
                      <a:pt x="15" y="6"/>
                    </a:cubicBezTo>
                    <a:cubicBezTo>
                      <a:pt x="13" y="6"/>
                      <a:pt x="12" y="14"/>
                      <a:pt x="9" y="14"/>
                    </a:cubicBezTo>
                    <a:cubicBezTo>
                      <a:pt x="6" y="14"/>
                      <a:pt x="3" y="9"/>
                      <a:pt x="1" y="10"/>
                    </a:cubicBezTo>
                    <a:cubicBezTo>
                      <a:pt x="1" y="10"/>
                      <a:pt x="1" y="11"/>
                      <a:pt x="1" y="12"/>
                    </a:cubicBez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4"/>
                      <a:pt x="5" y="10"/>
                      <a:pt x="8" y="10"/>
                    </a:cubicBezTo>
                    <a:cubicBezTo>
                      <a:pt x="11" y="9"/>
                      <a:pt x="10" y="2"/>
                      <a:pt x="13" y="1"/>
                    </a:cubicBezTo>
                    <a:cubicBezTo>
                      <a:pt x="15" y="0"/>
                      <a:pt x="17" y="5"/>
                      <a:pt x="19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9" name="Freeform 873">
                <a:extLst>
                  <a:ext uri="{FF2B5EF4-FFF2-40B4-BE49-F238E27FC236}">
                    <a16:creationId xmlns:a16="http://schemas.microsoft.com/office/drawing/2014/main" id="{D388E116-2FA5-4398-9A64-48F0AE8BA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1164" y="3486150"/>
                <a:ext cx="19050" cy="15875"/>
              </a:xfrm>
              <a:custGeom>
                <a:avLst/>
                <a:gdLst>
                  <a:gd name="T0" fmla="*/ 13 w 13"/>
                  <a:gd name="T1" fmla="*/ 2 h 10"/>
                  <a:gd name="T2" fmla="*/ 12 w 13"/>
                  <a:gd name="T3" fmla="*/ 9 h 10"/>
                  <a:gd name="T4" fmla="*/ 8 w 13"/>
                  <a:gd name="T5" fmla="*/ 6 h 10"/>
                  <a:gd name="T6" fmla="*/ 1 w 13"/>
                  <a:gd name="T7" fmla="*/ 10 h 10"/>
                  <a:gd name="T8" fmla="*/ 0 w 13"/>
                  <a:gd name="T9" fmla="*/ 7 h 10"/>
                  <a:gd name="T10" fmla="*/ 1 w 13"/>
                  <a:gd name="T11" fmla="*/ 6 h 10"/>
                  <a:gd name="T12" fmla="*/ 10 w 13"/>
                  <a:gd name="T13" fmla="*/ 0 h 10"/>
                  <a:gd name="T14" fmla="*/ 13 w 13"/>
                  <a:gd name="T1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2"/>
                    </a:moveTo>
                    <a:cubicBezTo>
                      <a:pt x="13" y="4"/>
                      <a:pt x="12" y="6"/>
                      <a:pt x="12" y="9"/>
                    </a:cubicBezTo>
                    <a:cubicBezTo>
                      <a:pt x="10" y="7"/>
                      <a:pt x="9" y="5"/>
                      <a:pt x="8" y="6"/>
                    </a:cubicBezTo>
                    <a:cubicBezTo>
                      <a:pt x="7" y="6"/>
                      <a:pt x="4" y="10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7"/>
                      <a:pt x="1" y="7"/>
                      <a:pt x="1" y="6"/>
                    </a:cubicBezTo>
                    <a:cubicBezTo>
                      <a:pt x="4" y="4"/>
                      <a:pt x="7" y="0"/>
                      <a:pt x="10" y="0"/>
                    </a:cubicBezTo>
                    <a:cubicBezTo>
                      <a:pt x="11" y="0"/>
                      <a:pt x="12" y="0"/>
                      <a:pt x="13" y="2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0" name="Freeform 874">
                <a:extLst>
                  <a:ext uri="{FF2B5EF4-FFF2-40B4-BE49-F238E27FC236}">
                    <a16:creationId xmlns:a16="http://schemas.microsoft.com/office/drawing/2014/main" id="{A902E194-44D7-4057-8F7C-CC185E5A9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1976" y="3476625"/>
                <a:ext cx="22225" cy="20638"/>
              </a:xfrm>
              <a:custGeom>
                <a:avLst/>
                <a:gdLst>
                  <a:gd name="T0" fmla="*/ 14 w 14"/>
                  <a:gd name="T1" fmla="*/ 6 h 13"/>
                  <a:gd name="T2" fmla="*/ 13 w 14"/>
                  <a:gd name="T3" fmla="*/ 8 h 13"/>
                  <a:gd name="T4" fmla="*/ 9 w 14"/>
                  <a:gd name="T5" fmla="*/ 5 h 13"/>
                  <a:gd name="T6" fmla="*/ 3 w 14"/>
                  <a:gd name="T7" fmla="*/ 13 h 13"/>
                  <a:gd name="T8" fmla="*/ 1 w 14"/>
                  <a:gd name="T9" fmla="*/ 13 h 13"/>
                  <a:gd name="T10" fmla="*/ 1 w 14"/>
                  <a:gd name="T11" fmla="*/ 13 h 13"/>
                  <a:gd name="T12" fmla="*/ 0 w 14"/>
                  <a:gd name="T13" fmla="*/ 9 h 13"/>
                  <a:gd name="T14" fmla="*/ 2 w 14"/>
                  <a:gd name="T15" fmla="*/ 9 h 13"/>
                  <a:gd name="T16" fmla="*/ 7 w 14"/>
                  <a:gd name="T17" fmla="*/ 0 h 13"/>
                  <a:gd name="T18" fmla="*/ 14 w 14"/>
                  <a:gd name="T1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3">
                    <a:moveTo>
                      <a:pt x="14" y="6"/>
                    </a:moveTo>
                    <a:cubicBezTo>
                      <a:pt x="13" y="7"/>
                      <a:pt x="13" y="7"/>
                      <a:pt x="13" y="8"/>
                    </a:cubicBezTo>
                    <a:cubicBezTo>
                      <a:pt x="11" y="7"/>
                      <a:pt x="10" y="6"/>
                      <a:pt x="9" y="5"/>
                    </a:cubicBezTo>
                    <a:cubicBezTo>
                      <a:pt x="7" y="5"/>
                      <a:pt x="6" y="13"/>
                      <a:pt x="3" y="13"/>
                    </a:cubicBezTo>
                    <a:cubicBezTo>
                      <a:pt x="2" y="13"/>
                      <a:pt x="2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0"/>
                      <a:pt x="0" y="9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5" y="9"/>
                      <a:pt x="5" y="1"/>
                      <a:pt x="7" y="0"/>
                    </a:cubicBezTo>
                    <a:cubicBezTo>
                      <a:pt x="9" y="0"/>
                      <a:pt x="11" y="4"/>
                      <a:pt x="1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1" name="Freeform 875">
                <a:extLst>
                  <a:ext uri="{FF2B5EF4-FFF2-40B4-BE49-F238E27FC236}">
                    <a16:creationId xmlns:a16="http://schemas.microsoft.com/office/drawing/2014/main" id="{D4F65C30-0814-4DBC-9B05-63FD256CA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3239" y="3395663"/>
                <a:ext cx="20638" cy="15875"/>
              </a:xfrm>
              <a:custGeom>
                <a:avLst/>
                <a:gdLst>
                  <a:gd name="T0" fmla="*/ 13 w 13"/>
                  <a:gd name="T1" fmla="*/ 10 h 10"/>
                  <a:gd name="T2" fmla="*/ 8 w 13"/>
                  <a:gd name="T3" fmla="*/ 10 h 10"/>
                  <a:gd name="T4" fmla="*/ 5 w 13"/>
                  <a:gd name="T5" fmla="*/ 6 h 10"/>
                  <a:gd name="T6" fmla="*/ 4 w 13"/>
                  <a:gd name="T7" fmla="*/ 8 h 10"/>
                  <a:gd name="T8" fmla="*/ 0 w 13"/>
                  <a:gd name="T9" fmla="*/ 5 h 10"/>
                  <a:gd name="T10" fmla="*/ 5 w 13"/>
                  <a:gd name="T11" fmla="*/ 0 h 10"/>
                  <a:gd name="T12" fmla="*/ 13 w 1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0">
                    <a:moveTo>
                      <a:pt x="13" y="10"/>
                    </a:moveTo>
                    <a:cubicBezTo>
                      <a:pt x="11" y="10"/>
                      <a:pt x="9" y="10"/>
                      <a:pt x="8" y="10"/>
                    </a:cubicBezTo>
                    <a:cubicBezTo>
                      <a:pt x="7" y="8"/>
                      <a:pt x="6" y="6"/>
                      <a:pt x="5" y="6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2" y="7"/>
                      <a:pt x="1" y="6"/>
                      <a:pt x="0" y="5"/>
                    </a:cubicBezTo>
                    <a:cubicBezTo>
                      <a:pt x="2" y="2"/>
                      <a:pt x="3" y="0"/>
                      <a:pt x="5" y="0"/>
                    </a:cubicBezTo>
                    <a:cubicBezTo>
                      <a:pt x="8" y="0"/>
                      <a:pt x="10" y="9"/>
                      <a:pt x="13" y="10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2" name="Freeform 876">
                <a:extLst>
                  <a:ext uri="{FF2B5EF4-FFF2-40B4-BE49-F238E27FC236}">
                    <a16:creationId xmlns:a16="http://schemas.microsoft.com/office/drawing/2014/main" id="{1B6DA5D1-A60E-4D06-8734-6693A5F4F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051" y="3387725"/>
                <a:ext cx="60325" cy="28575"/>
              </a:xfrm>
              <a:custGeom>
                <a:avLst/>
                <a:gdLst>
                  <a:gd name="T0" fmla="*/ 39 w 39"/>
                  <a:gd name="T1" fmla="*/ 9 h 18"/>
                  <a:gd name="T2" fmla="*/ 39 w 39"/>
                  <a:gd name="T3" fmla="*/ 9 h 18"/>
                  <a:gd name="T4" fmla="*/ 39 w 39"/>
                  <a:gd name="T5" fmla="*/ 9 h 18"/>
                  <a:gd name="T6" fmla="*/ 32 w 39"/>
                  <a:gd name="T7" fmla="*/ 5 h 18"/>
                  <a:gd name="T8" fmla="*/ 26 w 39"/>
                  <a:gd name="T9" fmla="*/ 13 h 18"/>
                  <a:gd name="T10" fmla="*/ 18 w 39"/>
                  <a:gd name="T11" fmla="*/ 9 h 18"/>
                  <a:gd name="T12" fmla="*/ 14 w 39"/>
                  <a:gd name="T13" fmla="*/ 18 h 18"/>
                  <a:gd name="T14" fmla="*/ 6 w 39"/>
                  <a:gd name="T15" fmla="*/ 12 h 18"/>
                  <a:gd name="T16" fmla="*/ 4 w 39"/>
                  <a:gd name="T17" fmla="*/ 16 h 18"/>
                  <a:gd name="T18" fmla="*/ 4 w 39"/>
                  <a:gd name="T19" fmla="*/ 16 h 18"/>
                  <a:gd name="T20" fmla="*/ 0 w 39"/>
                  <a:gd name="T21" fmla="*/ 15 h 18"/>
                  <a:gd name="T22" fmla="*/ 0 w 39"/>
                  <a:gd name="T23" fmla="*/ 15 h 18"/>
                  <a:gd name="T24" fmla="*/ 5 w 39"/>
                  <a:gd name="T25" fmla="*/ 5 h 18"/>
                  <a:gd name="T26" fmla="*/ 14 w 39"/>
                  <a:gd name="T27" fmla="*/ 13 h 18"/>
                  <a:gd name="T28" fmla="*/ 17 w 39"/>
                  <a:gd name="T29" fmla="*/ 4 h 18"/>
                  <a:gd name="T30" fmla="*/ 25 w 39"/>
                  <a:gd name="T31" fmla="*/ 9 h 18"/>
                  <a:gd name="T32" fmla="*/ 30 w 39"/>
                  <a:gd name="T33" fmla="*/ 0 h 18"/>
                  <a:gd name="T34" fmla="*/ 39 w 39"/>
                  <a:gd name="T35" fmla="*/ 6 h 18"/>
                  <a:gd name="T36" fmla="*/ 39 w 39"/>
                  <a:gd name="T37" fmla="*/ 6 h 18"/>
                  <a:gd name="T38" fmla="*/ 39 w 39"/>
                  <a:gd name="T3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18">
                    <a:moveTo>
                      <a:pt x="39" y="9"/>
                    </a:moveTo>
                    <a:cubicBezTo>
                      <a:pt x="39" y="9"/>
                      <a:pt x="39" y="9"/>
                      <a:pt x="39" y="9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6" y="9"/>
                      <a:pt x="33" y="6"/>
                      <a:pt x="32" y="5"/>
                    </a:cubicBezTo>
                    <a:cubicBezTo>
                      <a:pt x="30" y="5"/>
                      <a:pt x="29" y="13"/>
                      <a:pt x="26" y="13"/>
                    </a:cubicBezTo>
                    <a:cubicBezTo>
                      <a:pt x="23" y="14"/>
                      <a:pt x="20" y="9"/>
                      <a:pt x="18" y="9"/>
                    </a:cubicBezTo>
                    <a:cubicBezTo>
                      <a:pt x="17" y="10"/>
                      <a:pt x="18" y="17"/>
                      <a:pt x="14" y="18"/>
                    </a:cubicBezTo>
                    <a:cubicBezTo>
                      <a:pt x="10" y="18"/>
                      <a:pt x="8" y="12"/>
                      <a:pt x="6" y="12"/>
                    </a:cubicBezTo>
                    <a:cubicBezTo>
                      <a:pt x="6" y="12"/>
                      <a:pt x="5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1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" y="14"/>
                      <a:pt x="3" y="6"/>
                      <a:pt x="5" y="5"/>
                    </a:cubicBezTo>
                    <a:cubicBezTo>
                      <a:pt x="7" y="4"/>
                      <a:pt x="11" y="15"/>
                      <a:pt x="14" y="13"/>
                    </a:cubicBezTo>
                    <a:cubicBezTo>
                      <a:pt x="16" y="11"/>
                      <a:pt x="15" y="6"/>
                      <a:pt x="17" y="4"/>
                    </a:cubicBezTo>
                    <a:cubicBezTo>
                      <a:pt x="20" y="3"/>
                      <a:pt x="22" y="10"/>
                      <a:pt x="25" y="9"/>
                    </a:cubicBezTo>
                    <a:cubicBezTo>
                      <a:pt x="28" y="9"/>
                      <a:pt x="27" y="1"/>
                      <a:pt x="30" y="0"/>
                    </a:cubicBezTo>
                    <a:cubicBezTo>
                      <a:pt x="33" y="0"/>
                      <a:pt x="35" y="7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7"/>
                      <a:pt x="39" y="8"/>
                      <a:pt x="39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3" name="Freeform 877">
                <a:extLst>
                  <a:ext uri="{FF2B5EF4-FFF2-40B4-BE49-F238E27FC236}">
                    <a16:creationId xmlns:a16="http://schemas.microsoft.com/office/drawing/2014/main" id="{687020F5-4CA9-47E6-AD4C-A38050AD8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397250"/>
                <a:ext cx="17463" cy="19050"/>
              </a:xfrm>
              <a:custGeom>
                <a:avLst/>
                <a:gdLst>
                  <a:gd name="T0" fmla="*/ 12 w 12"/>
                  <a:gd name="T1" fmla="*/ 9 h 12"/>
                  <a:gd name="T2" fmla="*/ 6 w 12"/>
                  <a:gd name="T3" fmla="*/ 12 h 12"/>
                  <a:gd name="T4" fmla="*/ 1 w 12"/>
                  <a:gd name="T5" fmla="*/ 5 h 12"/>
                  <a:gd name="T6" fmla="*/ 0 w 12"/>
                  <a:gd name="T7" fmla="*/ 5 h 12"/>
                  <a:gd name="T8" fmla="*/ 1 w 12"/>
                  <a:gd name="T9" fmla="*/ 3 h 12"/>
                  <a:gd name="T10" fmla="*/ 1 w 12"/>
                  <a:gd name="T11" fmla="*/ 1 h 12"/>
                  <a:gd name="T12" fmla="*/ 1 w 12"/>
                  <a:gd name="T13" fmla="*/ 0 h 12"/>
                  <a:gd name="T14" fmla="*/ 7 w 12"/>
                  <a:gd name="T15" fmla="*/ 7 h 12"/>
                  <a:gd name="T16" fmla="*/ 11 w 12"/>
                  <a:gd name="T17" fmla="*/ 4 h 12"/>
                  <a:gd name="T18" fmla="*/ 12 w 12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9"/>
                    </a:moveTo>
                    <a:cubicBezTo>
                      <a:pt x="10" y="10"/>
                      <a:pt x="7" y="12"/>
                      <a:pt x="6" y="12"/>
                    </a:cubicBezTo>
                    <a:cubicBezTo>
                      <a:pt x="3" y="11"/>
                      <a:pt x="2" y="6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4" y="10"/>
                      <a:pt x="7" y="7"/>
                    </a:cubicBezTo>
                    <a:cubicBezTo>
                      <a:pt x="8" y="7"/>
                      <a:pt x="11" y="5"/>
                      <a:pt x="11" y="4"/>
                    </a:cubicBezTo>
                    <a:cubicBezTo>
                      <a:pt x="12" y="5"/>
                      <a:pt x="11" y="8"/>
                      <a:pt x="12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4" name="Freeform 878">
                <a:extLst>
                  <a:ext uri="{FF2B5EF4-FFF2-40B4-BE49-F238E27FC236}">
                    <a16:creationId xmlns:a16="http://schemas.microsoft.com/office/drawing/2014/main" id="{67C8DBC8-8D1C-4374-9B92-0AD0B60A8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513138"/>
                <a:ext cx="20638" cy="17463"/>
              </a:xfrm>
              <a:custGeom>
                <a:avLst/>
                <a:gdLst>
                  <a:gd name="T0" fmla="*/ 4 w 14"/>
                  <a:gd name="T1" fmla="*/ 4 h 11"/>
                  <a:gd name="T2" fmla="*/ 5 w 14"/>
                  <a:gd name="T3" fmla="*/ 0 h 11"/>
                  <a:gd name="T4" fmla="*/ 8 w 14"/>
                  <a:gd name="T5" fmla="*/ 3 h 11"/>
                  <a:gd name="T6" fmla="*/ 9 w 14"/>
                  <a:gd name="T7" fmla="*/ 4 h 11"/>
                  <a:gd name="T8" fmla="*/ 11 w 14"/>
                  <a:gd name="T9" fmla="*/ 9 h 11"/>
                  <a:gd name="T10" fmla="*/ 6 w 14"/>
                  <a:gd name="T11" fmla="*/ 7 h 11"/>
                  <a:gd name="T12" fmla="*/ 4 w 14"/>
                  <a:gd name="T13" fmla="*/ 7 h 11"/>
                  <a:gd name="T14" fmla="*/ 1 w 14"/>
                  <a:gd name="T15" fmla="*/ 5 h 11"/>
                  <a:gd name="T16" fmla="*/ 4 w 14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4" y="4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8" y="0"/>
                      <a:pt x="6" y="3"/>
                      <a:pt x="8" y="3"/>
                    </a:cubicBezTo>
                    <a:cubicBezTo>
                      <a:pt x="11" y="2"/>
                      <a:pt x="13" y="4"/>
                      <a:pt x="9" y="4"/>
                    </a:cubicBezTo>
                    <a:cubicBezTo>
                      <a:pt x="6" y="5"/>
                      <a:pt x="14" y="7"/>
                      <a:pt x="11" y="9"/>
                    </a:cubicBezTo>
                    <a:cubicBezTo>
                      <a:pt x="9" y="10"/>
                      <a:pt x="7" y="5"/>
                      <a:pt x="6" y="7"/>
                    </a:cubicBezTo>
                    <a:cubicBezTo>
                      <a:pt x="5" y="11"/>
                      <a:pt x="3" y="9"/>
                      <a:pt x="4" y="7"/>
                    </a:cubicBezTo>
                    <a:cubicBezTo>
                      <a:pt x="5" y="5"/>
                      <a:pt x="1" y="5"/>
                      <a:pt x="1" y="5"/>
                    </a:cubicBezTo>
                    <a:cubicBezTo>
                      <a:pt x="0" y="4"/>
                      <a:pt x="2" y="4"/>
                      <a:pt x="4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5" name="Freeform 879">
                <a:extLst>
                  <a:ext uri="{FF2B5EF4-FFF2-40B4-BE49-F238E27FC236}">
                    <a16:creationId xmlns:a16="http://schemas.microsoft.com/office/drawing/2014/main" id="{7F0F75D4-6194-4C2E-8F75-2704EB439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14725"/>
                <a:ext cx="22225" cy="15875"/>
              </a:xfrm>
              <a:custGeom>
                <a:avLst/>
                <a:gdLst>
                  <a:gd name="T0" fmla="*/ 4 w 14"/>
                  <a:gd name="T1" fmla="*/ 3 h 10"/>
                  <a:gd name="T2" fmla="*/ 5 w 14"/>
                  <a:gd name="T3" fmla="*/ 0 h 10"/>
                  <a:gd name="T4" fmla="*/ 8 w 14"/>
                  <a:gd name="T5" fmla="*/ 3 h 10"/>
                  <a:gd name="T6" fmla="*/ 9 w 14"/>
                  <a:gd name="T7" fmla="*/ 4 h 10"/>
                  <a:gd name="T8" fmla="*/ 11 w 14"/>
                  <a:gd name="T9" fmla="*/ 8 h 10"/>
                  <a:gd name="T10" fmla="*/ 6 w 14"/>
                  <a:gd name="T11" fmla="*/ 7 h 10"/>
                  <a:gd name="T12" fmla="*/ 4 w 14"/>
                  <a:gd name="T13" fmla="*/ 6 h 10"/>
                  <a:gd name="T14" fmla="*/ 0 w 14"/>
                  <a:gd name="T15" fmla="*/ 4 h 10"/>
                  <a:gd name="T16" fmla="*/ 4 w 14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4" y="3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7" y="0"/>
                      <a:pt x="6" y="3"/>
                      <a:pt x="8" y="3"/>
                    </a:cubicBezTo>
                    <a:cubicBezTo>
                      <a:pt x="11" y="2"/>
                      <a:pt x="13" y="3"/>
                      <a:pt x="9" y="4"/>
                    </a:cubicBezTo>
                    <a:cubicBezTo>
                      <a:pt x="5" y="5"/>
                      <a:pt x="14" y="7"/>
                      <a:pt x="11" y="8"/>
                    </a:cubicBezTo>
                    <a:cubicBezTo>
                      <a:pt x="9" y="9"/>
                      <a:pt x="7" y="5"/>
                      <a:pt x="6" y="7"/>
                    </a:cubicBezTo>
                    <a:cubicBezTo>
                      <a:pt x="5" y="10"/>
                      <a:pt x="3" y="9"/>
                      <a:pt x="4" y="6"/>
                    </a:cubicBezTo>
                    <a:cubicBezTo>
                      <a:pt x="4" y="5"/>
                      <a:pt x="1" y="5"/>
                      <a:pt x="0" y="4"/>
                    </a:cubicBezTo>
                    <a:cubicBezTo>
                      <a:pt x="0" y="3"/>
                      <a:pt x="2" y="3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6" name="Freeform 880">
                <a:extLst>
                  <a:ext uri="{FF2B5EF4-FFF2-40B4-BE49-F238E27FC236}">
                    <a16:creationId xmlns:a16="http://schemas.microsoft.com/office/drawing/2014/main" id="{72518E3A-E37F-4823-BFFA-F1B92E2D3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363913"/>
                <a:ext cx="141288" cy="71438"/>
              </a:xfrm>
              <a:custGeom>
                <a:avLst/>
                <a:gdLst>
                  <a:gd name="T0" fmla="*/ 92 w 93"/>
                  <a:gd name="T1" fmla="*/ 47 h 47"/>
                  <a:gd name="T2" fmla="*/ 72 w 93"/>
                  <a:gd name="T3" fmla="*/ 31 h 47"/>
                  <a:gd name="T4" fmla="*/ 31 w 93"/>
                  <a:gd name="T5" fmla="*/ 1 h 47"/>
                  <a:gd name="T6" fmla="*/ 6 w 93"/>
                  <a:gd name="T7" fmla="*/ 34 h 47"/>
                  <a:gd name="T8" fmla="*/ 79 w 93"/>
                  <a:gd name="T9" fmla="*/ 43 h 47"/>
                  <a:gd name="T10" fmla="*/ 92 w 93"/>
                  <a:gd name="T1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47">
                    <a:moveTo>
                      <a:pt x="92" y="47"/>
                    </a:moveTo>
                    <a:cubicBezTo>
                      <a:pt x="92" y="47"/>
                      <a:pt x="93" y="31"/>
                      <a:pt x="72" y="31"/>
                    </a:cubicBezTo>
                    <a:cubicBezTo>
                      <a:pt x="50" y="32"/>
                      <a:pt x="58" y="2"/>
                      <a:pt x="31" y="1"/>
                    </a:cubicBezTo>
                    <a:cubicBezTo>
                      <a:pt x="4" y="0"/>
                      <a:pt x="0" y="22"/>
                      <a:pt x="6" y="34"/>
                    </a:cubicBezTo>
                    <a:cubicBezTo>
                      <a:pt x="13" y="47"/>
                      <a:pt x="25" y="47"/>
                      <a:pt x="79" y="43"/>
                    </a:cubicBezTo>
                    <a:cubicBezTo>
                      <a:pt x="84" y="42"/>
                      <a:pt x="87" y="42"/>
                      <a:pt x="92" y="47"/>
                    </a:cubicBezTo>
                    <a:close/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7" name="Freeform 881">
                <a:extLst>
                  <a:ext uri="{FF2B5EF4-FFF2-40B4-BE49-F238E27FC236}">
                    <a16:creationId xmlns:a16="http://schemas.microsoft.com/office/drawing/2014/main" id="{3D5B7878-1BB3-4C9C-9E68-D49F7DA4A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402013"/>
                <a:ext cx="22225" cy="33338"/>
              </a:xfrm>
              <a:custGeom>
                <a:avLst/>
                <a:gdLst>
                  <a:gd name="T0" fmla="*/ 5 w 15"/>
                  <a:gd name="T1" fmla="*/ 0 h 22"/>
                  <a:gd name="T2" fmla="*/ 15 w 15"/>
                  <a:gd name="T3" fmla="*/ 22 h 22"/>
                  <a:gd name="T4" fmla="*/ 15 w 15"/>
                  <a:gd name="T5" fmla="*/ 17 h 22"/>
                  <a:gd name="T6" fmla="*/ 8 w 15"/>
                  <a:gd name="T7" fmla="*/ 11 h 22"/>
                  <a:gd name="T8" fmla="*/ 5 w 1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2">
                    <a:moveTo>
                      <a:pt x="5" y="0"/>
                    </a:moveTo>
                    <a:cubicBezTo>
                      <a:pt x="5" y="0"/>
                      <a:pt x="0" y="11"/>
                      <a:pt x="15" y="22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1" y="15"/>
                      <a:pt x="8" y="11"/>
                    </a:cubicBezTo>
                    <a:cubicBezTo>
                      <a:pt x="5" y="6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006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8" name="Oval 882">
                <a:extLst>
                  <a:ext uri="{FF2B5EF4-FFF2-40B4-BE49-F238E27FC236}">
                    <a16:creationId xmlns:a16="http://schemas.microsoft.com/office/drawing/2014/main" id="{9572FD44-7476-4DB1-A8AE-2CAD00E46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1" y="3332163"/>
                <a:ext cx="60325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9" name="Freeform 883">
                <a:extLst>
                  <a:ext uri="{FF2B5EF4-FFF2-40B4-BE49-F238E27FC236}">
                    <a16:creationId xmlns:a16="http://schemas.microsoft.com/office/drawing/2014/main" id="{C6D5CA57-D759-41C7-A66F-D9744061A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7664" y="3392488"/>
                <a:ext cx="12700" cy="36513"/>
              </a:xfrm>
              <a:custGeom>
                <a:avLst/>
                <a:gdLst>
                  <a:gd name="T0" fmla="*/ 0 w 8"/>
                  <a:gd name="T1" fmla="*/ 3 h 24"/>
                  <a:gd name="T2" fmla="*/ 4 w 8"/>
                  <a:gd name="T3" fmla="*/ 23 h 24"/>
                  <a:gd name="T4" fmla="*/ 0 w 8"/>
                  <a:gd name="T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4">
                    <a:moveTo>
                      <a:pt x="0" y="3"/>
                    </a:moveTo>
                    <a:cubicBezTo>
                      <a:pt x="0" y="3"/>
                      <a:pt x="0" y="24"/>
                      <a:pt x="4" y="23"/>
                    </a:cubicBezTo>
                    <a:cubicBezTo>
                      <a:pt x="8" y="22"/>
                      <a:pt x="5" y="0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0" name="Freeform 884">
                <a:extLst>
                  <a:ext uri="{FF2B5EF4-FFF2-40B4-BE49-F238E27FC236}">
                    <a16:creationId xmlns:a16="http://schemas.microsoft.com/office/drawing/2014/main" id="{74CE6B93-A8E3-47D1-BB19-8D4CBB090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089" y="3398838"/>
                <a:ext cx="14288" cy="33338"/>
              </a:xfrm>
              <a:custGeom>
                <a:avLst/>
                <a:gdLst>
                  <a:gd name="T0" fmla="*/ 6 w 10"/>
                  <a:gd name="T1" fmla="*/ 2 h 22"/>
                  <a:gd name="T2" fmla="*/ 6 w 10"/>
                  <a:gd name="T3" fmla="*/ 22 h 22"/>
                  <a:gd name="T4" fmla="*/ 6 w 10"/>
                  <a:gd name="T5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cubicBezTo>
                      <a:pt x="6" y="2"/>
                      <a:pt x="10" y="22"/>
                      <a:pt x="6" y="22"/>
                    </a:cubicBezTo>
                    <a:cubicBezTo>
                      <a:pt x="2" y="22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1" name="Freeform 885">
                <a:extLst>
                  <a:ext uri="{FF2B5EF4-FFF2-40B4-BE49-F238E27FC236}">
                    <a16:creationId xmlns:a16="http://schemas.microsoft.com/office/drawing/2014/main" id="{7AC82B28-EE68-4DDA-9DF3-D48471D6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2789" y="3590925"/>
                <a:ext cx="92075" cy="92075"/>
              </a:xfrm>
              <a:custGeom>
                <a:avLst/>
                <a:gdLst>
                  <a:gd name="T0" fmla="*/ 56 w 60"/>
                  <a:gd name="T1" fmla="*/ 28 h 60"/>
                  <a:gd name="T2" fmla="*/ 54 w 60"/>
                  <a:gd name="T3" fmla="*/ 23 h 60"/>
                  <a:gd name="T4" fmla="*/ 46 w 60"/>
                  <a:gd name="T5" fmla="*/ 25 h 60"/>
                  <a:gd name="T6" fmla="*/ 39 w 60"/>
                  <a:gd name="T7" fmla="*/ 23 h 60"/>
                  <a:gd name="T8" fmla="*/ 42 w 60"/>
                  <a:gd name="T9" fmla="*/ 19 h 60"/>
                  <a:gd name="T10" fmla="*/ 47 w 60"/>
                  <a:gd name="T11" fmla="*/ 14 h 60"/>
                  <a:gd name="T12" fmla="*/ 52 w 60"/>
                  <a:gd name="T13" fmla="*/ 8 h 60"/>
                  <a:gd name="T14" fmla="*/ 43 w 60"/>
                  <a:gd name="T15" fmla="*/ 7 h 60"/>
                  <a:gd name="T16" fmla="*/ 38 w 60"/>
                  <a:gd name="T17" fmla="*/ 7 h 60"/>
                  <a:gd name="T18" fmla="*/ 35 w 60"/>
                  <a:gd name="T19" fmla="*/ 14 h 60"/>
                  <a:gd name="T20" fmla="*/ 30 w 60"/>
                  <a:gd name="T21" fmla="*/ 26 h 60"/>
                  <a:gd name="T22" fmla="*/ 27 w 60"/>
                  <a:gd name="T23" fmla="*/ 17 h 60"/>
                  <a:gd name="T24" fmla="*/ 26 w 60"/>
                  <a:gd name="T25" fmla="*/ 12 h 60"/>
                  <a:gd name="T26" fmla="*/ 24 w 60"/>
                  <a:gd name="T27" fmla="*/ 6 h 60"/>
                  <a:gd name="T28" fmla="*/ 17 w 60"/>
                  <a:gd name="T29" fmla="*/ 6 h 60"/>
                  <a:gd name="T30" fmla="*/ 15 w 60"/>
                  <a:gd name="T31" fmla="*/ 11 h 60"/>
                  <a:gd name="T32" fmla="*/ 19 w 60"/>
                  <a:gd name="T33" fmla="*/ 17 h 60"/>
                  <a:gd name="T34" fmla="*/ 27 w 60"/>
                  <a:gd name="T35" fmla="*/ 29 h 60"/>
                  <a:gd name="T36" fmla="*/ 18 w 60"/>
                  <a:gd name="T37" fmla="*/ 27 h 60"/>
                  <a:gd name="T38" fmla="*/ 13 w 60"/>
                  <a:gd name="T39" fmla="*/ 26 h 60"/>
                  <a:gd name="T40" fmla="*/ 6 w 60"/>
                  <a:gd name="T41" fmla="*/ 25 h 60"/>
                  <a:gd name="T42" fmla="*/ 3 w 60"/>
                  <a:gd name="T43" fmla="*/ 31 h 60"/>
                  <a:gd name="T44" fmla="*/ 6 w 60"/>
                  <a:gd name="T45" fmla="*/ 35 h 60"/>
                  <a:gd name="T46" fmla="*/ 14 w 60"/>
                  <a:gd name="T47" fmla="*/ 34 h 60"/>
                  <a:gd name="T48" fmla="*/ 28 w 60"/>
                  <a:gd name="T49" fmla="*/ 32 h 60"/>
                  <a:gd name="T50" fmla="*/ 21 w 60"/>
                  <a:gd name="T51" fmla="*/ 39 h 60"/>
                  <a:gd name="T52" fmla="*/ 18 w 60"/>
                  <a:gd name="T53" fmla="*/ 43 h 60"/>
                  <a:gd name="T54" fmla="*/ 13 w 60"/>
                  <a:gd name="T55" fmla="*/ 48 h 60"/>
                  <a:gd name="T56" fmla="*/ 17 w 60"/>
                  <a:gd name="T57" fmla="*/ 53 h 60"/>
                  <a:gd name="T58" fmla="*/ 22 w 60"/>
                  <a:gd name="T59" fmla="*/ 53 h 60"/>
                  <a:gd name="T60" fmla="*/ 25 w 60"/>
                  <a:gd name="T61" fmla="*/ 46 h 60"/>
                  <a:gd name="T62" fmla="*/ 31 w 60"/>
                  <a:gd name="T63" fmla="*/ 34 h 60"/>
                  <a:gd name="T64" fmla="*/ 28 w 60"/>
                  <a:gd name="T65" fmla="*/ 46 h 60"/>
                  <a:gd name="T66" fmla="*/ 33 w 60"/>
                  <a:gd name="T67" fmla="*/ 43 h 60"/>
                  <a:gd name="T68" fmla="*/ 29 w 60"/>
                  <a:gd name="T69" fmla="*/ 54 h 60"/>
                  <a:gd name="T70" fmla="*/ 35 w 60"/>
                  <a:gd name="T71" fmla="*/ 48 h 60"/>
                  <a:gd name="T72" fmla="*/ 33 w 60"/>
                  <a:gd name="T73" fmla="*/ 56 h 60"/>
                  <a:gd name="T74" fmla="*/ 37 w 60"/>
                  <a:gd name="T75" fmla="*/ 54 h 60"/>
                  <a:gd name="T76" fmla="*/ 41 w 60"/>
                  <a:gd name="T77" fmla="*/ 59 h 60"/>
                  <a:gd name="T78" fmla="*/ 44 w 60"/>
                  <a:gd name="T79" fmla="*/ 53 h 60"/>
                  <a:gd name="T80" fmla="*/ 39 w 60"/>
                  <a:gd name="T81" fmla="*/ 51 h 60"/>
                  <a:gd name="T82" fmla="*/ 46 w 60"/>
                  <a:gd name="T83" fmla="*/ 49 h 60"/>
                  <a:gd name="T84" fmla="*/ 37 w 60"/>
                  <a:gd name="T85" fmla="*/ 45 h 60"/>
                  <a:gd name="T86" fmla="*/ 41 w 60"/>
                  <a:gd name="T87" fmla="*/ 42 h 60"/>
                  <a:gd name="T88" fmla="*/ 34 w 60"/>
                  <a:gd name="T89" fmla="*/ 32 h 60"/>
                  <a:gd name="T90" fmla="*/ 43 w 60"/>
                  <a:gd name="T91" fmla="*/ 33 h 60"/>
                  <a:gd name="T92" fmla="*/ 48 w 60"/>
                  <a:gd name="T93" fmla="*/ 34 h 60"/>
                  <a:gd name="T94" fmla="*/ 54 w 60"/>
                  <a:gd name="T95" fmla="*/ 3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" h="60">
                    <a:moveTo>
                      <a:pt x="60" y="34"/>
                    </a:moveTo>
                    <a:cubicBezTo>
                      <a:pt x="55" y="33"/>
                      <a:pt x="55" y="33"/>
                      <a:pt x="55" y="33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29"/>
                      <a:pt x="34" y="29"/>
                      <a:pt x="34" y="28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46" y="18"/>
                      <a:pt x="44" y="18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6"/>
                      <a:pt x="31" y="26"/>
                      <a:pt x="31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27" y="10"/>
                      <a:pt x="26" y="12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7" y="28"/>
                      <a:pt x="27" y="2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11" y="24"/>
                      <a:pt x="13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8" y="32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15" y="42"/>
                      <a:pt x="18" y="43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3"/>
                      <a:pt x="30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4"/>
                      <a:pt x="34" y="50"/>
                      <a:pt x="35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3"/>
                      <a:pt x="33" y="32"/>
                      <a:pt x="34" y="32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49" y="36"/>
                      <a:pt x="48" y="34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6" y="39"/>
                      <a:pt x="56" y="39"/>
                      <a:pt x="56" y="39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60" y="36"/>
                      <a:pt x="60" y="36"/>
                      <a:pt x="60" y="36"/>
                    </a:cubicBezTo>
                    <a:lnTo>
                      <a:pt x="60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2" name="Oval 886">
                <a:extLst>
                  <a:ext uri="{FF2B5EF4-FFF2-40B4-BE49-F238E27FC236}">
                    <a16:creationId xmlns:a16="http://schemas.microsoft.com/office/drawing/2014/main" id="{90739E8E-6DDD-4871-8019-EE8C778FE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56013"/>
                <a:ext cx="31750" cy="317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3" name="Oval 887">
                <a:extLst>
                  <a:ext uri="{FF2B5EF4-FFF2-40B4-BE49-F238E27FC236}">
                    <a16:creationId xmlns:a16="http://schemas.microsoft.com/office/drawing/2014/main" id="{FB34D17E-3DF1-42BA-A57A-D1372CC31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19500"/>
                <a:ext cx="11113" cy="127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4" name="Oval 888">
                <a:extLst>
                  <a:ext uri="{FF2B5EF4-FFF2-40B4-BE49-F238E27FC236}">
                    <a16:creationId xmlns:a16="http://schemas.microsoft.com/office/drawing/2014/main" id="{9E47F5B1-0B80-41CF-B83A-5A598351B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0876" y="3352800"/>
                <a:ext cx="25400" cy="238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5" name="Freeform 889">
                <a:extLst>
                  <a:ext uri="{FF2B5EF4-FFF2-40B4-BE49-F238E27FC236}">
                    <a16:creationId xmlns:a16="http://schemas.microsoft.com/office/drawing/2014/main" id="{02B37DEC-1E05-4824-B418-6355794E9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8626" y="3314700"/>
                <a:ext cx="134938" cy="49213"/>
              </a:xfrm>
              <a:custGeom>
                <a:avLst/>
                <a:gdLst>
                  <a:gd name="T0" fmla="*/ 2 w 88"/>
                  <a:gd name="T1" fmla="*/ 13 h 32"/>
                  <a:gd name="T2" fmla="*/ 7 w 88"/>
                  <a:gd name="T3" fmla="*/ 14 h 32"/>
                  <a:gd name="T4" fmla="*/ 18 w 88"/>
                  <a:gd name="T5" fmla="*/ 15 h 32"/>
                  <a:gd name="T6" fmla="*/ 38 w 88"/>
                  <a:gd name="T7" fmla="*/ 9 h 32"/>
                  <a:gd name="T8" fmla="*/ 68 w 88"/>
                  <a:gd name="T9" fmla="*/ 22 h 32"/>
                  <a:gd name="T10" fmla="*/ 82 w 88"/>
                  <a:gd name="T11" fmla="*/ 15 h 32"/>
                  <a:gd name="T12" fmla="*/ 85 w 88"/>
                  <a:gd name="T13" fmla="*/ 14 h 32"/>
                  <a:gd name="T14" fmla="*/ 42 w 88"/>
                  <a:gd name="T15" fmla="*/ 1 h 32"/>
                  <a:gd name="T16" fmla="*/ 2 w 88"/>
                  <a:gd name="T17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32">
                    <a:moveTo>
                      <a:pt x="2" y="13"/>
                    </a:moveTo>
                    <a:cubicBezTo>
                      <a:pt x="2" y="13"/>
                      <a:pt x="0" y="19"/>
                      <a:pt x="7" y="14"/>
                    </a:cubicBezTo>
                    <a:cubicBezTo>
                      <a:pt x="14" y="10"/>
                      <a:pt x="11" y="14"/>
                      <a:pt x="18" y="15"/>
                    </a:cubicBezTo>
                    <a:cubicBezTo>
                      <a:pt x="25" y="16"/>
                      <a:pt x="32" y="3"/>
                      <a:pt x="38" y="9"/>
                    </a:cubicBezTo>
                    <a:cubicBezTo>
                      <a:pt x="43" y="15"/>
                      <a:pt x="60" y="32"/>
                      <a:pt x="68" y="22"/>
                    </a:cubicBezTo>
                    <a:cubicBezTo>
                      <a:pt x="76" y="11"/>
                      <a:pt x="79" y="13"/>
                      <a:pt x="82" y="15"/>
                    </a:cubicBezTo>
                    <a:cubicBezTo>
                      <a:pt x="85" y="18"/>
                      <a:pt x="88" y="18"/>
                      <a:pt x="85" y="14"/>
                    </a:cubicBezTo>
                    <a:cubicBezTo>
                      <a:pt x="83" y="11"/>
                      <a:pt x="61" y="0"/>
                      <a:pt x="42" y="1"/>
                    </a:cubicBezTo>
                    <a:cubicBezTo>
                      <a:pt x="22" y="3"/>
                      <a:pt x="7" y="8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76" name="矩形: 圆角 293">
            <a:extLst>
              <a:ext uri="{FF2B5EF4-FFF2-40B4-BE49-F238E27FC236}">
                <a16:creationId xmlns:a16="http://schemas.microsoft.com/office/drawing/2014/main" id="{59217348-A297-4C60-AC84-F55A9D435E7D}"/>
              </a:ext>
            </a:extLst>
          </p:cNvPr>
          <p:cNvSpPr/>
          <p:nvPr/>
        </p:nvSpPr>
        <p:spPr>
          <a:xfrm>
            <a:off x="3764450" y="385626"/>
            <a:ext cx="4832659" cy="675313"/>
          </a:xfrm>
          <a:prstGeom prst="roundRect">
            <a:avLst>
              <a:gd name="adj" fmla="val 50000"/>
            </a:avLst>
          </a:prstGeom>
          <a:solidFill>
            <a:srgbClr val="33B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TIẾT</a:t>
            </a:r>
            <a:r>
              <a:rPr kumimoji="0" lang="en-US" altLang="zh-CN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4: LUYỆN TẬP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Showcard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77" name="图片 219">
            <a:extLst>
              <a:ext uri="{FF2B5EF4-FFF2-40B4-BE49-F238E27FC236}">
                <a16:creationId xmlns:a16="http://schemas.microsoft.com/office/drawing/2014/main" id="{5E25665A-C0F2-4C66-B137-E72EB7328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185" y="2813331"/>
            <a:ext cx="734492" cy="791022"/>
          </a:xfrm>
          <a:prstGeom prst="rect">
            <a:avLst/>
          </a:prstGeom>
        </p:spPr>
      </p:pic>
      <p:sp>
        <p:nvSpPr>
          <p:cNvPr id="178" name="文本框 290">
            <a:extLst>
              <a:ext uri="{FF2B5EF4-FFF2-40B4-BE49-F238E27FC236}">
                <a16:creationId xmlns:a16="http://schemas.microsoft.com/office/drawing/2014/main" id="{67393BD0-5D16-4869-944E-1168F4A6212E}"/>
              </a:ext>
            </a:extLst>
          </p:cNvPr>
          <p:cNvSpPr txBox="1"/>
          <p:nvPr/>
        </p:nvSpPr>
        <p:spPr>
          <a:xfrm>
            <a:off x="2331636" y="1343376"/>
            <a:ext cx="7517828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1905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TỪ</a:t>
            </a:r>
            <a:r>
              <a:rPr kumimoji="0" lang="en-US" altLang="zh-CN" sz="6600" b="0" i="0" u="none" strike="noStrike" kern="1200" cap="none" spc="0" normalizeH="0" noProof="0">
                <a:ln w="1905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NGỮ CHỈ SỰ VẬT</a:t>
            </a:r>
            <a:endParaRPr kumimoji="0" lang="zh-CN" altLang="en-US" sz="6600" b="0" i="0" u="none" strike="noStrike" kern="1200" cap="none" spc="0" normalizeH="0" baseline="0" noProof="0" dirty="0">
              <a:ln w="19050"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179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5049607" y="4937610"/>
            <a:ext cx="786854" cy="873260"/>
            <a:chOff x="-2033679" y="889419"/>
            <a:chExt cx="463503" cy="619473"/>
          </a:xfrm>
        </p:grpSpPr>
        <p:pic>
          <p:nvPicPr>
            <p:cNvPr id="180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2" name="组合 225">
            <a:extLst>
              <a:ext uri="{FF2B5EF4-FFF2-40B4-BE49-F238E27FC236}">
                <a16:creationId xmlns:a16="http://schemas.microsoft.com/office/drawing/2014/main" id="{8B26B9FF-AF12-4AB4-BB60-52930BD8A6FB}"/>
              </a:ext>
            </a:extLst>
          </p:cNvPr>
          <p:cNvGrpSpPr/>
          <p:nvPr/>
        </p:nvGrpSpPr>
        <p:grpSpPr>
          <a:xfrm>
            <a:off x="6090550" y="4920265"/>
            <a:ext cx="786854" cy="873260"/>
            <a:chOff x="-2033679" y="889419"/>
            <a:chExt cx="463503" cy="619473"/>
          </a:xfrm>
        </p:grpSpPr>
        <p:pic>
          <p:nvPicPr>
            <p:cNvPr id="183" name="Picture 10" descr="E:\丫头\png\小人\卡通类素材\ry.png">
              <a:extLst>
                <a:ext uri="{FF2B5EF4-FFF2-40B4-BE49-F238E27FC236}">
                  <a16:creationId xmlns:a16="http://schemas.microsoft.com/office/drawing/2014/main" id="{30A4BC11-1A94-4232-B300-3B51EF42E0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10" descr="E:\丫头\png\小人\卡通类素材\ry.png">
              <a:extLst>
                <a:ext uri="{FF2B5EF4-FFF2-40B4-BE49-F238E27FC236}">
                  <a16:creationId xmlns:a16="http://schemas.microsoft.com/office/drawing/2014/main" id="{13DCC9C4-26D0-4D98-A9DD-A8FD9747E2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5" name="组合 228">
            <a:extLst>
              <a:ext uri="{FF2B5EF4-FFF2-40B4-BE49-F238E27FC236}">
                <a16:creationId xmlns:a16="http://schemas.microsoft.com/office/drawing/2014/main" id="{37D2DD7A-97B0-4C5C-BE85-89C8CBA3C6FE}"/>
              </a:ext>
            </a:extLst>
          </p:cNvPr>
          <p:cNvGrpSpPr/>
          <p:nvPr/>
        </p:nvGrpSpPr>
        <p:grpSpPr>
          <a:xfrm>
            <a:off x="7146662" y="4937610"/>
            <a:ext cx="786854" cy="873260"/>
            <a:chOff x="-2033679" y="889419"/>
            <a:chExt cx="463503" cy="619473"/>
          </a:xfrm>
        </p:grpSpPr>
        <p:pic>
          <p:nvPicPr>
            <p:cNvPr id="186" name="Picture 10" descr="E:\丫头\png\小人\卡通类素材\ry.png">
              <a:extLst>
                <a:ext uri="{FF2B5EF4-FFF2-40B4-BE49-F238E27FC236}">
                  <a16:creationId xmlns:a16="http://schemas.microsoft.com/office/drawing/2014/main" id="{E8C8FCFA-7C84-4F6A-A7F2-F995DAE90F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10" descr="E:\丫头\png\小人\卡通类素材\ry.png">
              <a:extLst>
                <a:ext uri="{FF2B5EF4-FFF2-40B4-BE49-F238E27FC236}">
                  <a16:creationId xmlns:a16="http://schemas.microsoft.com/office/drawing/2014/main" id="{1992251E-2887-4E4A-BCBC-DF3B7136E2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8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06337922-9F43-2C46-B91D-788E39BEA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84924" y="0"/>
            <a:ext cx="615852" cy="615852"/>
          </a:xfrm>
          <a:prstGeom prst="rect">
            <a:avLst/>
          </a:prstGeom>
        </p:spPr>
      </p:pic>
      <p:sp>
        <p:nvSpPr>
          <p:cNvPr id="189" name="Heart 188"/>
          <p:cNvSpPr/>
          <p:nvPr/>
        </p:nvSpPr>
        <p:spPr>
          <a:xfrm>
            <a:off x="1508016" y="3604353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0" name="Heart 189"/>
          <p:cNvSpPr/>
          <p:nvPr/>
        </p:nvSpPr>
        <p:spPr>
          <a:xfrm>
            <a:off x="9939838" y="3756459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953389" y="2275056"/>
            <a:ext cx="9628684" cy="1599432"/>
            <a:chOff x="953389" y="2275056"/>
            <a:chExt cx="9628684" cy="1599432"/>
          </a:xfrm>
        </p:grpSpPr>
        <p:sp>
          <p:nvSpPr>
            <p:cNvPr id="192" name="文本框 290">
              <a:extLst>
                <a:ext uri="{FF2B5EF4-FFF2-40B4-BE49-F238E27FC236}">
                  <a16:creationId xmlns:a16="http://schemas.microsoft.com/office/drawing/2014/main" id="{67393BD0-5D16-4869-944E-1168F4A6212E}"/>
                </a:ext>
              </a:extLst>
            </p:cNvPr>
            <p:cNvSpPr txBox="1"/>
            <p:nvPr/>
          </p:nvSpPr>
          <p:spPr>
            <a:xfrm>
              <a:off x="960955" y="2275056"/>
              <a:ext cx="9466533" cy="1599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>
                  <a:ln w="1587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aven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TÊN</a:t>
              </a:r>
              <a:r>
                <a:rPr kumimoji="0" lang="en-US" altLang="zh-CN" sz="9600" b="0" i="0" u="none" strike="noStrike" kern="1200" cap="none" spc="0" normalizeH="0" noProof="0">
                  <a:ln w="1587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aven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GỌI CÁC TRÒ CHƠI DÂN GIAN</a:t>
              </a:r>
              <a:endParaRPr kumimoji="0" lang="zh-CN" altLang="en-US" sz="9600" b="0" i="0" u="none" strike="noStrike" kern="1200" cap="none" spc="0" normalizeH="0" baseline="0" noProof="0" dirty="0">
                <a:ln w="1587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Rave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3" name="文本框 290">
              <a:extLst>
                <a:ext uri="{FF2B5EF4-FFF2-40B4-BE49-F238E27FC236}">
                  <a16:creationId xmlns:a16="http://schemas.microsoft.com/office/drawing/2014/main" id="{67393BD0-5D16-4869-944E-1168F4A6212E}"/>
                </a:ext>
              </a:extLst>
            </p:cNvPr>
            <p:cNvSpPr txBox="1"/>
            <p:nvPr/>
          </p:nvSpPr>
          <p:spPr>
            <a:xfrm>
              <a:off x="953389" y="2299630"/>
              <a:ext cx="96286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>
                  <a:ln>
                    <a:noFill/>
                  </a:ln>
                  <a:solidFill>
                    <a:srgbClr val="07723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aven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TÊN</a:t>
              </a:r>
              <a:r>
                <a:rPr kumimoji="0" lang="en-US" altLang="zh-CN" sz="9600" b="0" i="0" u="none" strike="noStrike" kern="1200" cap="none" spc="0" normalizeH="0" noProof="0">
                  <a:ln>
                    <a:noFill/>
                  </a:ln>
                  <a:solidFill>
                    <a:srgbClr val="07723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aven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GỌI CÁC TRÒ CHƠI DÂN GIAN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772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Rave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2961525" y="3507684"/>
            <a:ext cx="6713450" cy="1207139"/>
            <a:chOff x="2961525" y="3507684"/>
            <a:chExt cx="6713450" cy="1207139"/>
          </a:xfrm>
        </p:grpSpPr>
        <p:sp>
          <p:nvSpPr>
            <p:cNvPr id="195" name="TextBox 194"/>
            <p:cNvSpPr txBox="1"/>
            <p:nvPr/>
          </p:nvSpPr>
          <p:spPr>
            <a:xfrm>
              <a:off x="2961973" y="3514494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ln w="1270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Câu nêu hoạt động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2961525" y="3507684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Câu nêu hoạt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651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9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4.07407E-6 L -0.21992 -0.07291 L -0.53281 -0.07291 L -0.75261 -4.07407E-6 L -0.75261 0.10394 L -0.53281 0.17709 L -0.21992 0.17709 L 1.66667E-6 0.10394 L 1.66667E-6 -4.07407E-6 Z " pathEditMode="relative" rAng="0" ptsTypes="AAAAAAAAA">
                                      <p:cBhvr>
                                        <p:cTn id="38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50"/>
                            </p:stCondLst>
                            <p:childTnLst>
                              <p:par>
                                <p:cTn id="4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71497 -0.0574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2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69153 -0.0222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5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50"/>
                            </p:stCondLst>
                            <p:childTnLst>
                              <p:par>
                                <p:cTn id="4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"/>
                </p:tgtEl>
              </p:cMediaNode>
            </p:audio>
          </p:childTnLst>
        </p:cTn>
      </p:par>
    </p:tnLst>
    <p:bldLst>
      <p:bldP spid="176" grpId="0" animBg="1"/>
      <p:bldP spid="178" grpId="0"/>
      <p:bldP spid="178" grpId="1"/>
      <p:bldP spid="189" grpId="0" animBg="1"/>
      <p:bldP spid="19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2860766" y="770708"/>
            <a:ext cx="8889064" cy="5278692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26" y="1014506"/>
            <a:ext cx="6804146" cy="472093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508" y="5009731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4808135" y="4903765"/>
            <a:ext cx="4740813" cy="72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Bịt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endParaRPr lang="en-US" sz="36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2860766" y="770708"/>
            <a:ext cx="8889064" cy="5278692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508" y="5009731"/>
            <a:ext cx="1155423" cy="1148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20" y="1014506"/>
            <a:ext cx="7046494" cy="4988523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4227743" y="5220685"/>
            <a:ext cx="5976718" cy="72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 chi chành chành</a:t>
            </a:r>
            <a:endParaRPr lang="en-US" sz="36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2860766" y="770708"/>
            <a:ext cx="8889064" cy="5278692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508" y="5009731"/>
            <a:ext cx="1155423" cy="1148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31" y="1014506"/>
            <a:ext cx="7491134" cy="4839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5617" y="5009731"/>
            <a:ext cx="2390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UTM Avo" panose="02040603050506020204" pitchFamily="18" charset="0"/>
                <a:ea typeface="Noto Sans S Chinese DemiLight" panose="020B0400000000000000" pitchFamily="34" charset="-122"/>
              </a:rPr>
              <a:t>Nu na (…)</a:t>
            </a: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4312509" y="5005859"/>
            <a:ext cx="5976718" cy="72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 na nu nống</a:t>
            </a:r>
            <a:endParaRPr lang="en-US" sz="36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0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2860766" y="770708"/>
            <a:ext cx="8889064" cy="5278692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508" y="5009731"/>
            <a:ext cx="1155423" cy="1148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89" y="961681"/>
            <a:ext cx="6988367" cy="4785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1691" y="4846912"/>
            <a:ext cx="396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UTM Avo" panose="02040603050506020204" pitchFamily="18" charset="0"/>
                <a:ea typeface="Noto Sans S Chinese DemiLight" panose="020B0400000000000000" pitchFamily="34" charset="-122"/>
              </a:rPr>
              <a:t>Dung dăng (…)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4132613" y="4857522"/>
            <a:ext cx="5976718" cy="72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Dung dăng dung dẻ</a:t>
            </a:r>
            <a:endParaRPr lang="en-US" sz="36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1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 txBox="1">
            <a:spLocks/>
          </p:cNvSpPr>
          <p:nvPr/>
        </p:nvSpPr>
        <p:spPr>
          <a:xfrm>
            <a:off x="645758" y="529663"/>
            <a:ext cx="11032436" cy="841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j-cs"/>
              </a:defRPr>
            </a:lvl1pPr>
          </a:lstStyle>
          <a:p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Đặt câu về hoạt động trong mỗi tranh.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CC6719-A1FD-48D5-91D0-16593DF2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607" y="1371601"/>
            <a:ext cx="7287341" cy="511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483325" y="418011"/>
            <a:ext cx="10868297" cy="610165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07" y="750531"/>
            <a:ext cx="5478089" cy="4008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36" y="2860766"/>
            <a:ext cx="4839880" cy="442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5362" y="4737127"/>
            <a:ext cx="7871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- Hai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nam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chơi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bóng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bàn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.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884" y="176414"/>
            <a:ext cx="1155423" cy="11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483325" y="418011"/>
            <a:ext cx="10868297" cy="610165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36" y="2860766"/>
            <a:ext cx="4839880" cy="442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658" y="4831313"/>
            <a:ext cx="8409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- Hai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chơi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cầu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lông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3" y="617826"/>
            <a:ext cx="5052810" cy="394091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884" y="176414"/>
            <a:ext cx="1155423" cy="11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483325" y="418011"/>
            <a:ext cx="10868297" cy="610165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36" y="2860766"/>
            <a:ext cx="4839880" cy="442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658" y="5071709"/>
            <a:ext cx="8409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- Các bạn đang chơi bóng rổ.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16" y="617818"/>
            <a:ext cx="5570326" cy="4013688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884" y="176414"/>
            <a:ext cx="1155423" cy="11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文本框 68">
            <a:extLst>
              <a:ext uri="{FF2B5EF4-FFF2-40B4-BE49-F238E27FC236}">
                <a16:creationId xmlns:a16="http://schemas.microsoft.com/office/drawing/2014/main" id="{61A2E3EC-4E51-4A36-BDF9-2B9E1EA2B591}"/>
              </a:ext>
            </a:extLst>
          </p:cNvPr>
          <p:cNvSpPr txBox="1"/>
          <p:nvPr/>
        </p:nvSpPr>
        <p:spPr>
          <a:xfrm rot="721854">
            <a:off x="3789603" y="2189228"/>
            <a:ext cx="4628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>
                <a:ln w="19050">
                  <a:noFill/>
                </a:ln>
                <a:solidFill>
                  <a:srgbClr val="713C3F"/>
                </a:solidFill>
                <a:effectLst>
                  <a:glow rad="4953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Tạm biệt! </a:t>
            </a:r>
          </a:p>
          <a:p>
            <a:pPr algn="ctr">
              <a:lnSpc>
                <a:spcPct val="150000"/>
              </a:lnSpc>
            </a:pPr>
            <a:r>
              <a:rPr lang="en-US" altLang="zh-CN" sz="4000">
                <a:ln w="19050">
                  <a:noFill/>
                </a:ln>
                <a:solidFill>
                  <a:srgbClr val="006C4D"/>
                </a:solidFill>
                <a:effectLst>
                  <a:glow rad="4953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Chúc </a:t>
            </a:r>
          </a:p>
          <a:p>
            <a:pPr algn="ctr">
              <a:lnSpc>
                <a:spcPct val="150000"/>
              </a:lnSpc>
            </a:pPr>
            <a:r>
              <a:rPr lang="en-US" altLang="zh-CN" sz="4000">
                <a:ln w="19050">
                  <a:noFill/>
                </a:ln>
                <a:solidFill>
                  <a:srgbClr val="006C4D"/>
                </a:solidFill>
                <a:effectLst>
                  <a:glow rad="4953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Các em </a:t>
            </a:r>
          </a:p>
          <a:p>
            <a:pPr algn="ctr">
              <a:lnSpc>
                <a:spcPct val="150000"/>
              </a:lnSpc>
            </a:pPr>
            <a:r>
              <a:rPr lang="en-US" altLang="zh-CN" sz="4000">
                <a:ln w="19050">
                  <a:noFill/>
                </a:ln>
                <a:solidFill>
                  <a:srgbClr val="006C4D"/>
                </a:solidFill>
                <a:effectLst>
                  <a:glow rad="4953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học tốt!</a:t>
            </a:r>
            <a:endParaRPr lang="zh-CN" altLang="en-US" sz="4000" dirty="0">
              <a:ln w="19050">
                <a:noFill/>
              </a:ln>
              <a:solidFill>
                <a:srgbClr val="006C4D"/>
              </a:solidFill>
              <a:effectLst>
                <a:glow rad="495300">
                  <a:schemeClr val="accent2">
                    <a:satMod val="175000"/>
                    <a:alpha val="40000"/>
                  </a:schemeClr>
                </a:glow>
              </a:effectLst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17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244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4">
            <a:extLst>
              <a:ext uri="{FF2B5EF4-FFF2-40B4-BE49-F238E27FC236}">
                <a16:creationId xmlns:a16="http://schemas.microsoft.com/office/drawing/2014/main" id="{D145DAE2-2E36-4953-9708-B568451BA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7286"/>
            <a:ext cx="8432800" cy="6515100"/>
          </a:xfrm>
          <a:prstGeom prst="rect">
            <a:avLst/>
          </a:prstGeom>
        </p:spPr>
      </p:pic>
      <p:pic>
        <p:nvPicPr>
          <p:cNvPr id="118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94" y="417286"/>
            <a:ext cx="1534028" cy="1492540"/>
          </a:xfrm>
          <a:prstGeom prst="rect">
            <a:avLst/>
          </a:prstGeom>
        </p:spPr>
      </p:pic>
      <p:grpSp>
        <p:nvGrpSpPr>
          <p:cNvPr id="119" name="组合 5">
            <a:extLst>
              <a:ext uri="{FF2B5EF4-FFF2-40B4-BE49-F238E27FC236}">
                <a16:creationId xmlns:a16="http://schemas.microsoft.com/office/drawing/2014/main" id="{660AD6BF-557F-48B4-9A42-A61B6C58BE17}"/>
              </a:ext>
            </a:extLst>
          </p:cNvPr>
          <p:cNvGrpSpPr/>
          <p:nvPr/>
        </p:nvGrpSpPr>
        <p:grpSpPr>
          <a:xfrm>
            <a:off x="8426937" y="3929303"/>
            <a:ext cx="2150885" cy="2693960"/>
            <a:chOff x="3778251" y="989012"/>
            <a:chExt cx="514350" cy="609601"/>
          </a:xfrm>
        </p:grpSpPr>
        <p:sp>
          <p:nvSpPr>
            <p:cNvPr id="120" name="Freeform 1577">
              <a:extLst>
                <a:ext uri="{FF2B5EF4-FFF2-40B4-BE49-F238E27FC236}">
                  <a16:creationId xmlns:a16="http://schemas.microsoft.com/office/drawing/2014/main" id="{4119FF59-B3C9-455E-BABD-42DFC5567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1541463"/>
              <a:ext cx="84138" cy="52388"/>
            </a:xfrm>
            <a:custGeom>
              <a:avLst/>
              <a:gdLst>
                <a:gd name="T0" fmla="*/ 2 w 55"/>
                <a:gd name="T1" fmla="*/ 27 h 35"/>
                <a:gd name="T2" fmla="*/ 4 w 55"/>
                <a:gd name="T3" fmla="*/ 29 h 35"/>
                <a:gd name="T4" fmla="*/ 23 w 55"/>
                <a:gd name="T5" fmla="*/ 34 h 35"/>
                <a:gd name="T6" fmla="*/ 33 w 55"/>
                <a:gd name="T7" fmla="*/ 31 h 35"/>
                <a:gd name="T8" fmla="*/ 36 w 55"/>
                <a:gd name="T9" fmla="*/ 31 h 35"/>
                <a:gd name="T10" fmla="*/ 36 w 55"/>
                <a:gd name="T11" fmla="*/ 32 h 35"/>
                <a:gd name="T12" fmla="*/ 48 w 55"/>
                <a:gd name="T13" fmla="*/ 31 h 35"/>
                <a:gd name="T14" fmla="*/ 54 w 55"/>
                <a:gd name="T15" fmla="*/ 26 h 35"/>
                <a:gd name="T16" fmla="*/ 51 w 55"/>
                <a:gd name="T17" fmla="*/ 5 h 35"/>
                <a:gd name="T18" fmla="*/ 51 w 55"/>
                <a:gd name="T19" fmla="*/ 2 h 35"/>
                <a:gd name="T20" fmla="*/ 51 w 55"/>
                <a:gd name="T21" fmla="*/ 2 h 35"/>
                <a:gd name="T22" fmla="*/ 48 w 55"/>
                <a:gd name="T23" fmla="*/ 1 h 35"/>
                <a:gd name="T24" fmla="*/ 26 w 55"/>
                <a:gd name="T25" fmla="*/ 1 h 35"/>
                <a:gd name="T26" fmla="*/ 23 w 55"/>
                <a:gd name="T27" fmla="*/ 4 h 35"/>
                <a:gd name="T28" fmla="*/ 8 w 55"/>
                <a:gd name="T29" fmla="*/ 12 h 35"/>
                <a:gd name="T30" fmla="*/ 6 w 55"/>
                <a:gd name="T31" fmla="*/ 14 h 35"/>
                <a:gd name="T32" fmla="*/ 4 w 55"/>
                <a:gd name="T33" fmla="*/ 15 h 35"/>
                <a:gd name="T34" fmla="*/ 2 w 55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2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4"/>
                    <a:pt x="16" y="35"/>
                    <a:pt x="23" y="34"/>
                  </a:cubicBezTo>
                  <a:cubicBezTo>
                    <a:pt x="26" y="33"/>
                    <a:pt x="30" y="32"/>
                    <a:pt x="33" y="31"/>
                  </a:cubicBezTo>
                  <a:cubicBezTo>
                    <a:pt x="36" y="30"/>
                    <a:pt x="37" y="30"/>
                    <a:pt x="36" y="31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3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5"/>
                  </a:cubicBezTo>
                  <a:cubicBezTo>
                    <a:pt x="52" y="4"/>
                    <a:pt x="51" y="3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0"/>
                    <a:pt x="49" y="0"/>
                    <a:pt x="48" y="1"/>
                  </a:cubicBezTo>
                  <a:cubicBezTo>
                    <a:pt x="41" y="1"/>
                    <a:pt x="33" y="1"/>
                    <a:pt x="26" y="1"/>
                  </a:cubicBezTo>
                  <a:cubicBezTo>
                    <a:pt x="24" y="1"/>
                    <a:pt x="23" y="2"/>
                    <a:pt x="23" y="4"/>
                  </a:cubicBezTo>
                  <a:cubicBezTo>
                    <a:pt x="24" y="12"/>
                    <a:pt x="13" y="9"/>
                    <a:pt x="8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4"/>
                    <a:pt x="4" y="14"/>
                    <a:pt x="4" y="15"/>
                  </a:cubicBezTo>
                  <a:cubicBezTo>
                    <a:pt x="0" y="18"/>
                    <a:pt x="0" y="24"/>
                    <a:pt x="2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1" name="Freeform 1578">
              <a:extLst>
                <a:ext uri="{FF2B5EF4-FFF2-40B4-BE49-F238E27FC236}">
                  <a16:creationId xmlns:a16="http://schemas.microsoft.com/office/drawing/2014/main" id="{8AE9D2BF-C141-40F6-AFF8-9FA9B76C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826" y="1571625"/>
              <a:ext cx="77788" cy="25400"/>
            </a:xfrm>
            <a:custGeom>
              <a:avLst/>
              <a:gdLst>
                <a:gd name="T0" fmla="*/ 4 w 51"/>
                <a:gd name="T1" fmla="*/ 3 h 17"/>
                <a:gd name="T2" fmla="*/ 36 w 51"/>
                <a:gd name="T3" fmla="*/ 3 h 17"/>
                <a:gd name="T4" fmla="*/ 51 w 51"/>
                <a:gd name="T5" fmla="*/ 3 h 17"/>
                <a:gd name="T6" fmla="*/ 50 w 51"/>
                <a:gd name="T7" fmla="*/ 4 h 17"/>
                <a:gd name="T8" fmla="*/ 2 w 51"/>
                <a:gd name="T9" fmla="*/ 5 h 17"/>
                <a:gd name="T10" fmla="*/ 4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4" y="3"/>
                  </a:moveTo>
                  <a:cubicBezTo>
                    <a:pt x="14" y="10"/>
                    <a:pt x="25" y="6"/>
                    <a:pt x="36" y="3"/>
                  </a:cubicBezTo>
                  <a:cubicBezTo>
                    <a:pt x="41" y="2"/>
                    <a:pt x="46" y="0"/>
                    <a:pt x="51" y="3"/>
                  </a:cubicBezTo>
                  <a:cubicBezTo>
                    <a:pt x="51" y="3"/>
                    <a:pt x="51" y="4"/>
                    <a:pt x="50" y="4"/>
                  </a:cubicBezTo>
                  <a:cubicBezTo>
                    <a:pt x="34" y="1"/>
                    <a:pt x="17" y="17"/>
                    <a:pt x="2" y="5"/>
                  </a:cubicBezTo>
                  <a:cubicBezTo>
                    <a:pt x="0" y="4"/>
                    <a:pt x="2" y="2"/>
                    <a:pt x="4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Freeform 1579">
              <a:extLst>
                <a:ext uri="{FF2B5EF4-FFF2-40B4-BE49-F238E27FC236}">
                  <a16:creationId xmlns:a16="http://schemas.microsoft.com/office/drawing/2014/main" id="{338563CC-1CFB-407A-B0E1-C34253474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555750"/>
              <a:ext cx="19050" cy="30163"/>
            </a:xfrm>
            <a:custGeom>
              <a:avLst/>
              <a:gdLst>
                <a:gd name="T0" fmla="*/ 3 w 12"/>
                <a:gd name="T1" fmla="*/ 1 h 19"/>
                <a:gd name="T2" fmla="*/ 12 w 12"/>
                <a:gd name="T3" fmla="*/ 17 h 19"/>
                <a:gd name="T4" fmla="*/ 9 w 12"/>
                <a:gd name="T5" fmla="*/ 17 h 19"/>
                <a:gd name="T6" fmla="*/ 1 w 12"/>
                <a:gd name="T7" fmla="*/ 3 h 19"/>
                <a:gd name="T8" fmla="*/ 3 w 12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3" y="1"/>
                  </a:moveTo>
                  <a:cubicBezTo>
                    <a:pt x="8" y="5"/>
                    <a:pt x="12" y="10"/>
                    <a:pt x="12" y="17"/>
                  </a:cubicBezTo>
                  <a:cubicBezTo>
                    <a:pt x="12" y="18"/>
                    <a:pt x="9" y="19"/>
                    <a:pt x="9" y="17"/>
                  </a:cubicBezTo>
                  <a:cubicBezTo>
                    <a:pt x="9" y="11"/>
                    <a:pt x="7" y="6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Freeform 1580">
              <a:extLst>
                <a:ext uri="{FF2B5EF4-FFF2-40B4-BE49-F238E27FC236}">
                  <a16:creationId xmlns:a16="http://schemas.microsoft.com/office/drawing/2014/main" id="{18888B87-18E4-45FA-A8EE-00362344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543050"/>
              <a:ext cx="30163" cy="30163"/>
            </a:xfrm>
            <a:custGeom>
              <a:avLst/>
              <a:gdLst>
                <a:gd name="T0" fmla="*/ 1 w 20"/>
                <a:gd name="T1" fmla="*/ 16 h 20"/>
                <a:gd name="T2" fmla="*/ 15 w 20"/>
                <a:gd name="T3" fmla="*/ 13 h 20"/>
                <a:gd name="T4" fmla="*/ 18 w 20"/>
                <a:gd name="T5" fmla="*/ 2 h 20"/>
                <a:gd name="T6" fmla="*/ 20 w 20"/>
                <a:gd name="T7" fmla="*/ 1 h 20"/>
                <a:gd name="T8" fmla="*/ 16 w 20"/>
                <a:gd name="T9" fmla="*/ 15 h 20"/>
                <a:gd name="T10" fmla="*/ 0 w 20"/>
                <a:gd name="T11" fmla="*/ 18 h 20"/>
                <a:gd name="T12" fmla="*/ 1 w 20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" y="16"/>
                  </a:moveTo>
                  <a:cubicBezTo>
                    <a:pt x="6" y="15"/>
                    <a:pt x="11" y="17"/>
                    <a:pt x="15" y="13"/>
                  </a:cubicBezTo>
                  <a:cubicBezTo>
                    <a:pt x="18" y="10"/>
                    <a:pt x="18" y="5"/>
                    <a:pt x="18" y="2"/>
                  </a:cubicBezTo>
                  <a:cubicBezTo>
                    <a:pt x="18" y="0"/>
                    <a:pt x="20" y="0"/>
                    <a:pt x="20" y="1"/>
                  </a:cubicBezTo>
                  <a:cubicBezTo>
                    <a:pt x="20" y="6"/>
                    <a:pt x="20" y="12"/>
                    <a:pt x="16" y="15"/>
                  </a:cubicBezTo>
                  <a:cubicBezTo>
                    <a:pt x="13" y="19"/>
                    <a:pt x="5" y="20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Freeform 1581">
              <a:extLst>
                <a:ext uri="{FF2B5EF4-FFF2-40B4-BE49-F238E27FC236}">
                  <a16:creationId xmlns:a16="http://schemas.microsoft.com/office/drawing/2014/main" id="{978AB3F9-EF12-443E-B9AB-637DC4B10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1549400"/>
              <a:ext cx="15875" cy="9525"/>
            </a:xfrm>
            <a:custGeom>
              <a:avLst/>
              <a:gdLst>
                <a:gd name="T0" fmla="*/ 2 w 10"/>
                <a:gd name="T1" fmla="*/ 1 h 6"/>
                <a:gd name="T2" fmla="*/ 6 w 10"/>
                <a:gd name="T3" fmla="*/ 3 h 6"/>
                <a:gd name="T4" fmla="*/ 10 w 10"/>
                <a:gd name="T5" fmla="*/ 5 h 6"/>
                <a:gd name="T6" fmla="*/ 10 w 10"/>
                <a:gd name="T7" fmla="*/ 5 h 6"/>
                <a:gd name="T8" fmla="*/ 1 w 10"/>
                <a:gd name="T9" fmla="*/ 2 h 6"/>
                <a:gd name="T10" fmla="*/ 2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2" y="1"/>
                  </a:moveTo>
                  <a:cubicBezTo>
                    <a:pt x="4" y="2"/>
                    <a:pt x="5" y="3"/>
                    <a:pt x="6" y="3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Freeform 1582">
              <a:extLst>
                <a:ext uri="{FF2B5EF4-FFF2-40B4-BE49-F238E27FC236}">
                  <a16:creationId xmlns:a16="http://schemas.microsoft.com/office/drawing/2014/main" id="{D95FA9CE-AB79-49CB-86B2-3483E61F5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54163"/>
              <a:ext cx="14288" cy="11113"/>
            </a:xfrm>
            <a:custGeom>
              <a:avLst/>
              <a:gdLst>
                <a:gd name="T0" fmla="*/ 2 w 9"/>
                <a:gd name="T1" fmla="*/ 0 h 7"/>
                <a:gd name="T2" fmla="*/ 5 w 9"/>
                <a:gd name="T3" fmla="*/ 3 h 7"/>
                <a:gd name="T4" fmla="*/ 8 w 9"/>
                <a:gd name="T5" fmla="*/ 6 h 7"/>
                <a:gd name="T6" fmla="*/ 7 w 9"/>
                <a:gd name="T7" fmla="*/ 7 h 7"/>
                <a:gd name="T8" fmla="*/ 0 w 9"/>
                <a:gd name="T9" fmla="*/ 1 h 7"/>
                <a:gd name="T10" fmla="*/ 2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cubicBezTo>
                    <a:pt x="3" y="1"/>
                    <a:pt x="4" y="2"/>
                    <a:pt x="5" y="3"/>
                  </a:cubicBezTo>
                  <a:cubicBezTo>
                    <a:pt x="6" y="4"/>
                    <a:pt x="7" y="5"/>
                    <a:pt x="8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5" y="6"/>
                    <a:pt x="2" y="4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Freeform 1583">
              <a:extLst>
                <a:ext uri="{FF2B5EF4-FFF2-40B4-BE49-F238E27FC236}">
                  <a16:creationId xmlns:a16="http://schemas.microsoft.com/office/drawing/2014/main" id="{5CA6CE1B-BD56-4DA5-8292-A33FBC5EB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557338"/>
              <a:ext cx="15875" cy="11113"/>
            </a:xfrm>
            <a:custGeom>
              <a:avLst/>
              <a:gdLst>
                <a:gd name="T0" fmla="*/ 1 w 10"/>
                <a:gd name="T1" fmla="*/ 0 h 7"/>
                <a:gd name="T2" fmla="*/ 6 w 10"/>
                <a:gd name="T3" fmla="*/ 2 h 7"/>
                <a:gd name="T4" fmla="*/ 10 w 10"/>
                <a:gd name="T5" fmla="*/ 6 h 7"/>
                <a:gd name="T6" fmla="*/ 9 w 10"/>
                <a:gd name="T7" fmla="*/ 7 h 7"/>
                <a:gd name="T8" fmla="*/ 4 w 10"/>
                <a:gd name="T9" fmla="*/ 4 h 7"/>
                <a:gd name="T10" fmla="*/ 1 w 10"/>
                <a:gd name="T11" fmla="*/ 1 h 7"/>
                <a:gd name="T12" fmla="*/ 1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1" y="0"/>
                  </a:moveTo>
                  <a:cubicBezTo>
                    <a:pt x="3" y="0"/>
                    <a:pt x="4" y="2"/>
                    <a:pt x="6" y="2"/>
                  </a:cubicBezTo>
                  <a:cubicBezTo>
                    <a:pt x="7" y="4"/>
                    <a:pt x="9" y="5"/>
                    <a:pt x="10" y="6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7" y="6"/>
                    <a:pt x="6" y="5"/>
                    <a:pt x="4" y="4"/>
                  </a:cubicBezTo>
                  <a:cubicBezTo>
                    <a:pt x="3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Freeform 1584">
              <a:extLst>
                <a:ext uri="{FF2B5EF4-FFF2-40B4-BE49-F238E27FC236}">
                  <a16:creationId xmlns:a16="http://schemas.microsoft.com/office/drawing/2014/main" id="{C2EA66D2-B406-44AB-B306-D01527EAC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1560513"/>
              <a:ext cx="17463" cy="17463"/>
            </a:xfrm>
            <a:custGeom>
              <a:avLst/>
              <a:gdLst>
                <a:gd name="T0" fmla="*/ 3 w 11"/>
                <a:gd name="T1" fmla="*/ 3 h 11"/>
                <a:gd name="T2" fmla="*/ 10 w 11"/>
                <a:gd name="T3" fmla="*/ 0 h 11"/>
                <a:gd name="T4" fmla="*/ 10 w 11"/>
                <a:gd name="T5" fmla="*/ 1 h 11"/>
                <a:gd name="T6" fmla="*/ 5 w 11"/>
                <a:gd name="T7" fmla="*/ 5 h 11"/>
                <a:gd name="T8" fmla="*/ 2 w 11"/>
                <a:gd name="T9" fmla="*/ 10 h 11"/>
                <a:gd name="T10" fmla="*/ 1 w 11"/>
                <a:gd name="T11" fmla="*/ 10 h 11"/>
                <a:gd name="T12" fmla="*/ 3 w 11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3" y="3"/>
                  </a:moveTo>
                  <a:cubicBezTo>
                    <a:pt x="5" y="2"/>
                    <a:pt x="7" y="0"/>
                    <a:pt x="10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Freeform 1585">
              <a:extLst>
                <a:ext uri="{FF2B5EF4-FFF2-40B4-BE49-F238E27FC236}">
                  <a16:creationId xmlns:a16="http://schemas.microsoft.com/office/drawing/2014/main" id="{EAFFF758-42EC-4F94-9BE2-AE8918862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6" y="1546225"/>
              <a:ext cx="15875" cy="6350"/>
            </a:xfrm>
            <a:custGeom>
              <a:avLst/>
              <a:gdLst>
                <a:gd name="T0" fmla="*/ 2 w 10"/>
                <a:gd name="T1" fmla="*/ 1 h 4"/>
                <a:gd name="T2" fmla="*/ 7 w 10"/>
                <a:gd name="T3" fmla="*/ 2 h 4"/>
                <a:gd name="T4" fmla="*/ 10 w 10"/>
                <a:gd name="T5" fmla="*/ 3 h 4"/>
                <a:gd name="T6" fmla="*/ 10 w 10"/>
                <a:gd name="T7" fmla="*/ 3 h 4"/>
                <a:gd name="T8" fmla="*/ 6 w 10"/>
                <a:gd name="T9" fmla="*/ 3 h 4"/>
                <a:gd name="T10" fmla="*/ 1 w 10"/>
                <a:gd name="T11" fmla="*/ 2 h 4"/>
                <a:gd name="T12" fmla="*/ 2 w 10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2" y="1"/>
                  </a:moveTo>
                  <a:cubicBezTo>
                    <a:pt x="3" y="1"/>
                    <a:pt x="5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7" y="3"/>
                    <a:pt x="6" y="3"/>
                  </a:cubicBezTo>
                  <a:cubicBezTo>
                    <a:pt x="4" y="3"/>
                    <a:pt x="3" y="2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Freeform 1586">
              <a:extLst>
                <a:ext uri="{FF2B5EF4-FFF2-40B4-BE49-F238E27FC236}">
                  <a16:creationId xmlns:a16="http://schemas.microsoft.com/office/drawing/2014/main" id="{737F1FA9-D088-4B64-A1DA-EC7371DBA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588" y="1581150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Freeform 1587">
              <a:extLst>
                <a:ext uri="{FF2B5EF4-FFF2-40B4-BE49-F238E27FC236}">
                  <a16:creationId xmlns:a16="http://schemas.microsoft.com/office/drawing/2014/main" id="{BAB8CC9A-BC14-4909-8FBF-2A8B2D4CB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788" y="1543050"/>
              <a:ext cx="84138" cy="50800"/>
            </a:xfrm>
            <a:custGeom>
              <a:avLst/>
              <a:gdLst>
                <a:gd name="T0" fmla="*/ 1 w 55"/>
                <a:gd name="T1" fmla="*/ 27 h 34"/>
                <a:gd name="T2" fmla="*/ 4 w 55"/>
                <a:gd name="T3" fmla="*/ 29 h 34"/>
                <a:gd name="T4" fmla="*/ 23 w 55"/>
                <a:gd name="T5" fmla="*/ 33 h 34"/>
                <a:gd name="T6" fmla="*/ 33 w 55"/>
                <a:gd name="T7" fmla="*/ 31 h 34"/>
                <a:gd name="T8" fmla="*/ 35 w 55"/>
                <a:gd name="T9" fmla="*/ 30 h 34"/>
                <a:gd name="T10" fmla="*/ 36 w 55"/>
                <a:gd name="T11" fmla="*/ 31 h 34"/>
                <a:gd name="T12" fmla="*/ 48 w 55"/>
                <a:gd name="T13" fmla="*/ 31 h 34"/>
                <a:gd name="T14" fmla="*/ 54 w 55"/>
                <a:gd name="T15" fmla="*/ 26 h 34"/>
                <a:gd name="T16" fmla="*/ 51 w 55"/>
                <a:gd name="T17" fmla="*/ 4 h 34"/>
                <a:gd name="T18" fmla="*/ 51 w 55"/>
                <a:gd name="T19" fmla="*/ 2 h 34"/>
                <a:gd name="T20" fmla="*/ 51 w 55"/>
                <a:gd name="T21" fmla="*/ 1 h 34"/>
                <a:gd name="T22" fmla="*/ 48 w 55"/>
                <a:gd name="T23" fmla="*/ 1 h 34"/>
                <a:gd name="T24" fmla="*/ 25 w 55"/>
                <a:gd name="T25" fmla="*/ 0 h 34"/>
                <a:gd name="T26" fmla="*/ 23 w 55"/>
                <a:gd name="T27" fmla="*/ 3 h 34"/>
                <a:gd name="T28" fmla="*/ 8 w 55"/>
                <a:gd name="T29" fmla="*/ 12 h 34"/>
                <a:gd name="T30" fmla="*/ 5 w 55"/>
                <a:gd name="T31" fmla="*/ 13 h 34"/>
                <a:gd name="T32" fmla="*/ 4 w 55"/>
                <a:gd name="T33" fmla="*/ 14 h 34"/>
                <a:gd name="T34" fmla="*/ 1 w 55"/>
                <a:gd name="T3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4">
                  <a:moveTo>
                    <a:pt x="1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3"/>
                    <a:pt x="16" y="34"/>
                    <a:pt x="23" y="33"/>
                  </a:cubicBezTo>
                  <a:cubicBezTo>
                    <a:pt x="26" y="33"/>
                    <a:pt x="29" y="31"/>
                    <a:pt x="33" y="31"/>
                  </a:cubicBezTo>
                  <a:cubicBezTo>
                    <a:pt x="36" y="30"/>
                    <a:pt x="37" y="29"/>
                    <a:pt x="35" y="30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2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4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0"/>
                    <a:pt x="49" y="0"/>
                    <a:pt x="48" y="1"/>
                  </a:cubicBezTo>
                  <a:cubicBezTo>
                    <a:pt x="41" y="1"/>
                    <a:pt x="33" y="0"/>
                    <a:pt x="25" y="0"/>
                  </a:cubicBezTo>
                  <a:cubicBezTo>
                    <a:pt x="24" y="1"/>
                    <a:pt x="22" y="2"/>
                    <a:pt x="23" y="3"/>
                  </a:cubicBezTo>
                  <a:cubicBezTo>
                    <a:pt x="24" y="11"/>
                    <a:pt x="12" y="9"/>
                    <a:pt x="8" y="12"/>
                  </a:cubicBezTo>
                  <a:cubicBezTo>
                    <a:pt x="7" y="12"/>
                    <a:pt x="6" y="13"/>
                    <a:pt x="5" y="13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0" y="17"/>
                    <a:pt x="0" y="23"/>
                    <a:pt x="1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Freeform 1588">
              <a:extLst>
                <a:ext uri="{FF2B5EF4-FFF2-40B4-BE49-F238E27FC236}">
                  <a16:creationId xmlns:a16="http://schemas.microsoft.com/office/drawing/2014/main" id="{0B2531B4-1BC6-4810-80C4-84F67C150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573213"/>
              <a:ext cx="77788" cy="25400"/>
            </a:xfrm>
            <a:custGeom>
              <a:avLst/>
              <a:gdLst>
                <a:gd name="T0" fmla="*/ 3 w 51"/>
                <a:gd name="T1" fmla="*/ 3 h 17"/>
                <a:gd name="T2" fmla="*/ 36 w 51"/>
                <a:gd name="T3" fmla="*/ 3 h 17"/>
                <a:gd name="T4" fmla="*/ 51 w 51"/>
                <a:gd name="T5" fmla="*/ 2 h 17"/>
                <a:gd name="T6" fmla="*/ 50 w 51"/>
                <a:gd name="T7" fmla="*/ 3 h 17"/>
                <a:gd name="T8" fmla="*/ 1 w 51"/>
                <a:gd name="T9" fmla="*/ 5 h 17"/>
                <a:gd name="T10" fmla="*/ 3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3" y="3"/>
                  </a:moveTo>
                  <a:cubicBezTo>
                    <a:pt x="13" y="10"/>
                    <a:pt x="25" y="6"/>
                    <a:pt x="36" y="3"/>
                  </a:cubicBezTo>
                  <a:cubicBezTo>
                    <a:pt x="41" y="1"/>
                    <a:pt x="46" y="0"/>
                    <a:pt x="51" y="2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33" y="1"/>
                    <a:pt x="17" y="17"/>
                    <a:pt x="1" y="5"/>
                  </a:cubicBezTo>
                  <a:cubicBezTo>
                    <a:pt x="0" y="4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Freeform 1589">
              <a:extLst>
                <a:ext uri="{FF2B5EF4-FFF2-40B4-BE49-F238E27FC236}">
                  <a16:creationId xmlns:a16="http://schemas.microsoft.com/office/drawing/2014/main" id="{06DE2F9C-CF56-4220-90C7-4A9B8CBAF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1557338"/>
              <a:ext cx="15875" cy="28575"/>
            </a:xfrm>
            <a:custGeom>
              <a:avLst/>
              <a:gdLst>
                <a:gd name="T0" fmla="*/ 2 w 11"/>
                <a:gd name="T1" fmla="*/ 1 h 18"/>
                <a:gd name="T2" fmla="*/ 11 w 11"/>
                <a:gd name="T3" fmla="*/ 16 h 18"/>
                <a:gd name="T4" fmla="*/ 9 w 11"/>
                <a:gd name="T5" fmla="*/ 17 h 18"/>
                <a:gd name="T6" fmla="*/ 1 w 11"/>
                <a:gd name="T7" fmla="*/ 2 h 18"/>
                <a:gd name="T8" fmla="*/ 2 w 11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2" y="1"/>
                  </a:moveTo>
                  <a:cubicBezTo>
                    <a:pt x="8" y="4"/>
                    <a:pt x="11" y="10"/>
                    <a:pt x="11" y="16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1"/>
                    <a:pt x="6" y="6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Freeform 1590">
              <a:extLst>
                <a:ext uri="{FF2B5EF4-FFF2-40B4-BE49-F238E27FC236}">
                  <a16:creationId xmlns:a16="http://schemas.microsoft.com/office/drawing/2014/main" id="{73F9CB21-B2D9-4A87-B0EF-32E2661FF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838" y="1543050"/>
              <a:ext cx="33338" cy="30163"/>
            </a:xfrm>
            <a:custGeom>
              <a:avLst/>
              <a:gdLst>
                <a:gd name="T0" fmla="*/ 1 w 21"/>
                <a:gd name="T1" fmla="*/ 17 h 20"/>
                <a:gd name="T2" fmla="*/ 15 w 21"/>
                <a:gd name="T3" fmla="*/ 14 h 20"/>
                <a:gd name="T4" fmla="*/ 18 w 21"/>
                <a:gd name="T5" fmla="*/ 2 h 20"/>
                <a:gd name="T6" fmla="*/ 21 w 21"/>
                <a:gd name="T7" fmla="*/ 2 h 20"/>
                <a:gd name="T8" fmla="*/ 17 w 21"/>
                <a:gd name="T9" fmla="*/ 16 h 20"/>
                <a:gd name="T10" fmla="*/ 1 w 21"/>
                <a:gd name="T11" fmla="*/ 18 h 20"/>
                <a:gd name="T12" fmla="*/ 1 w 21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0">
                  <a:moveTo>
                    <a:pt x="1" y="17"/>
                  </a:moveTo>
                  <a:cubicBezTo>
                    <a:pt x="6" y="16"/>
                    <a:pt x="12" y="18"/>
                    <a:pt x="15" y="14"/>
                  </a:cubicBezTo>
                  <a:cubicBezTo>
                    <a:pt x="18" y="11"/>
                    <a:pt x="18" y="6"/>
                    <a:pt x="18" y="2"/>
                  </a:cubicBezTo>
                  <a:cubicBezTo>
                    <a:pt x="18" y="1"/>
                    <a:pt x="21" y="0"/>
                    <a:pt x="21" y="2"/>
                  </a:cubicBezTo>
                  <a:cubicBezTo>
                    <a:pt x="21" y="7"/>
                    <a:pt x="21" y="12"/>
                    <a:pt x="17" y="16"/>
                  </a:cubicBezTo>
                  <a:cubicBezTo>
                    <a:pt x="13" y="19"/>
                    <a:pt x="6" y="20"/>
                    <a:pt x="1" y="18"/>
                  </a:cubicBezTo>
                  <a:cubicBezTo>
                    <a:pt x="0" y="18"/>
                    <a:pt x="1" y="17"/>
                    <a:pt x="1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4" name="Freeform 1591">
              <a:extLst>
                <a:ext uri="{FF2B5EF4-FFF2-40B4-BE49-F238E27FC236}">
                  <a16:creationId xmlns:a16="http://schemas.microsoft.com/office/drawing/2014/main" id="{1E548497-ACEB-4426-937C-6F564361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1550988"/>
              <a:ext cx="15875" cy="7938"/>
            </a:xfrm>
            <a:custGeom>
              <a:avLst/>
              <a:gdLst>
                <a:gd name="T0" fmla="*/ 2 w 10"/>
                <a:gd name="T1" fmla="*/ 0 h 5"/>
                <a:gd name="T2" fmla="*/ 6 w 10"/>
                <a:gd name="T3" fmla="*/ 3 h 5"/>
                <a:gd name="T4" fmla="*/ 10 w 10"/>
                <a:gd name="T5" fmla="*/ 5 h 5"/>
                <a:gd name="T6" fmla="*/ 10 w 10"/>
                <a:gd name="T7" fmla="*/ 5 h 5"/>
                <a:gd name="T8" fmla="*/ 1 w 10"/>
                <a:gd name="T9" fmla="*/ 2 h 5"/>
                <a:gd name="T10" fmla="*/ 2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2" y="0"/>
                  </a:moveTo>
                  <a:cubicBezTo>
                    <a:pt x="3" y="1"/>
                    <a:pt x="5" y="2"/>
                    <a:pt x="6" y="3"/>
                  </a:cubicBezTo>
                  <a:cubicBezTo>
                    <a:pt x="7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3" y="4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5" name="Freeform 1592">
              <a:extLst>
                <a:ext uri="{FF2B5EF4-FFF2-40B4-BE49-F238E27FC236}">
                  <a16:creationId xmlns:a16="http://schemas.microsoft.com/office/drawing/2014/main" id="{1BE03505-A714-4A56-BDB1-2450CB656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54163"/>
              <a:ext cx="15875" cy="12700"/>
            </a:xfrm>
            <a:custGeom>
              <a:avLst/>
              <a:gdLst>
                <a:gd name="T0" fmla="*/ 3 w 10"/>
                <a:gd name="T1" fmla="*/ 1 h 8"/>
                <a:gd name="T2" fmla="*/ 5 w 10"/>
                <a:gd name="T3" fmla="*/ 4 h 8"/>
                <a:gd name="T4" fmla="*/ 9 w 10"/>
                <a:gd name="T5" fmla="*/ 6 h 8"/>
                <a:gd name="T6" fmla="*/ 8 w 10"/>
                <a:gd name="T7" fmla="*/ 8 h 8"/>
                <a:gd name="T8" fmla="*/ 1 w 10"/>
                <a:gd name="T9" fmla="*/ 2 h 8"/>
                <a:gd name="T10" fmla="*/ 3 w 10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3" y="1"/>
                  </a:moveTo>
                  <a:cubicBezTo>
                    <a:pt x="4" y="2"/>
                    <a:pt x="4" y="3"/>
                    <a:pt x="5" y="4"/>
                  </a:cubicBezTo>
                  <a:cubicBezTo>
                    <a:pt x="7" y="5"/>
                    <a:pt x="8" y="6"/>
                    <a:pt x="9" y="6"/>
                  </a:cubicBezTo>
                  <a:cubicBezTo>
                    <a:pt x="10" y="7"/>
                    <a:pt x="9" y="8"/>
                    <a:pt x="8" y="8"/>
                  </a:cubicBezTo>
                  <a:cubicBezTo>
                    <a:pt x="5" y="6"/>
                    <a:pt x="2" y="4"/>
                    <a:pt x="1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Freeform 1593">
              <a:extLst>
                <a:ext uri="{FF2B5EF4-FFF2-40B4-BE49-F238E27FC236}">
                  <a16:creationId xmlns:a16="http://schemas.microsoft.com/office/drawing/2014/main" id="{88E0541A-E553-4ACA-88B0-EBD9A87A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1557338"/>
              <a:ext cx="15875" cy="12700"/>
            </a:xfrm>
            <a:custGeom>
              <a:avLst/>
              <a:gdLst>
                <a:gd name="T0" fmla="*/ 1 w 10"/>
                <a:gd name="T1" fmla="*/ 0 h 8"/>
                <a:gd name="T2" fmla="*/ 5 w 10"/>
                <a:gd name="T3" fmla="*/ 3 h 8"/>
                <a:gd name="T4" fmla="*/ 10 w 10"/>
                <a:gd name="T5" fmla="*/ 7 h 8"/>
                <a:gd name="T6" fmla="*/ 9 w 10"/>
                <a:gd name="T7" fmla="*/ 8 h 8"/>
                <a:gd name="T8" fmla="*/ 4 w 10"/>
                <a:gd name="T9" fmla="*/ 5 h 8"/>
                <a:gd name="T10" fmla="*/ 0 w 10"/>
                <a:gd name="T11" fmla="*/ 1 h 8"/>
                <a:gd name="T12" fmla="*/ 1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1" y="0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7" y="4"/>
                    <a:pt x="9" y="5"/>
                    <a:pt x="10" y="7"/>
                  </a:cubicBezTo>
                  <a:cubicBezTo>
                    <a:pt x="10" y="7"/>
                    <a:pt x="9" y="8"/>
                    <a:pt x="9" y="8"/>
                  </a:cubicBezTo>
                  <a:cubicBezTo>
                    <a:pt x="7" y="7"/>
                    <a:pt x="6" y="6"/>
                    <a:pt x="4" y="5"/>
                  </a:cubicBezTo>
                  <a:cubicBezTo>
                    <a:pt x="3" y="4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Freeform 1594">
              <a:extLst>
                <a:ext uri="{FF2B5EF4-FFF2-40B4-BE49-F238E27FC236}">
                  <a16:creationId xmlns:a16="http://schemas.microsoft.com/office/drawing/2014/main" id="{E88A6532-3F8C-460B-B740-6A3C1D68A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288" y="1562100"/>
              <a:ext cx="17463" cy="15875"/>
            </a:xfrm>
            <a:custGeom>
              <a:avLst/>
              <a:gdLst>
                <a:gd name="T0" fmla="*/ 3 w 11"/>
                <a:gd name="T1" fmla="*/ 3 h 10"/>
                <a:gd name="T2" fmla="*/ 10 w 11"/>
                <a:gd name="T3" fmla="*/ 0 h 10"/>
                <a:gd name="T4" fmla="*/ 10 w 11"/>
                <a:gd name="T5" fmla="*/ 1 h 10"/>
                <a:gd name="T6" fmla="*/ 4 w 11"/>
                <a:gd name="T7" fmla="*/ 4 h 10"/>
                <a:gd name="T8" fmla="*/ 2 w 11"/>
                <a:gd name="T9" fmla="*/ 10 h 10"/>
                <a:gd name="T10" fmla="*/ 1 w 11"/>
                <a:gd name="T11" fmla="*/ 9 h 10"/>
                <a:gd name="T12" fmla="*/ 3 w 11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3" y="3"/>
                  </a:moveTo>
                  <a:cubicBezTo>
                    <a:pt x="5" y="1"/>
                    <a:pt x="7" y="0"/>
                    <a:pt x="10" y="0"/>
                  </a:cubicBezTo>
                  <a:cubicBezTo>
                    <a:pt x="10" y="0"/>
                    <a:pt x="11" y="1"/>
                    <a:pt x="10" y="1"/>
                  </a:cubicBezTo>
                  <a:cubicBezTo>
                    <a:pt x="8" y="1"/>
                    <a:pt x="6" y="3"/>
                    <a:pt x="4" y="4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7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Freeform 1595">
              <a:extLst>
                <a:ext uri="{FF2B5EF4-FFF2-40B4-BE49-F238E27FC236}">
                  <a16:creationId xmlns:a16="http://schemas.microsoft.com/office/drawing/2014/main" id="{B06D1D12-D6A1-41DD-86F0-71CFE997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6" y="1547813"/>
              <a:ext cx="15875" cy="4763"/>
            </a:xfrm>
            <a:custGeom>
              <a:avLst/>
              <a:gdLst>
                <a:gd name="T0" fmla="*/ 1 w 10"/>
                <a:gd name="T1" fmla="*/ 0 h 3"/>
                <a:gd name="T2" fmla="*/ 6 w 10"/>
                <a:gd name="T3" fmla="*/ 2 h 3"/>
                <a:gd name="T4" fmla="*/ 10 w 10"/>
                <a:gd name="T5" fmla="*/ 2 h 3"/>
                <a:gd name="T6" fmla="*/ 10 w 10"/>
                <a:gd name="T7" fmla="*/ 3 h 3"/>
                <a:gd name="T8" fmla="*/ 6 w 10"/>
                <a:gd name="T9" fmla="*/ 3 h 3"/>
                <a:gd name="T10" fmla="*/ 1 w 10"/>
                <a:gd name="T11" fmla="*/ 1 h 3"/>
                <a:gd name="T12" fmla="*/ 1 w 1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1" y="0"/>
                  </a:moveTo>
                  <a:cubicBezTo>
                    <a:pt x="3" y="1"/>
                    <a:pt x="5" y="1"/>
                    <a:pt x="6" y="2"/>
                  </a:cubicBezTo>
                  <a:cubicBezTo>
                    <a:pt x="8" y="2"/>
                    <a:pt x="9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7" y="3"/>
                    <a:pt x="6" y="3"/>
                  </a:cubicBezTo>
                  <a:cubicBezTo>
                    <a:pt x="4" y="3"/>
                    <a:pt x="3" y="2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Freeform 1596">
              <a:extLst>
                <a:ext uri="{FF2B5EF4-FFF2-40B4-BE49-F238E27FC236}">
                  <a16:creationId xmlns:a16="http://schemas.microsoft.com/office/drawing/2014/main" id="{040FEF0D-EDAB-4127-AFFC-6D5873C13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5652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Freeform 1597">
              <a:extLst>
                <a:ext uri="{FF2B5EF4-FFF2-40B4-BE49-F238E27FC236}">
                  <a16:creationId xmlns:a16="http://schemas.microsoft.com/office/drawing/2014/main" id="{F8E6BEF6-1C49-4969-B3FD-260D9ABF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404938"/>
              <a:ext cx="149225" cy="144463"/>
            </a:xfrm>
            <a:custGeom>
              <a:avLst/>
              <a:gdLst>
                <a:gd name="T0" fmla="*/ 11 w 97"/>
                <a:gd name="T1" fmla="*/ 88 h 95"/>
                <a:gd name="T2" fmla="*/ 16 w 97"/>
                <a:gd name="T3" fmla="*/ 91 h 95"/>
                <a:gd name="T4" fmla="*/ 38 w 97"/>
                <a:gd name="T5" fmla="*/ 91 h 95"/>
                <a:gd name="T6" fmla="*/ 43 w 97"/>
                <a:gd name="T7" fmla="*/ 85 h 95"/>
                <a:gd name="T8" fmla="*/ 39 w 97"/>
                <a:gd name="T9" fmla="*/ 34 h 95"/>
                <a:gd name="T10" fmla="*/ 63 w 97"/>
                <a:gd name="T11" fmla="*/ 92 h 95"/>
                <a:gd name="T12" fmla="*/ 68 w 97"/>
                <a:gd name="T13" fmla="*/ 95 h 95"/>
                <a:gd name="T14" fmla="*/ 93 w 97"/>
                <a:gd name="T15" fmla="*/ 93 h 95"/>
                <a:gd name="T16" fmla="*/ 97 w 97"/>
                <a:gd name="T17" fmla="*/ 89 h 95"/>
                <a:gd name="T18" fmla="*/ 87 w 97"/>
                <a:gd name="T19" fmla="*/ 11 h 95"/>
                <a:gd name="T20" fmla="*/ 86 w 97"/>
                <a:gd name="T21" fmla="*/ 5 h 95"/>
                <a:gd name="T22" fmla="*/ 83 w 97"/>
                <a:gd name="T23" fmla="*/ 4 h 95"/>
                <a:gd name="T24" fmla="*/ 83 w 97"/>
                <a:gd name="T25" fmla="*/ 4 h 95"/>
                <a:gd name="T26" fmla="*/ 25 w 97"/>
                <a:gd name="T27" fmla="*/ 3 h 95"/>
                <a:gd name="T28" fmla="*/ 3 w 97"/>
                <a:gd name="T29" fmla="*/ 7 h 95"/>
                <a:gd name="T30" fmla="*/ 2 w 97"/>
                <a:gd name="T31" fmla="*/ 24 h 95"/>
                <a:gd name="T32" fmla="*/ 4 w 97"/>
                <a:gd name="T33" fmla="*/ 50 h 95"/>
                <a:gd name="T34" fmla="*/ 11 w 97"/>
                <a:gd name="T35" fmla="*/ 8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95">
                  <a:moveTo>
                    <a:pt x="11" y="88"/>
                  </a:moveTo>
                  <a:cubicBezTo>
                    <a:pt x="12" y="90"/>
                    <a:pt x="14" y="91"/>
                    <a:pt x="16" y="91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1" y="90"/>
                    <a:pt x="43" y="88"/>
                    <a:pt x="43" y="85"/>
                  </a:cubicBezTo>
                  <a:cubicBezTo>
                    <a:pt x="40" y="66"/>
                    <a:pt x="38" y="54"/>
                    <a:pt x="39" y="34"/>
                  </a:cubicBezTo>
                  <a:cubicBezTo>
                    <a:pt x="56" y="38"/>
                    <a:pt x="61" y="81"/>
                    <a:pt x="63" y="92"/>
                  </a:cubicBezTo>
                  <a:cubicBezTo>
                    <a:pt x="64" y="94"/>
                    <a:pt x="66" y="95"/>
                    <a:pt x="68" y="95"/>
                  </a:cubicBezTo>
                  <a:cubicBezTo>
                    <a:pt x="76" y="94"/>
                    <a:pt x="85" y="94"/>
                    <a:pt x="93" y="93"/>
                  </a:cubicBezTo>
                  <a:cubicBezTo>
                    <a:pt x="95" y="93"/>
                    <a:pt x="97" y="92"/>
                    <a:pt x="97" y="89"/>
                  </a:cubicBezTo>
                  <a:cubicBezTo>
                    <a:pt x="95" y="63"/>
                    <a:pt x="92" y="37"/>
                    <a:pt x="87" y="11"/>
                  </a:cubicBezTo>
                  <a:cubicBezTo>
                    <a:pt x="88" y="9"/>
                    <a:pt x="87" y="6"/>
                    <a:pt x="86" y="5"/>
                  </a:cubicBezTo>
                  <a:cubicBezTo>
                    <a:pt x="85" y="4"/>
                    <a:pt x="84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64" y="3"/>
                    <a:pt x="45" y="3"/>
                    <a:pt x="25" y="3"/>
                  </a:cubicBezTo>
                  <a:cubicBezTo>
                    <a:pt x="19" y="3"/>
                    <a:pt x="8" y="0"/>
                    <a:pt x="3" y="7"/>
                  </a:cubicBezTo>
                  <a:cubicBezTo>
                    <a:pt x="0" y="11"/>
                    <a:pt x="2" y="19"/>
                    <a:pt x="2" y="24"/>
                  </a:cubicBezTo>
                  <a:cubicBezTo>
                    <a:pt x="3" y="33"/>
                    <a:pt x="3" y="42"/>
                    <a:pt x="4" y="50"/>
                  </a:cubicBezTo>
                  <a:cubicBezTo>
                    <a:pt x="5" y="65"/>
                    <a:pt x="9" y="73"/>
                    <a:pt x="11" y="88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Freeform 1598">
              <a:extLst>
                <a:ext uri="{FF2B5EF4-FFF2-40B4-BE49-F238E27FC236}">
                  <a16:creationId xmlns:a16="http://schemas.microsoft.com/office/drawing/2014/main" id="{8EA42040-E344-40B4-9D5C-2211F0E9B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24000"/>
              <a:ext cx="50800" cy="11113"/>
            </a:xfrm>
            <a:custGeom>
              <a:avLst/>
              <a:gdLst>
                <a:gd name="T0" fmla="*/ 2 w 33"/>
                <a:gd name="T1" fmla="*/ 0 h 7"/>
                <a:gd name="T2" fmla="*/ 18 w 33"/>
                <a:gd name="T3" fmla="*/ 2 h 7"/>
                <a:gd name="T4" fmla="*/ 32 w 33"/>
                <a:gd name="T5" fmla="*/ 0 h 7"/>
                <a:gd name="T6" fmla="*/ 33 w 33"/>
                <a:gd name="T7" fmla="*/ 1 h 7"/>
                <a:gd name="T8" fmla="*/ 1 w 33"/>
                <a:gd name="T9" fmla="*/ 2 h 7"/>
                <a:gd name="T10" fmla="*/ 2 w 3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7">
                  <a:moveTo>
                    <a:pt x="2" y="0"/>
                  </a:moveTo>
                  <a:cubicBezTo>
                    <a:pt x="7" y="2"/>
                    <a:pt x="13" y="2"/>
                    <a:pt x="18" y="2"/>
                  </a:cubicBezTo>
                  <a:cubicBezTo>
                    <a:pt x="23" y="2"/>
                    <a:pt x="28" y="1"/>
                    <a:pt x="32" y="0"/>
                  </a:cubicBezTo>
                  <a:cubicBezTo>
                    <a:pt x="33" y="0"/>
                    <a:pt x="33" y="1"/>
                    <a:pt x="33" y="1"/>
                  </a:cubicBezTo>
                  <a:cubicBezTo>
                    <a:pt x="24" y="7"/>
                    <a:pt x="10" y="5"/>
                    <a:pt x="1" y="2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Freeform 1599">
              <a:extLst>
                <a:ext uri="{FF2B5EF4-FFF2-40B4-BE49-F238E27FC236}">
                  <a16:creationId xmlns:a16="http://schemas.microsoft.com/office/drawing/2014/main" id="{D26A31A6-EE64-4B6A-9277-617AB7ABE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31938"/>
              <a:ext cx="52388" cy="7938"/>
            </a:xfrm>
            <a:custGeom>
              <a:avLst/>
              <a:gdLst>
                <a:gd name="T0" fmla="*/ 2 w 34"/>
                <a:gd name="T1" fmla="*/ 1 h 5"/>
                <a:gd name="T2" fmla="*/ 33 w 34"/>
                <a:gd name="T3" fmla="*/ 0 h 5"/>
                <a:gd name="T4" fmla="*/ 33 w 34"/>
                <a:gd name="T5" fmla="*/ 1 h 5"/>
                <a:gd name="T6" fmla="*/ 1 w 34"/>
                <a:gd name="T7" fmla="*/ 3 h 5"/>
                <a:gd name="T8" fmla="*/ 2 w 3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">
                  <a:moveTo>
                    <a:pt x="2" y="1"/>
                  </a:moveTo>
                  <a:cubicBezTo>
                    <a:pt x="11" y="4"/>
                    <a:pt x="23" y="1"/>
                    <a:pt x="33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22" y="3"/>
                    <a:pt x="12" y="5"/>
                    <a:pt x="1" y="3"/>
                  </a:cubicBezTo>
                  <a:cubicBezTo>
                    <a:pt x="0" y="3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Freeform 1600">
              <a:extLst>
                <a:ext uri="{FF2B5EF4-FFF2-40B4-BE49-F238E27FC236}">
                  <a16:creationId xmlns:a16="http://schemas.microsoft.com/office/drawing/2014/main" id="{2AEE0471-0924-4813-AC1A-C9341B9D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1377950"/>
              <a:ext cx="60325" cy="65088"/>
            </a:xfrm>
            <a:custGeom>
              <a:avLst/>
              <a:gdLst>
                <a:gd name="T0" fmla="*/ 38 w 40"/>
                <a:gd name="T1" fmla="*/ 7 h 42"/>
                <a:gd name="T2" fmla="*/ 17 w 40"/>
                <a:gd name="T3" fmla="*/ 3 h 42"/>
                <a:gd name="T4" fmla="*/ 9 w 40"/>
                <a:gd name="T5" fmla="*/ 12 h 42"/>
                <a:gd name="T6" fmla="*/ 2 w 40"/>
                <a:gd name="T7" fmla="*/ 28 h 42"/>
                <a:gd name="T8" fmla="*/ 10 w 40"/>
                <a:gd name="T9" fmla="*/ 42 h 42"/>
                <a:gd name="T10" fmla="*/ 26 w 40"/>
                <a:gd name="T11" fmla="*/ 25 h 42"/>
                <a:gd name="T12" fmla="*/ 35 w 40"/>
                <a:gd name="T13" fmla="*/ 31 h 42"/>
                <a:gd name="T14" fmla="*/ 38 w 40"/>
                <a:gd name="T15" fmla="*/ 10 h 42"/>
                <a:gd name="T16" fmla="*/ 38 w 40"/>
                <a:gd name="T17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2">
                  <a:moveTo>
                    <a:pt x="38" y="7"/>
                  </a:moveTo>
                  <a:cubicBezTo>
                    <a:pt x="35" y="3"/>
                    <a:pt x="22" y="0"/>
                    <a:pt x="17" y="3"/>
                  </a:cubicBezTo>
                  <a:cubicBezTo>
                    <a:pt x="13" y="4"/>
                    <a:pt x="11" y="9"/>
                    <a:pt x="9" y="12"/>
                  </a:cubicBezTo>
                  <a:cubicBezTo>
                    <a:pt x="6" y="17"/>
                    <a:pt x="3" y="22"/>
                    <a:pt x="2" y="28"/>
                  </a:cubicBezTo>
                  <a:cubicBezTo>
                    <a:pt x="0" y="33"/>
                    <a:pt x="2" y="42"/>
                    <a:pt x="10" y="42"/>
                  </a:cubicBezTo>
                  <a:cubicBezTo>
                    <a:pt x="19" y="42"/>
                    <a:pt x="23" y="32"/>
                    <a:pt x="26" y="25"/>
                  </a:cubicBezTo>
                  <a:cubicBezTo>
                    <a:pt x="28" y="29"/>
                    <a:pt x="30" y="34"/>
                    <a:pt x="35" y="31"/>
                  </a:cubicBezTo>
                  <a:cubicBezTo>
                    <a:pt x="40" y="28"/>
                    <a:pt x="38" y="15"/>
                    <a:pt x="38" y="10"/>
                  </a:cubicBezTo>
                  <a:cubicBezTo>
                    <a:pt x="38" y="9"/>
                    <a:pt x="39" y="8"/>
                    <a:pt x="38" y="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Freeform 1601">
              <a:extLst>
                <a:ext uri="{FF2B5EF4-FFF2-40B4-BE49-F238E27FC236}">
                  <a16:creationId xmlns:a16="http://schemas.microsoft.com/office/drawing/2014/main" id="{8D7448CB-920A-4FEC-87DD-0014A8DF6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1236663"/>
              <a:ext cx="101600" cy="161925"/>
            </a:xfrm>
            <a:custGeom>
              <a:avLst/>
              <a:gdLst>
                <a:gd name="T0" fmla="*/ 65 w 66"/>
                <a:gd name="T1" fmla="*/ 30 h 106"/>
                <a:gd name="T2" fmla="*/ 59 w 66"/>
                <a:gd name="T3" fmla="*/ 6 h 106"/>
                <a:gd name="T4" fmla="*/ 55 w 66"/>
                <a:gd name="T5" fmla="*/ 3 h 106"/>
                <a:gd name="T6" fmla="*/ 57 w 66"/>
                <a:gd name="T7" fmla="*/ 1 h 106"/>
                <a:gd name="T8" fmla="*/ 56 w 66"/>
                <a:gd name="T9" fmla="*/ 0 h 106"/>
                <a:gd name="T10" fmla="*/ 0 w 66"/>
                <a:gd name="T11" fmla="*/ 97 h 106"/>
                <a:gd name="T12" fmla="*/ 3 w 66"/>
                <a:gd name="T13" fmla="*/ 100 h 106"/>
                <a:gd name="T14" fmla="*/ 28 w 66"/>
                <a:gd name="T15" fmla="*/ 105 h 106"/>
                <a:gd name="T16" fmla="*/ 31 w 66"/>
                <a:gd name="T17" fmla="*/ 104 h 106"/>
                <a:gd name="T18" fmla="*/ 61 w 66"/>
                <a:gd name="T19" fmla="*/ 46 h 106"/>
                <a:gd name="T20" fmla="*/ 65 w 66"/>
                <a:gd name="T2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65" y="30"/>
                  </a:moveTo>
                  <a:cubicBezTo>
                    <a:pt x="64" y="22"/>
                    <a:pt x="60" y="14"/>
                    <a:pt x="59" y="6"/>
                  </a:cubicBezTo>
                  <a:cubicBezTo>
                    <a:pt x="59" y="4"/>
                    <a:pt x="57" y="3"/>
                    <a:pt x="55" y="3"/>
                  </a:cubicBezTo>
                  <a:cubicBezTo>
                    <a:pt x="56" y="3"/>
                    <a:pt x="56" y="2"/>
                    <a:pt x="57" y="1"/>
                  </a:cubicBezTo>
                  <a:cubicBezTo>
                    <a:pt x="57" y="1"/>
                    <a:pt x="56" y="0"/>
                    <a:pt x="56" y="0"/>
                  </a:cubicBezTo>
                  <a:cubicBezTo>
                    <a:pt x="28" y="26"/>
                    <a:pt x="11" y="64"/>
                    <a:pt x="0" y="97"/>
                  </a:cubicBezTo>
                  <a:cubicBezTo>
                    <a:pt x="0" y="99"/>
                    <a:pt x="1" y="100"/>
                    <a:pt x="3" y="100"/>
                  </a:cubicBezTo>
                  <a:cubicBezTo>
                    <a:pt x="12" y="101"/>
                    <a:pt x="20" y="103"/>
                    <a:pt x="28" y="105"/>
                  </a:cubicBezTo>
                  <a:cubicBezTo>
                    <a:pt x="29" y="106"/>
                    <a:pt x="31" y="105"/>
                    <a:pt x="31" y="104"/>
                  </a:cubicBezTo>
                  <a:cubicBezTo>
                    <a:pt x="41" y="85"/>
                    <a:pt x="51" y="66"/>
                    <a:pt x="61" y="46"/>
                  </a:cubicBezTo>
                  <a:cubicBezTo>
                    <a:pt x="63" y="41"/>
                    <a:pt x="66" y="36"/>
                    <a:pt x="65" y="30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Freeform 1602">
              <a:extLst>
                <a:ext uri="{FF2B5EF4-FFF2-40B4-BE49-F238E27FC236}">
                  <a16:creationId xmlns:a16="http://schemas.microsoft.com/office/drawing/2014/main" id="{391176F0-0CE4-4A9E-808C-3FD6AB1AA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1371600"/>
              <a:ext cx="44450" cy="12700"/>
            </a:xfrm>
            <a:custGeom>
              <a:avLst/>
              <a:gdLst>
                <a:gd name="T0" fmla="*/ 28 w 29"/>
                <a:gd name="T1" fmla="*/ 6 h 8"/>
                <a:gd name="T2" fmla="*/ 0 w 29"/>
                <a:gd name="T3" fmla="*/ 1 h 8"/>
                <a:gd name="T4" fmla="*/ 0 w 29"/>
                <a:gd name="T5" fmla="*/ 1 h 8"/>
                <a:gd name="T6" fmla="*/ 27 w 29"/>
                <a:gd name="T7" fmla="*/ 8 h 8"/>
                <a:gd name="T8" fmla="*/ 28 w 2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8" y="6"/>
                  </a:moveTo>
                  <a:cubicBezTo>
                    <a:pt x="20" y="3"/>
                    <a:pt x="1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3"/>
                    <a:pt x="18" y="4"/>
                    <a:pt x="27" y="8"/>
                  </a:cubicBezTo>
                  <a:cubicBezTo>
                    <a:pt x="28" y="8"/>
                    <a:pt x="29" y="7"/>
                    <a:pt x="28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Freeform 1603">
              <a:extLst>
                <a:ext uri="{FF2B5EF4-FFF2-40B4-BE49-F238E27FC236}">
                  <a16:creationId xmlns:a16="http://schemas.microsoft.com/office/drawing/2014/main" id="{6EC1854F-32F7-4A16-83E1-98508A5DC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1" y="1412875"/>
              <a:ext cx="19050" cy="28575"/>
            </a:xfrm>
            <a:custGeom>
              <a:avLst/>
              <a:gdLst>
                <a:gd name="T0" fmla="*/ 12 w 12"/>
                <a:gd name="T1" fmla="*/ 0 h 19"/>
                <a:gd name="T2" fmla="*/ 0 w 12"/>
                <a:gd name="T3" fmla="*/ 17 h 19"/>
                <a:gd name="T4" fmla="*/ 1 w 12"/>
                <a:gd name="T5" fmla="*/ 18 h 19"/>
                <a:gd name="T6" fmla="*/ 12 w 1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12" y="0"/>
                  </a:moveTo>
                  <a:cubicBezTo>
                    <a:pt x="9" y="6"/>
                    <a:pt x="6" y="12"/>
                    <a:pt x="0" y="17"/>
                  </a:cubicBezTo>
                  <a:cubicBezTo>
                    <a:pt x="0" y="18"/>
                    <a:pt x="1" y="19"/>
                    <a:pt x="1" y="18"/>
                  </a:cubicBezTo>
                  <a:cubicBezTo>
                    <a:pt x="7" y="13"/>
                    <a:pt x="12" y="7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Freeform 1604">
              <a:extLst>
                <a:ext uri="{FF2B5EF4-FFF2-40B4-BE49-F238E27FC236}">
                  <a16:creationId xmlns:a16="http://schemas.microsoft.com/office/drawing/2014/main" id="{48CBE85C-B0EB-43D4-B51E-3BA1F3BB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6" y="1400175"/>
              <a:ext cx="6350" cy="22225"/>
            </a:xfrm>
            <a:custGeom>
              <a:avLst/>
              <a:gdLst>
                <a:gd name="T0" fmla="*/ 3 w 5"/>
                <a:gd name="T1" fmla="*/ 1 h 15"/>
                <a:gd name="T2" fmla="*/ 2 w 5"/>
                <a:gd name="T3" fmla="*/ 1 h 15"/>
                <a:gd name="T4" fmla="*/ 0 w 5"/>
                <a:gd name="T5" fmla="*/ 14 h 15"/>
                <a:gd name="T6" fmla="*/ 1 w 5"/>
                <a:gd name="T7" fmla="*/ 14 h 15"/>
                <a:gd name="T8" fmla="*/ 3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3" y="5"/>
                    <a:pt x="3" y="10"/>
                    <a:pt x="0" y="14"/>
                  </a:cubicBezTo>
                  <a:cubicBezTo>
                    <a:pt x="0" y="14"/>
                    <a:pt x="1" y="15"/>
                    <a:pt x="1" y="14"/>
                  </a:cubicBezTo>
                  <a:cubicBezTo>
                    <a:pt x="4" y="10"/>
                    <a:pt x="5" y="5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8" name="Freeform 1605">
              <a:extLst>
                <a:ext uri="{FF2B5EF4-FFF2-40B4-BE49-F238E27FC236}">
                  <a16:creationId xmlns:a16="http://schemas.microsoft.com/office/drawing/2014/main" id="{0C8058A4-09C7-4019-8216-69240509C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397000"/>
              <a:ext cx="61913" cy="61913"/>
            </a:xfrm>
            <a:custGeom>
              <a:avLst/>
              <a:gdLst>
                <a:gd name="T0" fmla="*/ 3 w 40"/>
                <a:gd name="T1" fmla="*/ 9 h 41"/>
                <a:gd name="T2" fmla="*/ 6 w 40"/>
                <a:gd name="T3" fmla="*/ 30 h 41"/>
                <a:gd name="T4" fmla="*/ 14 w 40"/>
                <a:gd name="T5" fmla="*/ 24 h 41"/>
                <a:gd name="T6" fmla="*/ 30 w 40"/>
                <a:gd name="T7" fmla="*/ 41 h 41"/>
                <a:gd name="T8" fmla="*/ 39 w 40"/>
                <a:gd name="T9" fmla="*/ 27 h 41"/>
                <a:gd name="T10" fmla="*/ 31 w 40"/>
                <a:gd name="T11" fmla="*/ 11 h 41"/>
                <a:gd name="T12" fmla="*/ 24 w 40"/>
                <a:gd name="T13" fmla="*/ 2 h 41"/>
                <a:gd name="T14" fmla="*/ 2 w 40"/>
                <a:gd name="T15" fmla="*/ 6 h 41"/>
                <a:gd name="T16" fmla="*/ 3 w 40"/>
                <a:gd name="T17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1">
                  <a:moveTo>
                    <a:pt x="3" y="9"/>
                  </a:moveTo>
                  <a:cubicBezTo>
                    <a:pt x="2" y="14"/>
                    <a:pt x="0" y="27"/>
                    <a:pt x="6" y="30"/>
                  </a:cubicBezTo>
                  <a:cubicBezTo>
                    <a:pt x="11" y="33"/>
                    <a:pt x="13" y="28"/>
                    <a:pt x="14" y="24"/>
                  </a:cubicBezTo>
                  <a:cubicBezTo>
                    <a:pt x="18" y="31"/>
                    <a:pt x="22" y="41"/>
                    <a:pt x="30" y="41"/>
                  </a:cubicBezTo>
                  <a:cubicBezTo>
                    <a:pt x="39" y="41"/>
                    <a:pt x="40" y="32"/>
                    <a:pt x="39" y="27"/>
                  </a:cubicBezTo>
                  <a:cubicBezTo>
                    <a:pt x="38" y="21"/>
                    <a:pt x="34" y="16"/>
                    <a:pt x="31" y="11"/>
                  </a:cubicBezTo>
                  <a:cubicBezTo>
                    <a:pt x="29" y="8"/>
                    <a:pt x="27" y="3"/>
                    <a:pt x="24" y="2"/>
                  </a:cubicBezTo>
                  <a:cubicBezTo>
                    <a:pt x="19" y="0"/>
                    <a:pt x="5" y="2"/>
                    <a:pt x="2" y="6"/>
                  </a:cubicBezTo>
                  <a:cubicBezTo>
                    <a:pt x="2" y="7"/>
                    <a:pt x="2" y="8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9" name="Freeform 1606">
              <a:extLst>
                <a:ext uri="{FF2B5EF4-FFF2-40B4-BE49-F238E27FC236}">
                  <a16:creationId xmlns:a16="http://schemas.microsoft.com/office/drawing/2014/main" id="{A33FCB41-93CF-4112-A86B-8C07A482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1252538"/>
              <a:ext cx="101600" cy="161925"/>
            </a:xfrm>
            <a:custGeom>
              <a:avLst/>
              <a:gdLst>
                <a:gd name="T0" fmla="*/ 5 w 66"/>
                <a:gd name="T1" fmla="*/ 46 h 106"/>
                <a:gd name="T2" fmla="*/ 34 w 66"/>
                <a:gd name="T3" fmla="*/ 104 h 106"/>
                <a:gd name="T4" fmla="*/ 37 w 66"/>
                <a:gd name="T5" fmla="*/ 105 h 106"/>
                <a:gd name="T6" fmla="*/ 63 w 66"/>
                <a:gd name="T7" fmla="*/ 100 h 106"/>
                <a:gd name="T8" fmla="*/ 65 w 66"/>
                <a:gd name="T9" fmla="*/ 97 h 106"/>
                <a:gd name="T10" fmla="*/ 10 w 66"/>
                <a:gd name="T11" fmla="*/ 1 h 106"/>
                <a:gd name="T12" fmla="*/ 9 w 66"/>
                <a:gd name="T13" fmla="*/ 1 h 106"/>
                <a:gd name="T14" fmla="*/ 10 w 66"/>
                <a:gd name="T15" fmla="*/ 3 h 106"/>
                <a:gd name="T16" fmla="*/ 7 w 66"/>
                <a:gd name="T17" fmla="*/ 6 h 106"/>
                <a:gd name="T18" fmla="*/ 1 w 66"/>
                <a:gd name="T19" fmla="*/ 30 h 106"/>
                <a:gd name="T20" fmla="*/ 5 w 66"/>
                <a:gd name="T21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5" y="46"/>
                  </a:moveTo>
                  <a:cubicBezTo>
                    <a:pt x="15" y="66"/>
                    <a:pt x="24" y="85"/>
                    <a:pt x="34" y="104"/>
                  </a:cubicBezTo>
                  <a:cubicBezTo>
                    <a:pt x="35" y="105"/>
                    <a:pt x="36" y="106"/>
                    <a:pt x="37" y="105"/>
                  </a:cubicBezTo>
                  <a:cubicBezTo>
                    <a:pt x="46" y="103"/>
                    <a:pt x="54" y="101"/>
                    <a:pt x="63" y="100"/>
                  </a:cubicBezTo>
                  <a:cubicBezTo>
                    <a:pt x="64" y="100"/>
                    <a:pt x="66" y="99"/>
                    <a:pt x="65" y="97"/>
                  </a:cubicBezTo>
                  <a:cubicBezTo>
                    <a:pt x="54" y="64"/>
                    <a:pt x="38" y="26"/>
                    <a:pt x="10" y="1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9" y="3"/>
                    <a:pt x="7" y="4"/>
                    <a:pt x="7" y="6"/>
                  </a:cubicBezTo>
                  <a:cubicBezTo>
                    <a:pt x="6" y="14"/>
                    <a:pt x="2" y="22"/>
                    <a:pt x="1" y="30"/>
                  </a:cubicBezTo>
                  <a:cubicBezTo>
                    <a:pt x="0" y="36"/>
                    <a:pt x="2" y="41"/>
                    <a:pt x="5" y="46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Freeform 1607">
              <a:extLst>
                <a:ext uri="{FF2B5EF4-FFF2-40B4-BE49-F238E27FC236}">
                  <a16:creationId xmlns:a16="http://schemas.microsoft.com/office/drawing/2014/main" id="{436B5B99-5DB7-4B51-866F-935C462EC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Freeform 1608">
              <a:extLst>
                <a:ext uri="{FF2B5EF4-FFF2-40B4-BE49-F238E27FC236}">
                  <a16:creationId xmlns:a16="http://schemas.microsoft.com/office/drawing/2014/main" id="{BD161CAD-5AB2-4872-AA14-6C210177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Freeform 1609">
              <a:extLst>
                <a:ext uri="{FF2B5EF4-FFF2-40B4-BE49-F238E27FC236}">
                  <a16:creationId xmlns:a16="http://schemas.microsoft.com/office/drawing/2014/main" id="{7026EABC-F542-4C64-9E4E-326AE423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403350"/>
              <a:ext cx="79375" cy="9525"/>
            </a:xfrm>
            <a:custGeom>
              <a:avLst/>
              <a:gdLst>
                <a:gd name="T0" fmla="*/ 1 w 51"/>
                <a:gd name="T1" fmla="*/ 0 h 6"/>
                <a:gd name="T2" fmla="*/ 26 w 51"/>
                <a:gd name="T3" fmla="*/ 2 h 6"/>
                <a:gd name="T4" fmla="*/ 51 w 51"/>
                <a:gd name="T5" fmla="*/ 2 h 6"/>
                <a:gd name="T6" fmla="*/ 51 w 51"/>
                <a:gd name="T7" fmla="*/ 2 h 6"/>
                <a:gd name="T8" fmla="*/ 1 w 51"/>
                <a:gd name="T9" fmla="*/ 1 h 6"/>
                <a:gd name="T10" fmla="*/ 1 w 5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6">
                  <a:moveTo>
                    <a:pt x="1" y="0"/>
                  </a:moveTo>
                  <a:cubicBezTo>
                    <a:pt x="9" y="0"/>
                    <a:pt x="18" y="2"/>
                    <a:pt x="26" y="2"/>
                  </a:cubicBezTo>
                  <a:cubicBezTo>
                    <a:pt x="35" y="2"/>
                    <a:pt x="43" y="1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36" y="6"/>
                    <a:pt x="16" y="5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Freeform 1610">
              <a:extLst>
                <a:ext uri="{FF2B5EF4-FFF2-40B4-BE49-F238E27FC236}">
                  <a16:creationId xmlns:a16="http://schemas.microsoft.com/office/drawing/2014/main" id="{5AEEC2A8-69EB-432A-B386-96C641566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1" y="1385888"/>
              <a:ext cx="74613" cy="20638"/>
            </a:xfrm>
            <a:custGeom>
              <a:avLst/>
              <a:gdLst>
                <a:gd name="T0" fmla="*/ 2 w 48"/>
                <a:gd name="T1" fmla="*/ 0 h 13"/>
                <a:gd name="T2" fmla="*/ 28 w 48"/>
                <a:gd name="T3" fmla="*/ 6 h 13"/>
                <a:gd name="T4" fmla="*/ 48 w 48"/>
                <a:gd name="T5" fmla="*/ 7 h 13"/>
                <a:gd name="T6" fmla="*/ 48 w 48"/>
                <a:gd name="T7" fmla="*/ 7 h 13"/>
                <a:gd name="T8" fmla="*/ 1 w 48"/>
                <a:gd name="T9" fmla="*/ 2 h 13"/>
                <a:gd name="T10" fmla="*/ 2 w 4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">
                  <a:moveTo>
                    <a:pt x="2" y="0"/>
                  </a:moveTo>
                  <a:cubicBezTo>
                    <a:pt x="11" y="2"/>
                    <a:pt x="19" y="5"/>
                    <a:pt x="28" y="6"/>
                  </a:cubicBezTo>
                  <a:cubicBezTo>
                    <a:pt x="34" y="6"/>
                    <a:pt x="41" y="5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36" y="13"/>
                    <a:pt x="12" y="9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Freeform 1611">
              <a:extLst>
                <a:ext uri="{FF2B5EF4-FFF2-40B4-BE49-F238E27FC236}">
                  <a16:creationId xmlns:a16="http://schemas.microsoft.com/office/drawing/2014/main" id="{8049B6B0-3970-4776-B16D-586A98F5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3" y="1373188"/>
              <a:ext cx="76200" cy="12700"/>
            </a:xfrm>
            <a:custGeom>
              <a:avLst/>
              <a:gdLst>
                <a:gd name="T0" fmla="*/ 3 w 49"/>
                <a:gd name="T1" fmla="*/ 0 h 8"/>
                <a:gd name="T2" fmla="*/ 27 w 49"/>
                <a:gd name="T3" fmla="*/ 3 h 8"/>
                <a:gd name="T4" fmla="*/ 48 w 49"/>
                <a:gd name="T5" fmla="*/ 6 h 8"/>
                <a:gd name="T6" fmla="*/ 48 w 49"/>
                <a:gd name="T7" fmla="*/ 7 h 8"/>
                <a:gd name="T8" fmla="*/ 23 w 49"/>
                <a:gd name="T9" fmla="*/ 6 h 8"/>
                <a:gd name="T10" fmla="*/ 2 w 49"/>
                <a:gd name="T11" fmla="*/ 4 h 8"/>
                <a:gd name="T12" fmla="*/ 3 w 4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8">
                  <a:moveTo>
                    <a:pt x="3" y="0"/>
                  </a:moveTo>
                  <a:cubicBezTo>
                    <a:pt x="11" y="1"/>
                    <a:pt x="19" y="2"/>
                    <a:pt x="27" y="3"/>
                  </a:cubicBezTo>
                  <a:cubicBezTo>
                    <a:pt x="34" y="4"/>
                    <a:pt x="41" y="4"/>
                    <a:pt x="48" y="6"/>
                  </a:cubicBezTo>
                  <a:cubicBezTo>
                    <a:pt x="49" y="6"/>
                    <a:pt x="49" y="7"/>
                    <a:pt x="48" y="7"/>
                  </a:cubicBezTo>
                  <a:cubicBezTo>
                    <a:pt x="40" y="8"/>
                    <a:pt x="31" y="7"/>
                    <a:pt x="23" y="6"/>
                  </a:cubicBezTo>
                  <a:cubicBezTo>
                    <a:pt x="16" y="5"/>
                    <a:pt x="9" y="5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Freeform 1613">
              <a:extLst>
                <a:ext uri="{FF2B5EF4-FFF2-40B4-BE49-F238E27FC236}">
                  <a16:creationId xmlns:a16="http://schemas.microsoft.com/office/drawing/2014/main" id="{E5A855E5-DCEF-4924-A15B-E5BC332A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362075"/>
              <a:ext cx="74613" cy="12700"/>
            </a:xfrm>
            <a:custGeom>
              <a:avLst/>
              <a:gdLst>
                <a:gd name="T0" fmla="*/ 3 w 48"/>
                <a:gd name="T1" fmla="*/ 0 h 9"/>
                <a:gd name="T2" fmla="*/ 47 w 48"/>
                <a:gd name="T3" fmla="*/ 5 h 9"/>
                <a:gd name="T4" fmla="*/ 47 w 48"/>
                <a:gd name="T5" fmla="*/ 7 h 9"/>
                <a:gd name="T6" fmla="*/ 2 w 48"/>
                <a:gd name="T7" fmla="*/ 4 h 9"/>
                <a:gd name="T8" fmla="*/ 3 w 4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">
                  <a:moveTo>
                    <a:pt x="3" y="0"/>
                  </a:moveTo>
                  <a:cubicBezTo>
                    <a:pt x="18" y="2"/>
                    <a:pt x="33" y="3"/>
                    <a:pt x="47" y="5"/>
                  </a:cubicBezTo>
                  <a:cubicBezTo>
                    <a:pt x="48" y="6"/>
                    <a:pt x="48" y="7"/>
                    <a:pt x="47" y="7"/>
                  </a:cubicBezTo>
                  <a:cubicBezTo>
                    <a:pt x="33" y="9"/>
                    <a:pt x="16" y="7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Freeform 1614">
              <a:extLst>
                <a:ext uri="{FF2B5EF4-FFF2-40B4-BE49-F238E27FC236}">
                  <a16:creationId xmlns:a16="http://schemas.microsoft.com/office/drawing/2014/main" id="{B7C4F913-761D-429D-8021-473B44D2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49375"/>
              <a:ext cx="73025" cy="11113"/>
            </a:xfrm>
            <a:custGeom>
              <a:avLst/>
              <a:gdLst>
                <a:gd name="T0" fmla="*/ 1 w 47"/>
                <a:gd name="T1" fmla="*/ 2 h 7"/>
                <a:gd name="T2" fmla="*/ 23 w 47"/>
                <a:gd name="T3" fmla="*/ 2 h 7"/>
                <a:gd name="T4" fmla="*/ 46 w 47"/>
                <a:gd name="T5" fmla="*/ 4 h 7"/>
                <a:gd name="T6" fmla="*/ 46 w 47"/>
                <a:gd name="T7" fmla="*/ 5 h 7"/>
                <a:gd name="T8" fmla="*/ 21 w 47"/>
                <a:gd name="T9" fmla="*/ 6 h 7"/>
                <a:gd name="T10" fmla="*/ 1 w 47"/>
                <a:gd name="T11" fmla="*/ 4 h 7"/>
                <a:gd name="T12" fmla="*/ 1 w 47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">
                  <a:moveTo>
                    <a:pt x="1" y="2"/>
                  </a:moveTo>
                  <a:cubicBezTo>
                    <a:pt x="8" y="0"/>
                    <a:pt x="16" y="2"/>
                    <a:pt x="23" y="2"/>
                  </a:cubicBezTo>
                  <a:cubicBezTo>
                    <a:pt x="31" y="2"/>
                    <a:pt x="39" y="2"/>
                    <a:pt x="46" y="4"/>
                  </a:cubicBezTo>
                  <a:cubicBezTo>
                    <a:pt x="47" y="4"/>
                    <a:pt x="47" y="5"/>
                    <a:pt x="46" y="5"/>
                  </a:cubicBezTo>
                  <a:cubicBezTo>
                    <a:pt x="38" y="6"/>
                    <a:pt x="29" y="6"/>
                    <a:pt x="21" y="6"/>
                  </a:cubicBezTo>
                  <a:cubicBezTo>
                    <a:pt x="15" y="6"/>
                    <a:pt x="7" y="7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Freeform 1615">
              <a:extLst>
                <a:ext uri="{FF2B5EF4-FFF2-40B4-BE49-F238E27FC236}">
                  <a16:creationId xmlns:a16="http://schemas.microsoft.com/office/drawing/2014/main" id="{CCD83889-FFEE-4622-AC36-73C69214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36675"/>
              <a:ext cx="71438" cy="14288"/>
            </a:xfrm>
            <a:custGeom>
              <a:avLst/>
              <a:gdLst>
                <a:gd name="T0" fmla="*/ 3 w 46"/>
                <a:gd name="T1" fmla="*/ 1 h 9"/>
                <a:gd name="T2" fmla="*/ 24 w 46"/>
                <a:gd name="T3" fmla="*/ 3 h 9"/>
                <a:gd name="T4" fmla="*/ 44 w 46"/>
                <a:gd name="T5" fmla="*/ 3 h 9"/>
                <a:gd name="T6" fmla="*/ 45 w 46"/>
                <a:gd name="T7" fmla="*/ 5 h 9"/>
                <a:gd name="T8" fmla="*/ 28 w 46"/>
                <a:gd name="T9" fmla="*/ 7 h 9"/>
                <a:gd name="T10" fmla="*/ 2 w 46"/>
                <a:gd name="T11" fmla="*/ 4 h 9"/>
                <a:gd name="T12" fmla="*/ 3 w 46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9">
                  <a:moveTo>
                    <a:pt x="3" y="1"/>
                  </a:moveTo>
                  <a:cubicBezTo>
                    <a:pt x="10" y="2"/>
                    <a:pt x="17" y="3"/>
                    <a:pt x="24" y="3"/>
                  </a:cubicBezTo>
                  <a:cubicBezTo>
                    <a:pt x="30" y="4"/>
                    <a:pt x="38" y="6"/>
                    <a:pt x="44" y="3"/>
                  </a:cubicBezTo>
                  <a:cubicBezTo>
                    <a:pt x="45" y="3"/>
                    <a:pt x="46" y="4"/>
                    <a:pt x="45" y="5"/>
                  </a:cubicBezTo>
                  <a:cubicBezTo>
                    <a:pt x="41" y="9"/>
                    <a:pt x="33" y="7"/>
                    <a:pt x="28" y="7"/>
                  </a:cubicBezTo>
                  <a:cubicBezTo>
                    <a:pt x="19" y="7"/>
                    <a:pt x="11" y="6"/>
                    <a:pt x="2" y="4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Freeform 1616">
              <a:extLst>
                <a:ext uri="{FF2B5EF4-FFF2-40B4-BE49-F238E27FC236}">
                  <a16:creationId xmlns:a16="http://schemas.microsoft.com/office/drawing/2014/main" id="{1CD00D91-DECC-4555-91AE-7A22BAB8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23975"/>
              <a:ext cx="74613" cy="12700"/>
            </a:xfrm>
            <a:custGeom>
              <a:avLst/>
              <a:gdLst>
                <a:gd name="T0" fmla="*/ 3 w 49"/>
                <a:gd name="T1" fmla="*/ 1 h 9"/>
                <a:gd name="T2" fmla="*/ 48 w 49"/>
                <a:gd name="T3" fmla="*/ 6 h 9"/>
                <a:gd name="T4" fmla="*/ 47 w 49"/>
                <a:gd name="T5" fmla="*/ 8 h 9"/>
                <a:gd name="T6" fmla="*/ 3 w 49"/>
                <a:gd name="T7" fmla="*/ 4 h 9"/>
                <a:gd name="T8" fmla="*/ 3 w 4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">
                  <a:moveTo>
                    <a:pt x="3" y="1"/>
                  </a:moveTo>
                  <a:cubicBezTo>
                    <a:pt x="17" y="0"/>
                    <a:pt x="34" y="2"/>
                    <a:pt x="48" y="6"/>
                  </a:cubicBezTo>
                  <a:cubicBezTo>
                    <a:pt x="49" y="7"/>
                    <a:pt x="49" y="9"/>
                    <a:pt x="47" y="8"/>
                  </a:cubicBezTo>
                  <a:cubicBezTo>
                    <a:pt x="33" y="7"/>
                    <a:pt x="18" y="6"/>
                    <a:pt x="3" y="4"/>
                  </a:cubicBezTo>
                  <a:cubicBezTo>
                    <a:pt x="1" y="4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Freeform 1617">
              <a:extLst>
                <a:ext uri="{FF2B5EF4-FFF2-40B4-BE49-F238E27FC236}">
                  <a16:creationId xmlns:a16="http://schemas.microsoft.com/office/drawing/2014/main" id="{6DF39283-97E3-4E2A-A6CF-1B304447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09687"/>
              <a:ext cx="76200" cy="12700"/>
            </a:xfrm>
            <a:custGeom>
              <a:avLst/>
              <a:gdLst>
                <a:gd name="T0" fmla="*/ 3 w 50"/>
                <a:gd name="T1" fmla="*/ 1 h 8"/>
                <a:gd name="T2" fmla="*/ 48 w 50"/>
                <a:gd name="T3" fmla="*/ 5 h 8"/>
                <a:gd name="T4" fmla="*/ 48 w 50"/>
                <a:gd name="T5" fmla="*/ 7 h 8"/>
                <a:gd name="T6" fmla="*/ 3 w 50"/>
                <a:gd name="T7" fmla="*/ 5 h 8"/>
                <a:gd name="T8" fmla="*/ 3 w 5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">
                  <a:moveTo>
                    <a:pt x="3" y="1"/>
                  </a:moveTo>
                  <a:cubicBezTo>
                    <a:pt x="17" y="0"/>
                    <a:pt x="34" y="1"/>
                    <a:pt x="48" y="5"/>
                  </a:cubicBezTo>
                  <a:cubicBezTo>
                    <a:pt x="50" y="6"/>
                    <a:pt x="49" y="8"/>
                    <a:pt x="48" y="7"/>
                  </a:cubicBezTo>
                  <a:cubicBezTo>
                    <a:pt x="33" y="7"/>
                    <a:pt x="18" y="6"/>
                    <a:pt x="3" y="5"/>
                  </a:cubicBezTo>
                  <a:cubicBezTo>
                    <a:pt x="0" y="5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Freeform 1618">
              <a:extLst>
                <a:ext uri="{FF2B5EF4-FFF2-40B4-BE49-F238E27FC236}">
                  <a16:creationId xmlns:a16="http://schemas.microsoft.com/office/drawing/2014/main" id="{9A511EF8-9C88-4D1A-A3F1-4F59182F1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6" y="1293812"/>
              <a:ext cx="68263" cy="12700"/>
            </a:xfrm>
            <a:custGeom>
              <a:avLst/>
              <a:gdLst>
                <a:gd name="T0" fmla="*/ 1 w 45"/>
                <a:gd name="T1" fmla="*/ 2 h 8"/>
                <a:gd name="T2" fmla="*/ 23 w 45"/>
                <a:gd name="T3" fmla="*/ 3 h 8"/>
                <a:gd name="T4" fmla="*/ 44 w 45"/>
                <a:gd name="T5" fmla="*/ 6 h 8"/>
                <a:gd name="T6" fmla="*/ 43 w 45"/>
                <a:gd name="T7" fmla="*/ 8 h 8"/>
                <a:gd name="T8" fmla="*/ 21 w 45"/>
                <a:gd name="T9" fmla="*/ 6 h 8"/>
                <a:gd name="T10" fmla="*/ 1 w 45"/>
                <a:gd name="T11" fmla="*/ 4 h 8"/>
                <a:gd name="T12" fmla="*/ 1 w 45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1" y="2"/>
                  </a:moveTo>
                  <a:cubicBezTo>
                    <a:pt x="8" y="0"/>
                    <a:pt x="16" y="2"/>
                    <a:pt x="23" y="3"/>
                  </a:cubicBezTo>
                  <a:cubicBezTo>
                    <a:pt x="30" y="3"/>
                    <a:pt x="37" y="4"/>
                    <a:pt x="44" y="6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36" y="8"/>
                    <a:pt x="28" y="7"/>
                    <a:pt x="21" y="6"/>
                  </a:cubicBezTo>
                  <a:cubicBezTo>
                    <a:pt x="14" y="6"/>
                    <a:pt x="7" y="6"/>
                    <a:pt x="1" y="4"/>
                  </a:cubicBezTo>
                  <a:cubicBezTo>
                    <a:pt x="0" y="4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Freeform 1619">
              <a:extLst>
                <a:ext uri="{FF2B5EF4-FFF2-40B4-BE49-F238E27FC236}">
                  <a16:creationId xmlns:a16="http://schemas.microsoft.com/office/drawing/2014/main" id="{6EB827B0-DDC8-4B05-BDC3-23C939DA6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281112"/>
              <a:ext cx="69850" cy="12700"/>
            </a:xfrm>
            <a:custGeom>
              <a:avLst/>
              <a:gdLst>
                <a:gd name="T0" fmla="*/ 1 w 46"/>
                <a:gd name="T1" fmla="*/ 2 h 9"/>
                <a:gd name="T2" fmla="*/ 17 w 46"/>
                <a:gd name="T3" fmla="*/ 2 h 9"/>
                <a:gd name="T4" fmla="*/ 45 w 46"/>
                <a:gd name="T5" fmla="*/ 7 h 9"/>
                <a:gd name="T6" fmla="*/ 44 w 46"/>
                <a:gd name="T7" fmla="*/ 9 h 9"/>
                <a:gd name="T8" fmla="*/ 2 w 46"/>
                <a:gd name="T9" fmla="*/ 5 h 9"/>
                <a:gd name="T10" fmla="*/ 1 w 46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9">
                  <a:moveTo>
                    <a:pt x="1" y="2"/>
                  </a:moveTo>
                  <a:cubicBezTo>
                    <a:pt x="7" y="0"/>
                    <a:pt x="12" y="1"/>
                    <a:pt x="17" y="2"/>
                  </a:cubicBezTo>
                  <a:cubicBezTo>
                    <a:pt x="26" y="3"/>
                    <a:pt x="36" y="4"/>
                    <a:pt x="45" y="7"/>
                  </a:cubicBezTo>
                  <a:cubicBezTo>
                    <a:pt x="46" y="7"/>
                    <a:pt x="46" y="9"/>
                    <a:pt x="44" y="9"/>
                  </a:cubicBezTo>
                  <a:cubicBezTo>
                    <a:pt x="30" y="8"/>
                    <a:pt x="16" y="4"/>
                    <a:pt x="2" y="5"/>
                  </a:cubicBezTo>
                  <a:cubicBezTo>
                    <a:pt x="0" y="5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2" name="Freeform 1620">
              <a:extLst>
                <a:ext uri="{FF2B5EF4-FFF2-40B4-BE49-F238E27FC236}">
                  <a16:creationId xmlns:a16="http://schemas.microsoft.com/office/drawing/2014/main" id="{A756F005-5709-4519-A31A-E3B19AD0E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273175"/>
              <a:ext cx="65088" cy="9525"/>
            </a:xfrm>
            <a:custGeom>
              <a:avLst/>
              <a:gdLst>
                <a:gd name="T0" fmla="*/ 1 w 43"/>
                <a:gd name="T1" fmla="*/ 1 h 6"/>
                <a:gd name="T2" fmla="*/ 22 w 43"/>
                <a:gd name="T3" fmla="*/ 2 h 6"/>
                <a:gd name="T4" fmla="*/ 42 w 43"/>
                <a:gd name="T5" fmla="*/ 3 h 6"/>
                <a:gd name="T6" fmla="*/ 42 w 43"/>
                <a:gd name="T7" fmla="*/ 4 h 6"/>
                <a:gd name="T8" fmla="*/ 20 w 43"/>
                <a:gd name="T9" fmla="*/ 5 h 6"/>
                <a:gd name="T10" fmla="*/ 1 w 43"/>
                <a:gd name="T11" fmla="*/ 3 h 6"/>
                <a:gd name="T12" fmla="*/ 1 w 43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">
                  <a:moveTo>
                    <a:pt x="1" y="1"/>
                  </a:moveTo>
                  <a:cubicBezTo>
                    <a:pt x="8" y="0"/>
                    <a:pt x="15" y="1"/>
                    <a:pt x="22" y="2"/>
                  </a:cubicBezTo>
                  <a:cubicBezTo>
                    <a:pt x="28" y="2"/>
                    <a:pt x="35" y="2"/>
                    <a:pt x="42" y="3"/>
                  </a:cubicBezTo>
                  <a:cubicBezTo>
                    <a:pt x="43" y="3"/>
                    <a:pt x="43" y="4"/>
                    <a:pt x="42" y="4"/>
                  </a:cubicBezTo>
                  <a:cubicBezTo>
                    <a:pt x="35" y="6"/>
                    <a:pt x="27" y="5"/>
                    <a:pt x="20" y="5"/>
                  </a:cubicBezTo>
                  <a:cubicBezTo>
                    <a:pt x="13" y="5"/>
                    <a:pt x="7" y="5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3" name="Freeform 1621">
              <a:extLst>
                <a:ext uri="{FF2B5EF4-FFF2-40B4-BE49-F238E27FC236}">
                  <a16:creationId xmlns:a16="http://schemas.microsoft.com/office/drawing/2014/main" id="{C08C29BA-D92D-4FD0-AE34-D6F638ABF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264" y="1246187"/>
              <a:ext cx="115888" cy="249238"/>
            </a:xfrm>
            <a:custGeom>
              <a:avLst/>
              <a:gdLst>
                <a:gd name="T0" fmla="*/ 10 w 76"/>
                <a:gd name="T1" fmla="*/ 158 h 162"/>
                <a:gd name="T2" fmla="*/ 13 w 76"/>
                <a:gd name="T3" fmla="*/ 160 h 162"/>
                <a:gd name="T4" fmla="*/ 46 w 76"/>
                <a:gd name="T5" fmla="*/ 161 h 162"/>
                <a:gd name="T6" fmla="*/ 66 w 76"/>
                <a:gd name="T7" fmla="*/ 160 h 162"/>
                <a:gd name="T8" fmla="*/ 70 w 76"/>
                <a:gd name="T9" fmla="*/ 129 h 162"/>
                <a:gd name="T10" fmla="*/ 66 w 76"/>
                <a:gd name="T11" fmla="*/ 39 h 162"/>
                <a:gd name="T12" fmla="*/ 65 w 76"/>
                <a:gd name="T13" fmla="*/ 30 h 162"/>
                <a:gd name="T14" fmla="*/ 54 w 76"/>
                <a:gd name="T15" fmla="*/ 5 h 162"/>
                <a:gd name="T16" fmla="*/ 7 w 76"/>
                <a:gd name="T17" fmla="*/ 8 h 162"/>
                <a:gd name="T18" fmla="*/ 4 w 76"/>
                <a:gd name="T19" fmla="*/ 11 h 162"/>
                <a:gd name="T20" fmla="*/ 10 w 76"/>
                <a:gd name="T21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62">
                  <a:moveTo>
                    <a:pt x="10" y="158"/>
                  </a:moveTo>
                  <a:cubicBezTo>
                    <a:pt x="10" y="159"/>
                    <a:pt x="12" y="160"/>
                    <a:pt x="13" y="160"/>
                  </a:cubicBezTo>
                  <a:cubicBezTo>
                    <a:pt x="24" y="161"/>
                    <a:pt x="35" y="161"/>
                    <a:pt x="46" y="161"/>
                  </a:cubicBezTo>
                  <a:cubicBezTo>
                    <a:pt x="51" y="161"/>
                    <a:pt x="62" y="162"/>
                    <a:pt x="66" y="160"/>
                  </a:cubicBezTo>
                  <a:cubicBezTo>
                    <a:pt x="76" y="155"/>
                    <a:pt x="71" y="137"/>
                    <a:pt x="70" y="129"/>
                  </a:cubicBezTo>
                  <a:cubicBezTo>
                    <a:pt x="69" y="99"/>
                    <a:pt x="69" y="69"/>
                    <a:pt x="66" y="39"/>
                  </a:cubicBezTo>
                  <a:cubicBezTo>
                    <a:pt x="65" y="36"/>
                    <a:pt x="65" y="33"/>
                    <a:pt x="65" y="30"/>
                  </a:cubicBezTo>
                  <a:cubicBezTo>
                    <a:pt x="65" y="21"/>
                    <a:pt x="65" y="10"/>
                    <a:pt x="54" y="5"/>
                  </a:cubicBezTo>
                  <a:cubicBezTo>
                    <a:pt x="42" y="0"/>
                    <a:pt x="20" y="6"/>
                    <a:pt x="7" y="8"/>
                  </a:cubicBezTo>
                  <a:cubicBezTo>
                    <a:pt x="5" y="8"/>
                    <a:pt x="5" y="10"/>
                    <a:pt x="4" y="11"/>
                  </a:cubicBezTo>
                  <a:cubicBezTo>
                    <a:pt x="0" y="60"/>
                    <a:pt x="1" y="109"/>
                    <a:pt x="10" y="158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4" name="Freeform 1622">
              <a:extLst>
                <a:ext uri="{FF2B5EF4-FFF2-40B4-BE49-F238E27FC236}">
                  <a16:creationId xmlns:a16="http://schemas.microsoft.com/office/drawing/2014/main" id="{A5F9BE5A-58DD-43AE-AFB5-8D6062061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314" y="1255712"/>
              <a:ext cx="85725" cy="239713"/>
            </a:xfrm>
            <a:custGeom>
              <a:avLst/>
              <a:gdLst>
                <a:gd name="T0" fmla="*/ 4 w 56"/>
                <a:gd name="T1" fmla="*/ 155 h 156"/>
                <a:gd name="T2" fmla="*/ 40 w 56"/>
                <a:gd name="T3" fmla="*/ 154 h 156"/>
                <a:gd name="T4" fmla="*/ 44 w 56"/>
                <a:gd name="T5" fmla="*/ 152 h 156"/>
                <a:gd name="T6" fmla="*/ 47 w 56"/>
                <a:gd name="T7" fmla="*/ 78 h 156"/>
                <a:gd name="T8" fmla="*/ 55 w 56"/>
                <a:gd name="T9" fmla="*/ 10 h 156"/>
                <a:gd name="T10" fmla="*/ 56 w 56"/>
                <a:gd name="T11" fmla="*/ 7 h 156"/>
                <a:gd name="T12" fmla="*/ 56 w 56"/>
                <a:gd name="T13" fmla="*/ 6 h 156"/>
                <a:gd name="T14" fmla="*/ 53 w 56"/>
                <a:gd name="T15" fmla="*/ 2 h 156"/>
                <a:gd name="T16" fmla="*/ 51 w 56"/>
                <a:gd name="T17" fmla="*/ 2 h 156"/>
                <a:gd name="T18" fmla="*/ 48 w 56"/>
                <a:gd name="T19" fmla="*/ 4 h 156"/>
                <a:gd name="T20" fmla="*/ 48 w 56"/>
                <a:gd name="T21" fmla="*/ 4 h 156"/>
                <a:gd name="T22" fmla="*/ 32 w 56"/>
                <a:gd name="T23" fmla="*/ 1 h 156"/>
                <a:gd name="T24" fmla="*/ 28 w 56"/>
                <a:gd name="T25" fmla="*/ 3 h 156"/>
                <a:gd name="T26" fmla="*/ 1 w 56"/>
                <a:gd name="T27" fmla="*/ 152 h 156"/>
                <a:gd name="T28" fmla="*/ 4 w 56"/>
                <a:gd name="T29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156">
                  <a:moveTo>
                    <a:pt x="4" y="155"/>
                  </a:moveTo>
                  <a:cubicBezTo>
                    <a:pt x="16" y="156"/>
                    <a:pt x="28" y="156"/>
                    <a:pt x="40" y="154"/>
                  </a:cubicBezTo>
                  <a:cubicBezTo>
                    <a:pt x="42" y="154"/>
                    <a:pt x="44" y="153"/>
                    <a:pt x="44" y="152"/>
                  </a:cubicBezTo>
                  <a:cubicBezTo>
                    <a:pt x="44" y="127"/>
                    <a:pt x="45" y="103"/>
                    <a:pt x="47" y="78"/>
                  </a:cubicBezTo>
                  <a:cubicBezTo>
                    <a:pt x="49" y="56"/>
                    <a:pt x="55" y="32"/>
                    <a:pt x="55" y="10"/>
                  </a:cubicBezTo>
                  <a:cubicBezTo>
                    <a:pt x="56" y="9"/>
                    <a:pt x="56" y="8"/>
                    <a:pt x="56" y="7"/>
                  </a:cubicBezTo>
                  <a:cubicBezTo>
                    <a:pt x="56" y="7"/>
                    <a:pt x="56" y="6"/>
                    <a:pt x="56" y="6"/>
                  </a:cubicBezTo>
                  <a:cubicBezTo>
                    <a:pt x="56" y="4"/>
                    <a:pt x="55" y="2"/>
                    <a:pt x="53" y="2"/>
                  </a:cubicBezTo>
                  <a:cubicBezTo>
                    <a:pt x="52" y="2"/>
                    <a:pt x="51" y="2"/>
                    <a:pt x="51" y="2"/>
                  </a:cubicBezTo>
                  <a:cubicBezTo>
                    <a:pt x="50" y="2"/>
                    <a:pt x="48" y="3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2" y="2"/>
                    <a:pt x="33" y="1"/>
                    <a:pt x="32" y="1"/>
                  </a:cubicBezTo>
                  <a:cubicBezTo>
                    <a:pt x="30" y="0"/>
                    <a:pt x="28" y="1"/>
                    <a:pt x="28" y="3"/>
                  </a:cubicBezTo>
                  <a:cubicBezTo>
                    <a:pt x="13" y="52"/>
                    <a:pt x="15" y="103"/>
                    <a:pt x="1" y="152"/>
                  </a:cubicBezTo>
                  <a:cubicBezTo>
                    <a:pt x="0" y="154"/>
                    <a:pt x="2" y="155"/>
                    <a:pt x="4" y="155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5" name="Freeform 1623">
              <a:extLst>
                <a:ext uri="{FF2B5EF4-FFF2-40B4-BE49-F238E27FC236}">
                  <a16:creationId xmlns:a16="http://schemas.microsoft.com/office/drawing/2014/main" id="{64601374-2C35-43CA-B764-47DFB4C8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6" y="1270000"/>
              <a:ext cx="52388" cy="41275"/>
            </a:xfrm>
            <a:custGeom>
              <a:avLst/>
              <a:gdLst>
                <a:gd name="T0" fmla="*/ 4 w 34"/>
                <a:gd name="T1" fmla="*/ 2 h 27"/>
                <a:gd name="T2" fmla="*/ 29 w 34"/>
                <a:gd name="T3" fmla="*/ 21 h 27"/>
                <a:gd name="T4" fmla="*/ 33 w 34"/>
                <a:gd name="T5" fmla="*/ 17 h 27"/>
                <a:gd name="T6" fmla="*/ 34 w 34"/>
                <a:gd name="T7" fmla="*/ 19 h 27"/>
                <a:gd name="T8" fmla="*/ 27 w 34"/>
                <a:gd name="T9" fmla="*/ 26 h 27"/>
                <a:gd name="T10" fmla="*/ 25 w 34"/>
                <a:gd name="T11" fmla="*/ 26 h 27"/>
                <a:gd name="T12" fmla="*/ 1 w 34"/>
                <a:gd name="T13" fmla="*/ 4 h 27"/>
                <a:gd name="T14" fmla="*/ 4 w 34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4" y="2"/>
                  </a:moveTo>
                  <a:cubicBezTo>
                    <a:pt x="9" y="8"/>
                    <a:pt x="21" y="25"/>
                    <a:pt x="29" y="21"/>
                  </a:cubicBezTo>
                  <a:cubicBezTo>
                    <a:pt x="30" y="20"/>
                    <a:pt x="31" y="19"/>
                    <a:pt x="33" y="17"/>
                  </a:cubicBezTo>
                  <a:cubicBezTo>
                    <a:pt x="33" y="18"/>
                    <a:pt x="34" y="19"/>
                    <a:pt x="34" y="19"/>
                  </a:cubicBezTo>
                  <a:cubicBezTo>
                    <a:pt x="32" y="22"/>
                    <a:pt x="29" y="24"/>
                    <a:pt x="27" y="26"/>
                  </a:cubicBezTo>
                  <a:cubicBezTo>
                    <a:pt x="26" y="27"/>
                    <a:pt x="25" y="27"/>
                    <a:pt x="25" y="26"/>
                  </a:cubicBezTo>
                  <a:cubicBezTo>
                    <a:pt x="16" y="19"/>
                    <a:pt x="9" y="12"/>
                    <a:pt x="1" y="4"/>
                  </a:cubicBezTo>
                  <a:cubicBezTo>
                    <a:pt x="0" y="3"/>
                    <a:pt x="2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6" name="Freeform 1624">
              <a:extLst>
                <a:ext uri="{FF2B5EF4-FFF2-40B4-BE49-F238E27FC236}">
                  <a16:creationId xmlns:a16="http://schemas.microsoft.com/office/drawing/2014/main" id="{1EDC33AF-6E60-4DFD-B342-89187B117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4" y="1271587"/>
              <a:ext cx="25400" cy="19050"/>
            </a:xfrm>
            <a:custGeom>
              <a:avLst/>
              <a:gdLst>
                <a:gd name="T0" fmla="*/ 0 w 17"/>
                <a:gd name="T1" fmla="*/ 12 h 13"/>
                <a:gd name="T2" fmla="*/ 1 w 17"/>
                <a:gd name="T3" fmla="*/ 11 h 13"/>
                <a:gd name="T4" fmla="*/ 15 w 17"/>
                <a:gd name="T5" fmla="*/ 1 h 13"/>
                <a:gd name="T6" fmla="*/ 16 w 17"/>
                <a:gd name="T7" fmla="*/ 2 h 13"/>
                <a:gd name="T8" fmla="*/ 2 w 17"/>
                <a:gd name="T9" fmla="*/ 13 h 13"/>
                <a:gd name="T10" fmla="*/ 0 w 17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3">
                  <a:moveTo>
                    <a:pt x="0" y="1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5" y="8"/>
                    <a:pt x="10" y="4"/>
                    <a:pt x="15" y="1"/>
                  </a:cubicBezTo>
                  <a:cubicBezTo>
                    <a:pt x="16" y="0"/>
                    <a:pt x="17" y="2"/>
                    <a:pt x="16" y="2"/>
                  </a:cubicBezTo>
                  <a:cubicBezTo>
                    <a:pt x="12" y="6"/>
                    <a:pt x="7" y="10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7" name="Freeform 1625">
              <a:extLst>
                <a:ext uri="{FF2B5EF4-FFF2-40B4-BE49-F238E27FC236}">
                  <a16:creationId xmlns:a16="http://schemas.microsoft.com/office/drawing/2014/main" id="{13FD0C18-6F13-426C-8D82-820042B97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0000"/>
              <a:ext cx="44450" cy="36513"/>
            </a:xfrm>
            <a:custGeom>
              <a:avLst/>
              <a:gdLst>
                <a:gd name="T0" fmla="*/ 3 w 30"/>
                <a:gd name="T1" fmla="*/ 1 h 24"/>
                <a:gd name="T2" fmla="*/ 8 w 30"/>
                <a:gd name="T3" fmla="*/ 10 h 24"/>
                <a:gd name="T4" fmla="*/ 10 w 30"/>
                <a:gd name="T5" fmla="*/ 16 h 24"/>
                <a:gd name="T6" fmla="*/ 13 w 30"/>
                <a:gd name="T7" fmla="*/ 19 h 24"/>
                <a:gd name="T8" fmla="*/ 21 w 30"/>
                <a:gd name="T9" fmla="*/ 12 h 24"/>
                <a:gd name="T10" fmla="*/ 29 w 30"/>
                <a:gd name="T11" fmla="*/ 5 h 24"/>
                <a:gd name="T12" fmla="*/ 30 w 30"/>
                <a:gd name="T13" fmla="*/ 5 h 24"/>
                <a:gd name="T14" fmla="*/ 20 w 30"/>
                <a:gd name="T15" fmla="*/ 16 h 24"/>
                <a:gd name="T16" fmla="*/ 12 w 30"/>
                <a:gd name="T17" fmla="*/ 24 h 24"/>
                <a:gd name="T18" fmla="*/ 7 w 30"/>
                <a:gd name="T19" fmla="*/ 17 h 24"/>
                <a:gd name="T20" fmla="*/ 0 w 30"/>
                <a:gd name="T21" fmla="*/ 2 h 24"/>
                <a:gd name="T22" fmla="*/ 3 w 30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4"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8" y="12"/>
                    <a:pt x="9" y="14"/>
                    <a:pt x="10" y="16"/>
                  </a:cubicBezTo>
                  <a:cubicBezTo>
                    <a:pt x="11" y="18"/>
                    <a:pt x="11" y="20"/>
                    <a:pt x="13" y="19"/>
                  </a:cubicBezTo>
                  <a:cubicBezTo>
                    <a:pt x="16" y="19"/>
                    <a:pt x="19" y="14"/>
                    <a:pt x="21" y="12"/>
                  </a:cubicBezTo>
                  <a:cubicBezTo>
                    <a:pt x="23" y="10"/>
                    <a:pt x="26" y="7"/>
                    <a:pt x="29" y="5"/>
                  </a:cubicBezTo>
                  <a:cubicBezTo>
                    <a:pt x="29" y="4"/>
                    <a:pt x="30" y="5"/>
                    <a:pt x="30" y="5"/>
                  </a:cubicBezTo>
                  <a:cubicBezTo>
                    <a:pt x="27" y="9"/>
                    <a:pt x="24" y="13"/>
                    <a:pt x="20" y="16"/>
                  </a:cubicBezTo>
                  <a:cubicBezTo>
                    <a:pt x="19" y="18"/>
                    <a:pt x="15" y="24"/>
                    <a:pt x="12" y="24"/>
                  </a:cubicBezTo>
                  <a:cubicBezTo>
                    <a:pt x="9" y="24"/>
                    <a:pt x="8" y="19"/>
                    <a:pt x="7" y="17"/>
                  </a:cubicBezTo>
                  <a:cubicBezTo>
                    <a:pt x="5" y="12"/>
                    <a:pt x="2" y="7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8" name="Freeform 1626">
              <a:extLst>
                <a:ext uri="{FF2B5EF4-FFF2-40B4-BE49-F238E27FC236}">
                  <a16:creationId xmlns:a16="http://schemas.microsoft.com/office/drawing/2014/main" id="{ED36B172-E1CD-4C71-883A-7B63E37C2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5589" y="1422400"/>
              <a:ext cx="46038" cy="50800"/>
            </a:xfrm>
            <a:custGeom>
              <a:avLst/>
              <a:gdLst>
                <a:gd name="T0" fmla="*/ 4 w 30"/>
                <a:gd name="T1" fmla="*/ 4 h 33"/>
                <a:gd name="T2" fmla="*/ 6 w 30"/>
                <a:gd name="T3" fmla="*/ 29 h 33"/>
                <a:gd name="T4" fmla="*/ 22 w 30"/>
                <a:gd name="T5" fmla="*/ 28 h 33"/>
                <a:gd name="T6" fmla="*/ 27 w 30"/>
                <a:gd name="T7" fmla="*/ 16 h 33"/>
                <a:gd name="T8" fmla="*/ 28 w 30"/>
                <a:gd name="T9" fmla="*/ 4 h 33"/>
                <a:gd name="T10" fmla="*/ 20 w 30"/>
                <a:gd name="T11" fmla="*/ 1 h 33"/>
                <a:gd name="T12" fmla="*/ 3 w 30"/>
                <a:gd name="T13" fmla="*/ 1 h 33"/>
                <a:gd name="T14" fmla="*/ 4 w 30"/>
                <a:gd name="T15" fmla="*/ 4 h 33"/>
                <a:gd name="T16" fmla="*/ 5 w 30"/>
                <a:gd name="T17" fmla="*/ 4 h 33"/>
                <a:gd name="T18" fmla="*/ 15 w 30"/>
                <a:gd name="T19" fmla="*/ 3 h 33"/>
                <a:gd name="T20" fmla="*/ 22 w 30"/>
                <a:gd name="T21" fmla="*/ 4 h 33"/>
                <a:gd name="T22" fmla="*/ 25 w 30"/>
                <a:gd name="T23" fmla="*/ 8 h 33"/>
                <a:gd name="T24" fmla="*/ 22 w 30"/>
                <a:gd name="T25" fmla="*/ 23 h 33"/>
                <a:gd name="T26" fmla="*/ 11 w 30"/>
                <a:gd name="T27" fmla="*/ 29 h 33"/>
                <a:gd name="T28" fmla="*/ 5 w 30"/>
                <a:gd name="T29" fmla="*/ 20 h 33"/>
                <a:gd name="T30" fmla="*/ 5 w 30"/>
                <a:gd name="T3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3">
                  <a:moveTo>
                    <a:pt x="4" y="4"/>
                  </a:moveTo>
                  <a:cubicBezTo>
                    <a:pt x="2" y="11"/>
                    <a:pt x="0" y="23"/>
                    <a:pt x="6" y="29"/>
                  </a:cubicBezTo>
                  <a:cubicBezTo>
                    <a:pt x="11" y="33"/>
                    <a:pt x="18" y="33"/>
                    <a:pt x="22" y="28"/>
                  </a:cubicBezTo>
                  <a:cubicBezTo>
                    <a:pt x="25" y="25"/>
                    <a:pt x="26" y="20"/>
                    <a:pt x="27" y="16"/>
                  </a:cubicBezTo>
                  <a:cubicBezTo>
                    <a:pt x="28" y="13"/>
                    <a:pt x="30" y="7"/>
                    <a:pt x="28" y="4"/>
                  </a:cubicBezTo>
                  <a:cubicBezTo>
                    <a:pt x="27" y="1"/>
                    <a:pt x="23" y="1"/>
                    <a:pt x="20" y="1"/>
                  </a:cubicBezTo>
                  <a:cubicBezTo>
                    <a:pt x="14" y="0"/>
                    <a:pt x="8" y="0"/>
                    <a:pt x="3" y="1"/>
                  </a:cubicBezTo>
                  <a:cubicBezTo>
                    <a:pt x="1" y="1"/>
                    <a:pt x="1" y="4"/>
                    <a:pt x="4" y="4"/>
                  </a:cubicBezTo>
                  <a:close/>
                  <a:moveTo>
                    <a:pt x="5" y="4"/>
                  </a:moveTo>
                  <a:cubicBezTo>
                    <a:pt x="8" y="3"/>
                    <a:pt x="12" y="3"/>
                    <a:pt x="15" y="3"/>
                  </a:cubicBezTo>
                  <a:cubicBezTo>
                    <a:pt x="17" y="3"/>
                    <a:pt x="20" y="4"/>
                    <a:pt x="22" y="4"/>
                  </a:cubicBezTo>
                  <a:cubicBezTo>
                    <a:pt x="25" y="4"/>
                    <a:pt x="26" y="6"/>
                    <a:pt x="25" y="8"/>
                  </a:cubicBezTo>
                  <a:cubicBezTo>
                    <a:pt x="26" y="12"/>
                    <a:pt x="24" y="19"/>
                    <a:pt x="22" y="23"/>
                  </a:cubicBezTo>
                  <a:cubicBezTo>
                    <a:pt x="20" y="26"/>
                    <a:pt x="17" y="32"/>
                    <a:pt x="11" y="29"/>
                  </a:cubicBezTo>
                  <a:cubicBezTo>
                    <a:pt x="7" y="27"/>
                    <a:pt x="5" y="23"/>
                    <a:pt x="5" y="20"/>
                  </a:cubicBezTo>
                  <a:cubicBezTo>
                    <a:pt x="4" y="14"/>
                    <a:pt x="5" y="9"/>
                    <a:pt x="5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9" name="Freeform 1627">
              <a:extLst>
                <a:ext uri="{FF2B5EF4-FFF2-40B4-BE49-F238E27FC236}">
                  <a16:creationId xmlns:a16="http://schemas.microsoft.com/office/drawing/2014/main" id="{F13D0A06-1591-483B-B82A-C6C108233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1601" y="1412875"/>
              <a:ext cx="33338" cy="47625"/>
            </a:xfrm>
            <a:custGeom>
              <a:avLst/>
              <a:gdLst>
                <a:gd name="T0" fmla="*/ 1 w 22"/>
                <a:gd name="T1" fmla="*/ 21 h 31"/>
                <a:gd name="T2" fmla="*/ 6 w 22"/>
                <a:gd name="T3" fmla="*/ 31 h 31"/>
                <a:gd name="T4" fmla="*/ 15 w 22"/>
                <a:gd name="T5" fmla="*/ 23 h 31"/>
                <a:gd name="T6" fmla="*/ 18 w 22"/>
                <a:gd name="T7" fmla="*/ 8 h 31"/>
                <a:gd name="T8" fmla="*/ 19 w 22"/>
                <a:gd name="T9" fmla="*/ 8 h 31"/>
                <a:gd name="T10" fmla="*/ 20 w 22"/>
                <a:gd name="T11" fmla="*/ 5 h 31"/>
                <a:gd name="T12" fmla="*/ 5 w 22"/>
                <a:gd name="T13" fmla="*/ 0 h 31"/>
                <a:gd name="T14" fmla="*/ 3 w 22"/>
                <a:gd name="T15" fmla="*/ 1 h 31"/>
                <a:gd name="T16" fmla="*/ 1 w 22"/>
                <a:gd name="T17" fmla="*/ 21 h 31"/>
                <a:gd name="T18" fmla="*/ 3 w 22"/>
                <a:gd name="T19" fmla="*/ 13 h 31"/>
                <a:gd name="T20" fmla="*/ 5 w 22"/>
                <a:gd name="T21" fmla="*/ 3 h 31"/>
                <a:gd name="T22" fmla="*/ 18 w 22"/>
                <a:gd name="T23" fmla="*/ 7 h 31"/>
                <a:gd name="T24" fmla="*/ 15 w 22"/>
                <a:gd name="T25" fmla="*/ 18 h 31"/>
                <a:gd name="T26" fmla="*/ 12 w 22"/>
                <a:gd name="T27" fmla="*/ 23 h 31"/>
                <a:gd name="T28" fmla="*/ 8 w 22"/>
                <a:gd name="T29" fmla="*/ 26 h 31"/>
                <a:gd name="T30" fmla="*/ 4 w 22"/>
                <a:gd name="T31" fmla="*/ 25 h 31"/>
                <a:gd name="T32" fmla="*/ 3 w 22"/>
                <a:gd name="T33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1">
                  <a:moveTo>
                    <a:pt x="1" y="21"/>
                  </a:moveTo>
                  <a:cubicBezTo>
                    <a:pt x="1" y="24"/>
                    <a:pt x="1" y="31"/>
                    <a:pt x="6" y="31"/>
                  </a:cubicBezTo>
                  <a:cubicBezTo>
                    <a:pt x="11" y="31"/>
                    <a:pt x="14" y="25"/>
                    <a:pt x="15" y="23"/>
                  </a:cubicBezTo>
                  <a:cubicBezTo>
                    <a:pt x="18" y="18"/>
                    <a:pt x="19" y="13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1" y="9"/>
                    <a:pt x="22" y="6"/>
                    <a:pt x="20" y="5"/>
                  </a:cubicBezTo>
                  <a:cubicBezTo>
                    <a:pt x="15" y="3"/>
                    <a:pt x="10" y="2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1" y="7"/>
                    <a:pt x="0" y="14"/>
                    <a:pt x="1" y="21"/>
                  </a:cubicBezTo>
                  <a:close/>
                  <a:moveTo>
                    <a:pt x="3" y="13"/>
                  </a:moveTo>
                  <a:cubicBezTo>
                    <a:pt x="4" y="10"/>
                    <a:pt x="4" y="6"/>
                    <a:pt x="5" y="3"/>
                  </a:cubicBezTo>
                  <a:cubicBezTo>
                    <a:pt x="9" y="4"/>
                    <a:pt x="13" y="6"/>
                    <a:pt x="18" y="7"/>
                  </a:cubicBezTo>
                  <a:cubicBezTo>
                    <a:pt x="17" y="11"/>
                    <a:pt x="17" y="14"/>
                    <a:pt x="15" y="18"/>
                  </a:cubicBezTo>
                  <a:cubicBezTo>
                    <a:pt x="15" y="19"/>
                    <a:pt x="14" y="22"/>
                    <a:pt x="12" y="23"/>
                  </a:cubicBezTo>
                  <a:cubicBezTo>
                    <a:pt x="12" y="25"/>
                    <a:pt x="10" y="26"/>
                    <a:pt x="8" y="26"/>
                  </a:cubicBezTo>
                  <a:cubicBezTo>
                    <a:pt x="5" y="28"/>
                    <a:pt x="4" y="27"/>
                    <a:pt x="4" y="25"/>
                  </a:cubicBezTo>
                  <a:cubicBezTo>
                    <a:pt x="2" y="22"/>
                    <a:pt x="3" y="16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0" name="Freeform 1628">
              <a:extLst>
                <a:ext uri="{FF2B5EF4-FFF2-40B4-BE49-F238E27FC236}">
                  <a16:creationId xmlns:a16="http://schemas.microsoft.com/office/drawing/2014/main" id="{8B3F3B8B-36A6-43BA-948C-B35A4CF1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284287"/>
              <a:ext cx="15875" cy="207963"/>
            </a:xfrm>
            <a:custGeom>
              <a:avLst/>
              <a:gdLst>
                <a:gd name="T0" fmla="*/ 4 w 11"/>
                <a:gd name="T1" fmla="*/ 1 h 135"/>
                <a:gd name="T2" fmla="*/ 7 w 11"/>
                <a:gd name="T3" fmla="*/ 1 h 135"/>
                <a:gd name="T4" fmla="*/ 11 w 11"/>
                <a:gd name="T5" fmla="*/ 135 h 135"/>
                <a:gd name="T6" fmla="*/ 10 w 11"/>
                <a:gd name="T7" fmla="*/ 135 h 135"/>
                <a:gd name="T8" fmla="*/ 4 w 11"/>
                <a:gd name="T9" fmla="*/ 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5">
                  <a:moveTo>
                    <a:pt x="4" y="1"/>
                  </a:moveTo>
                  <a:cubicBezTo>
                    <a:pt x="4" y="0"/>
                    <a:pt x="7" y="0"/>
                    <a:pt x="7" y="1"/>
                  </a:cubicBezTo>
                  <a:cubicBezTo>
                    <a:pt x="3" y="46"/>
                    <a:pt x="6" y="90"/>
                    <a:pt x="11" y="135"/>
                  </a:cubicBezTo>
                  <a:cubicBezTo>
                    <a:pt x="11" y="135"/>
                    <a:pt x="10" y="135"/>
                    <a:pt x="10" y="135"/>
                  </a:cubicBezTo>
                  <a:cubicBezTo>
                    <a:pt x="1" y="91"/>
                    <a:pt x="0" y="45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1" name="Freeform 1629">
              <a:extLst>
                <a:ext uri="{FF2B5EF4-FFF2-40B4-BE49-F238E27FC236}">
                  <a16:creationId xmlns:a16="http://schemas.microsoft.com/office/drawing/2014/main" id="{E2DC19D1-B367-4F65-B295-A3B6B1B06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251" y="1042987"/>
              <a:ext cx="104775" cy="103188"/>
            </a:xfrm>
            <a:custGeom>
              <a:avLst/>
              <a:gdLst>
                <a:gd name="T0" fmla="*/ 65 w 68"/>
                <a:gd name="T1" fmla="*/ 32 h 67"/>
                <a:gd name="T2" fmla="*/ 55 w 68"/>
                <a:gd name="T3" fmla="*/ 16 h 67"/>
                <a:gd name="T4" fmla="*/ 48 w 68"/>
                <a:gd name="T5" fmla="*/ 7 h 67"/>
                <a:gd name="T6" fmla="*/ 45 w 68"/>
                <a:gd name="T7" fmla="*/ 8 h 67"/>
                <a:gd name="T8" fmla="*/ 44 w 68"/>
                <a:gd name="T9" fmla="*/ 10 h 67"/>
                <a:gd name="T10" fmla="*/ 27 w 68"/>
                <a:gd name="T11" fmla="*/ 3 h 67"/>
                <a:gd name="T12" fmla="*/ 25 w 68"/>
                <a:gd name="T13" fmla="*/ 11 h 67"/>
                <a:gd name="T14" fmla="*/ 12 w 68"/>
                <a:gd name="T15" fmla="*/ 10 h 67"/>
                <a:gd name="T16" fmla="*/ 19 w 68"/>
                <a:gd name="T17" fmla="*/ 23 h 67"/>
                <a:gd name="T18" fmla="*/ 6 w 68"/>
                <a:gd name="T19" fmla="*/ 28 h 67"/>
                <a:gd name="T20" fmla="*/ 20 w 68"/>
                <a:gd name="T21" fmla="*/ 41 h 67"/>
                <a:gd name="T22" fmla="*/ 1 w 68"/>
                <a:gd name="T23" fmla="*/ 62 h 67"/>
                <a:gd name="T24" fmla="*/ 2 w 68"/>
                <a:gd name="T25" fmla="*/ 64 h 67"/>
                <a:gd name="T26" fmla="*/ 30 w 68"/>
                <a:gd name="T27" fmla="*/ 60 h 67"/>
                <a:gd name="T28" fmla="*/ 55 w 68"/>
                <a:gd name="T29" fmla="*/ 49 h 67"/>
                <a:gd name="T30" fmla="*/ 58 w 68"/>
                <a:gd name="T31" fmla="*/ 48 h 67"/>
                <a:gd name="T32" fmla="*/ 61 w 68"/>
                <a:gd name="T33" fmla="*/ 45 h 67"/>
                <a:gd name="T34" fmla="*/ 63 w 68"/>
                <a:gd name="T35" fmla="*/ 43 h 67"/>
                <a:gd name="T36" fmla="*/ 64 w 68"/>
                <a:gd name="T37" fmla="*/ 43 h 67"/>
                <a:gd name="T38" fmla="*/ 65 w 68"/>
                <a:gd name="T39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67">
                  <a:moveTo>
                    <a:pt x="65" y="32"/>
                  </a:moveTo>
                  <a:cubicBezTo>
                    <a:pt x="63" y="26"/>
                    <a:pt x="58" y="21"/>
                    <a:pt x="55" y="16"/>
                  </a:cubicBezTo>
                  <a:cubicBezTo>
                    <a:pt x="53" y="12"/>
                    <a:pt x="51" y="10"/>
                    <a:pt x="48" y="7"/>
                  </a:cubicBezTo>
                  <a:cubicBezTo>
                    <a:pt x="47" y="6"/>
                    <a:pt x="45" y="7"/>
                    <a:pt x="45" y="8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39" y="5"/>
                    <a:pt x="33" y="0"/>
                    <a:pt x="27" y="3"/>
                  </a:cubicBezTo>
                  <a:cubicBezTo>
                    <a:pt x="24" y="5"/>
                    <a:pt x="24" y="8"/>
                    <a:pt x="25" y="11"/>
                  </a:cubicBezTo>
                  <a:cubicBezTo>
                    <a:pt x="20" y="8"/>
                    <a:pt x="15" y="6"/>
                    <a:pt x="12" y="10"/>
                  </a:cubicBezTo>
                  <a:cubicBezTo>
                    <a:pt x="8" y="14"/>
                    <a:pt x="13" y="19"/>
                    <a:pt x="19" y="23"/>
                  </a:cubicBezTo>
                  <a:cubicBezTo>
                    <a:pt x="13" y="22"/>
                    <a:pt x="7" y="23"/>
                    <a:pt x="6" y="28"/>
                  </a:cubicBezTo>
                  <a:cubicBezTo>
                    <a:pt x="4" y="36"/>
                    <a:pt x="13" y="39"/>
                    <a:pt x="20" y="41"/>
                  </a:cubicBezTo>
                  <a:cubicBezTo>
                    <a:pt x="11" y="46"/>
                    <a:pt x="0" y="54"/>
                    <a:pt x="1" y="62"/>
                  </a:cubicBezTo>
                  <a:cubicBezTo>
                    <a:pt x="1" y="63"/>
                    <a:pt x="1" y="64"/>
                    <a:pt x="2" y="64"/>
                  </a:cubicBezTo>
                  <a:cubicBezTo>
                    <a:pt x="11" y="67"/>
                    <a:pt x="22" y="63"/>
                    <a:pt x="30" y="60"/>
                  </a:cubicBezTo>
                  <a:cubicBezTo>
                    <a:pt x="39" y="57"/>
                    <a:pt x="48" y="54"/>
                    <a:pt x="55" y="49"/>
                  </a:cubicBezTo>
                  <a:cubicBezTo>
                    <a:pt x="56" y="49"/>
                    <a:pt x="57" y="49"/>
                    <a:pt x="58" y="48"/>
                  </a:cubicBezTo>
                  <a:cubicBezTo>
                    <a:pt x="59" y="47"/>
                    <a:pt x="60" y="46"/>
                    <a:pt x="61" y="45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6" y="40"/>
                    <a:pt x="68" y="38"/>
                    <a:pt x="65" y="3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2" name="Freeform 1630">
              <a:extLst>
                <a:ext uri="{FF2B5EF4-FFF2-40B4-BE49-F238E27FC236}">
                  <a16:creationId xmlns:a16="http://schemas.microsoft.com/office/drawing/2014/main" id="{C198F244-4AD1-4411-9028-BAA18560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6" y="1071562"/>
              <a:ext cx="36513" cy="55563"/>
            </a:xfrm>
            <a:custGeom>
              <a:avLst/>
              <a:gdLst>
                <a:gd name="T0" fmla="*/ 19 w 24"/>
                <a:gd name="T1" fmla="*/ 29 h 36"/>
                <a:gd name="T2" fmla="*/ 15 w 24"/>
                <a:gd name="T3" fmla="*/ 33 h 36"/>
                <a:gd name="T4" fmla="*/ 10 w 24"/>
                <a:gd name="T5" fmla="*/ 35 h 36"/>
                <a:gd name="T6" fmla="*/ 6 w 24"/>
                <a:gd name="T7" fmla="*/ 33 h 36"/>
                <a:gd name="T8" fmla="*/ 5 w 24"/>
                <a:gd name="T9" fmla="*/ 32 h 36"/>
                <a:gd name="T10" fmla="*/ 2 w 24"/>
                <a:gd name="T11" fmla="*/ 23 h 36"/>
                <a:gd name="T12" fmla="*/ 1 w 24"/>
                <a:gd name="T13" fmla="*/ 14 h 36"/>
                <a:gd name="T14" fmla="*/ 6 w 24"/>
                <a:gd name="T15" fmla="*/ 3 h 36"/>
                <a:gd name="T16" fmla="*/ 13 w 24"/>
                <a:gd name="T17" fmla="*/ 0 h 36"/>
                <a:gd name="T18" fmla="*/ 13 w 24"/>
                <a:gd name="T19" fmla="*/ 1 h 36"/>
                <a:gd name="T20" fmla="*/ 21 w 24"/>
                <a:gd name="T21" fmla="*/ 7 h 36"/>
                <a:gd name="T22" fmla="*/ 19 w 24"/>
                <a:gd name="T2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6">
                  <a:moveTo>
                    <a:pt x="19" y="29"/>
                  </a:moveTo>
                  <a:cubicBezTo>
                    <a:pt x="18" y="31"/>
                    <a:pt x="17" y="32"/>
                    <a:pt x="15" y="33"/>
                  </a:cubicBezTo>
                  <a:cubicBezTo>
                    <a:pt x="14" y="34"/>
                    <a:pt x="12" y="36"/>
                    <a:pt x="10" y="35"/>
                  </a:cubicBezTo>
                  <a:cubicBezTo>
                    <a:pt x="8" y="35"/>
                    <a:pt x="7" y="34"/>
                    <a:pt x="6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29"/>
                    <a:pt x="1" y="26"/>
                    <a:pt x="2" y="23"/>
                  </a:cubicBezTo>
                  <a:cubicBezTo>
                    <a:pt x="1" y="20"/>
                    <a:pt x="0" y="17"/>
                    <a:pt x="1" y="14"/>
                  </a:cubicBezTo>
                  <a:cubicBezTo>
                    <a:pt x="1" y="10"/>
                    <a:pt x="3" y="5"/>
                    <a:pt x="6" y="3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7" y="1"/>
                    <a:pt x="20" y="4"/>
                    <a:pt x="21" y="7"/>
                  </a:cubicBezTo>
                  <a:cubicBezTo>
                    <a:pt x="24" y="13"/>
                    <a:pt x="23" y="24"/>
                    <a:pt x="19" y="29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3" name="Freeform 1631">
              <a:extLst>
                <a:ext uri="{FF2B5EF4-FFF2-40B4-BE49-F238E27FC236}">
                  <a16:creationId xmlns:a16="http://schemas.microsoft.com/office/drawing/2014/main" id="{9B346A21-94BC-482D-A435-B1DE1C74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251" y="1133475"/>
              <a:ext cx="47625" cy="80963"/>
            </a:xfrm>
            <a:custGeom>
              <a:avLst/>
              <a:gdLst>
                <a:gd name="T0" fmla="*/ 7 w 31"/>
                <a:gd name="T1" fmla="*/ 11 h 53"/>
                <a:gd name="T2" fmla="*/ 29 w 31"/>
                <a:gd name="T3" fmla="*/ 17 h 53"/>
                <a:gd name="T4" fmla="*/ 10 w 31"/>
                <a:gd name="T5" fmla="*/ 43 h 53"/>
                <a:gd name="T6" fmla="*/ 7 w 31"/>
                <a:gd name="T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53">
                  <a:moveTo>
                    <a:pt x="7" y="11"/>
                  </a:moveTo>
                  <a:cubicBezTo>
                    <a:pt x="12" y="0"/>
                    <a:pt x="27" y="7"/>
                    <a:pt x="29" y="17"/>
                  </a:cubicBezTo>
                  <a:cubicBezTo>
                    <a:pt x="31" y="26"/>
                    <a:pt x="24" y="53"/>
                    <a:pt x="10" y="43"/>
                  </a:cubicBezTo>
                  <a:cubicBezTo>
                    <a:pt x="1" y="37"/>
                    <a:pt x="0" y="19"/>
                    <a:pt x="7" y="11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4" name="Freeform 1632">
              <a:extLst>
                <a:ext uri="{FF2B5EF4-FFF2-40B4-BE49-F238E27FC236}">
                  <a16:creationId xmlns:a16="http://schemas.microsoft.com/office/drawing/2014/main" id="{39BDA5A8-7E22-4461-B60B-5F39638F5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6" y="1071562"/>
              <a:ext cx="84138" cy="184150"/>
            </a:xfrm>
            <a:custGeom>
              <a:avLst/>
              <a:gdLst>
                <a:gd name="T0" fmla="*/ 49 w 54"/>
                <a:gd name="T1" fmla="*/ 0 h 120"/>
                <a:gd name="T2" fmla="*/ 49 w 54"/>
                <a:gd name="T3" fmla="*/ 0 h 120"/>
                <a:gd name="T4" fmla="*/ 20 w 54"/>
                <a:gd name="T5" fmla="*/ 22 h 120"/>
                <a:gd name="T6" fmla="*/ 9 w 54"/>
                <a:gd name="T7" fmla="*/ 35 h 120"/>
                <a:gd name="T8" fmla="*/ 6 w 54"/>
                <a:gd name="T9" fmla="*/ 66 h 120"/>
                <a:gd name="T10" fmla="*/ 14 w 54"/>
                <a:gd name="T11" fmla="*/ 84 h 120"/>
                <a:gd name="T12" fmla="*/ 16 w 54"/>
                <a:gd name="T13" fmla="*/ 87 h 120"/>
                <a:gd name="T14" fmla="*/ 18 w 54"/>
                <a:gd name="T15" fmla="*/ 93 h 120"/>
                <a:gd name="T16" fmla="*/ 15 w 54"/>
                <a:gd name="T17" fmla="*/ 104 h 120"/>
                <a:gd name="T18" fmla="*/ 4 w 54"/>
                <a:gd name="T19" fmla="*/ 101 h 120"/>
                <a:gd name="T20" fmla="*/ 0 w 54"/>
                <a:gd name="T21" fmla="*/ 101 h 120"/>
                <a:gd name="T22" fmla="*/ 25 w 54"/>
                <a:gd name="T23" fmla="*/ 110 h 120"/>
                <a:gd name="T24" fmla="*/ 28 w 54"/>
                <a:gd name="T25" fmla="*/ 78 h 120"/>
                <a:gd name="T26" fmla="*/ 34 w 54"/>
                <a:gd name="T27" fmla="*/ 60 h 120"/>
                <a:gd name="T28" fmla="*/ 52 w 54"/>
                <a:gd name="T29" fmla="*/ 35 h 120"/>
                <a:gd name="T30" fmla="*/ 53 w 54"/>
                <a:gd name="T31" fmla="*/ 12 h 120"/>
                <a:gd name="T32" fmla="*/ 49 w 54"/>
                <a:gd name="T3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12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39" y="4"/>
                    <a:pt x="29" y="15"/>
                    <a:pt x="20" y="22"/>
                  </a:cubicBezTo>
                  <a:cubicBezTo>
                    <a:pt x="16" y="26"/>
                    <a:pt x="12" y="30"/>
                    <a:pt x="9" y="35"/>
                  </a:cubicBezTo>
                  <a:cubicBezTo>
                    <a:pt x="4" y="44"/>
                    <a:pt x="5" y="56"/>
                    <a:pt x="6" y="66"/>
                  </a:cubicBezTo>
                  <a:cubicBezTo>
                    <a:pt x="7" y="72"/>
                    <a:pt x="11" y="78"/>
                    <a:pt x="14" y="84"/>
                  </a:cubicBezTo>
                  <a:cubicBezTo>
                    <a:pt x="15" y="85"/>
                    <a:pt x="15" y="86"/>
                    <a:pt x="16" y="87"/>
                  </a:cubicBezTo>
                  <a:cubicBezTo>
                    <a:pt x="16" y="88"/>
                    <a:pt x="17" y="90"/>
                    <a:pt x="18" y="93"/>
                  </a:cubicBezTo>
                  <a:cubicBezTo>
                    <a:pt x="20" y="97"/>
                    <a:pt x="19" y="101"/>
                    <a:pt x="15" y="104"/>
                  </a:cubicBezTo>
                  <a:cubicBezTo>
                    <a:pt x="12" y="106"/>
                    <a:pt x="7" y="105"/>
                    <a:pt x="4" y="101"/>
                  </a:cubicBezTo>
                  <a:cubicBezTo>
                    <a:pt x="4" y="99"/>
                    <a:pt x="0" y="99"/>
                    <a:pt x="0" y="101"/>
                  </a:cubicBezTo>
                  <a:cubicBezTo>
                    <a:pt x="0" y="116"/>
                    <a:pt x="16" y="120"/>
                    <a:pt x="25" y="110"/>
                  </a:cubicBezTo>
                  <a:cubicBezTo>
                    <a:pt x="34" y="100"/>
                    <a:pt x="29" y="90"/>
                    <a:pt x="28" y="78"/>
                  </a:cubicBezTo>
                  <a:cubicBezTo>
                    <a:pt x="28" y="71"/>
                    <a:pt x="32" y="66"/>
                    <a:pt x="34" y="60"/>
                  </a:cubicBezTo>
                  <a:cubicBezTo>
                    <a:pt x="40" y="51"/>
                    <a:pt x="48" y="46"/>
                    <a:pt x="52" y="35"/>
                  </a:cubicBezTo>
                  <a:cubicBezTo>
                    <a:pt x="54" y="27"/>
                    <a:pt x="54" y="20"/>
                    <a:pt x="53" y="12"/>
                  </a:cubicBezTo>
                  <a:cubicBezTo>
                    <a:pt x="53" y="8"/>
                    <a:pt x="52" y="3"/>
                    <a:pt x="49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5" name="Freeform 1633">
              <a:extLst>
                <a:ext uri="{FF2B5EF4-FFF2-40B4-BE49-F238E27FC236}">
                  <a16:creationId xmlns:a16="http://schemas.microsoft.com/office/drawing/2014/main" id="{D2AD5B2B-20AB-45CF-9D9D-4F5E73880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1023937"/>
              <a:ext cx="312738" cy="258763"/>
            </a:xfrm>
            <a:custGeom>
              <a:avLst/>
              <a:gdLst>
                <a:gd name="T0" fmla="*/ 136 w 204"/>
                <a:gd name="T1" fmla="*/ 157 h 168"/>
                <a:gd name="T2" fmla="*/ 188 w 204"/>
                <a:gd name="T3" fmla="*/ 125 h 168"/>
                <a:gd name="T4" fmla="*/ 200 w 204"/>
                <a:gd name="T5" fmla="*/ 96 h 168"/>
                <a:gd name="T6" fmla="*/ 202 w 204"/>
                <a:gd name="T7" fmla="*/ 64 h 168"/>
                <a:gd name="T8" fmla="*/ 111 w 204"/>
                <a:gd name="T9" fmla="*/ 1 h 168"/>
                <a:gd name="T10" fmla="*/ 42 w 204"/>
                <a:gd name="T11" fmla="*/ 21 h 168"/>
                <a:gd name="T12" fmla="*/ 8 w 204"/>
                <a:gd name="T13" fmla="*/ 103 h 168"/>
                <a:gd name="T14" fmla="*/ 136 w 204"/>
                <a:gd name="T15" fmla="*/ 15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68">
                  <a:moveTo>
                    <a:pt x="136" y="157"/>
                  </a:moveTo>
                  <a:cubicBezTo>
                    <a:pt x="156" y="152"/>
                    <a:pt x="175" y="142"/>
                    <a:pt x="188" y="125"/>
                  </a:cubicBezTo>
                  <a:cubicBezTo>
                    <a:pt x="194" y="117"/>
                    <a:pt x="199" y="106"/>
                    <a:pt x="200" y="96"/>
                  </a:cubicBezTo>
                  <a:cubicBezTo>
                    <a:pt x="202" y="85"/>
                    <a:pt x="204" y="74"/>
                    <a:pt x="202" y="64"/>
                  </a:cubicBezTo>
                  <a:cubicBezTo>
                    <a:pt x="197" y="24"/>
                    <a:pt x="146" y="1"/>
                    <a:pt x="111" y="1"/>
                  </a:cubicBezTo>
                  <a:cubicBezTo>
                    <a:pt x="87" y="0"/>
                    <a:pt x="62" y="7"/>
                    <a:pt x="42" y="21"/>
                  </a:cubicBezTo>
                  <a:cubicBezTo>
                    <a:pt x="15" y="40"/>
                    <a:pt x="0" y="70"/>
                    <a:pt x="8" y="103"/>
                  </a:cubicBezTo>
                  <a:cubicBezTo>
                    <a:pt x="21" y="159"/>
                    <a:pt x="89" y="168"/>
                    <a:pt x="136" y="157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6" name="Freeform 1634">
              <a:extLst>
                <a:ext uri="{FF2B5EF4-FFF2-40B4-BE49-F238E27FC236}">
                  <a16:creationId xmlns:a16="http://schemas.microsoft.com/office/drawing/2014/main" id="{4ACE82D0-ECA3-453F-ABAD-D9E86E246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614" y="1130300"/>
              <a:ext cx="76200" cy="65088"/>
            </a:xfrm>
            <a:custGeom>
              <a:avLst/>
              <a:gdLst>
                <a:gd name="T0" fmla="*/ 18 w 50"/>
                <a:gd name="T1" fmla="*/ 3 h 43"/>
                <a:gd name="T2" fmla="*/ 25 w 50"/>
                <a:gd name="T3" fmla="*/ 1 h 43"/>
                <a:gd name="T4" fmla="*/ 32 w 50"/>
                <a:gd name="T5" fmla="*/ 1 h 43"/>
                <a:gd name="T6" fmla="*/ 48 w 50"/>
                <a:gd name="T7" fmla="*/ 11 h 43"/>
                <a:gd name="T8" fmla="*/ 49 w 50"/>
                <a:gd name="T9" fmla="*/ 14 h 43"/>
                <a:gd name="T10" fmla="*/ 50 w 50"/>
                <a:gd name="T11" fmla="*/ 20 h 43"/>
                <a:gd name="T12" fmla="*/ 49 w 50"/>
                <a:gd name="T13" fmla="*/ 26 h 43"/>
                <a:gd name="T14" fmla="*/ 48 w 50"/>
                <a:gd name="T15" fmla="*/ 30 h 43"/>
                <a:gd name="T16" fmla="*/ 42 w 50"/>
                <a:gd name="T17" fmla="*/ 37 h 43"/>
                <a:gd name="T18" fmla="*/ 42 w 50"/>
                <a:gd name="T19" fmla="*/ 37 h 43"/>
                <a:gd name="T20" fmla="*/ 26 w 50"/>
                <a:gd name="T21" fmla="*/ 42 h 43"/>
                <a:gd name="T22" fmla="*/ 23 w 50"/>
                <a:gd name="T23" fmla="*/ 41 h 43"/>
                <a:gd name="T24" fmla="*/ 18 w 50"/>
                <a:gd name="T2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43">
                  <a:moveTo>
                    <a:pt x="18" y="3"/>
                  </a:moveTo>
                  <a:cubicBezTo>
                    <a:pt x="20" y="2"/>
                    <a:pt x="23" y="1"/>
                    <a:pt x="25" y="1"/>
                  </a:cubicBezTo>
                  <a:cubicBezTo>
                    <a:pt x="27" y="0"/>
                    <a:pt x="29" y="0"/>
                    <a:pt x="32" y="1"/>
                  </a:cubicBezTo>
                  <a:cubicBezTo>
                    <a:pt x="39" y="0"/>
                    <a:pt x="45" y="3"/>
                    <a:pt x="48" y="11"/>
                  </a:cubicBezTo>
                  <a:cubicBezTo>
                    <a:pt x="48" y="12"/>
                    <a:pt x="49" y="13"/>
                    <a:pt x="49" y="14"/>
                  </a:cubicBezTo>
                  <a:cubicBezTo>
                    <a:pt x="49" y="16"/>
                    <a:pt x="50" y="18"/>
                    <a:pt x="50" y="20"/>
                  </a:cubicBezTo>
                  <a:cubicBezTo>
                    <a:pt x="50" y="22"/>
                    <a:pt x="50" y="24"/>
                    <a:pt x="49" y="26"/>
                  </a:cubicBezTo>
                  <a:cubicBezTo>
                    <a:pt x="49" y="28"/>
                    <a:pt x="48" y="29"/>
                    <a:pt x="48" y="30"/>
                  </a:cubicBezTo>
                  <a:cubicBezTo>
                    <a:pt x="46" y="33"/>
                    <a:pt x="44" y="35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38" y="41"/>
                    <a:pt x="32" y="43"/>
                    <a:pt x="26" y="42"/>
                  </a:cubicBezTo>
                  <a:cubicBezTo>
                    <a:pt x="25" y="41"/>
                    <a:pt x="24" y="41"/>
                    <a:pt x="23" y="41"/>
                  </a:cubicBezTo>
                  <a:cubicBezTo>
                    <a:pt x="3" y="38"/>
                    <a:pt x="0" y="11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7" name="Freeform 1635">
              <a:extLst>
                <a:ext uri="{FF2B5EF4-FFF2-40B4-BE49-F238E27FC236}">
                  <a16:creationId xmlns:a16="http://schemas.microsoft.com/office/drawing/2014/main" id="{5D7F0C57-E7EC-4A4C-AEEC-F6D5FA2CE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839" y="1136650"/>
              <a:ext cx="60325" cy="65088"/>
            </a:xfrm>
            <a:custGeom>
              <a:avLst/>
              <a:gdLst>
                <a:gd name="T0" fmla="*/ 0 w 39"/>
                <a:gd name="T1" fmla="*/ 20 h 43"/>
                <a:gd name="T2" fmla="*/ 35 w 39"/>
                <a:gd name="T3" fmla="*/ 13 h 43"/>
                <a:gd name="T4" fmla="*/ 36 w 39"/>
                <a:gd name="T5" fmla="*/ 31 h 43"/>
                <a:gd name="T6" fmla="*/ 9 w 39"/>
                <a:gd name="T7" fmla="*/ 36 h 43"/>
                <a:gd name="T8" fmla="*/ 0 w 39"/>
                <a:gd name="T9" fmla="*/ 24 h 43"/>
                <a:gd name="T10" fmla="*/ 0 w 39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9"/>
                    <a:pt x="39" y="25"/>
                    <a:pt x="36" y="31"/>
                  </a:cubicBezTo>
                  <a:cubicBezTo>
                    <a:pt x="30" y="42"/>
                    <a:pt x="19" y="43"/>
                    <a:pt x="9" y="36"/>
                  </a:cubicBezTo>
                  <a:cubicBezTo>
                    <a:pt x="4" y="34"/>
                    <a:pt x="1" y="29"/>
                    <a:pt x="0" y="24"/>
                  </a:cubicBezTo>
                  <a:cubicBezTo>
                    <a:pt x="0" y="23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8" name="Freeform 1636">
              <a:extLst>
                <a:ext uri="{FF2B5EF4-FFF2-40B4-BE49-F238E27FC236}">
                  <a16:creationId xmlns:a16="http://schemas.microsoft.com/office/drawing/2014/main" id="{0D0B9898-CA8E-4C47-8197-17D0EDB5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136650"/>
              <a:ext cx="77788" cy="63500"/>
            </a:xfrm>
            <a:custGeom>
              <a:avLst/>
              <a:gdLst>
                <a:gd name="T0" fmla="*/ 18 w 51"/>
                <a:gd name="T1" fmla="*/ 2 h 42"/>
                <a:gd name="T2" fmla="*/ 25 w 51"/>
                <a:gd name="T3" fmla="*/ 0 h 42"/>
                <a:gd name="T4" fmla="*/ 32 w 51"/>
                <a:gd name="T5" fmla="*/ 0 h 42"/>
                <a:gd name="T6" fmla="*/ 48 w 51"/>
                <a:gd name="T7" fmla="*/ 10 h 42"/>
                <a:gd name="T8" fmla="*/ 49 w 51"/>
                <a:gd name="T9" fmla="*/ 14 h 42"/>
                <a:gd name="T10" fmla="*/ 51 w 51"/>
                <a:gd name="T11" fmla="*/ 19 h 42"/>
                <a:gd name="T12" fmla="*/ 50 w 51"/>
                <a:gd name="T13" fmla="*/ 26 h 42"/>
                <a:gd name="T14" fmla="*/ 48 w 51"/>
                <a:gd name="T15" fmla="*/ 30 h 42"/>
                <a:gd name="T16" fmla="*/ 42 w 51"/>
                <a:gd name="T17" fmla="*/ 36 h 42"/>
                <a:gd name="T18" fmla="*/ 42 w 51"/>
                <a:gd name="T19" fmla="*/ 36 h 42"/>
                <a:gd name="T20" fmla="*/ 27 w 51"/>
                <a:gd name="T21" fmla="*/ 41 h 42"/>
                <a:gd name="T22" fmla="*/ 23 w 51"/>
                <a:gd name="T23" fmla="*/ 40 h 42"/>
                <a:gd name="T24" fmla="*/ 18 w 51"/>
                <a:gd name="T2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42">
                  <a:moveTo>
                    <a:pt x="18" y="2"/>
                  </a:moveTo>
                  <a:cubicBezTo>
                    <a:pt x="21" y="1"/>
                    <a:pt x="23" y="1"/>
                    <a:pt x="25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9" y="0"/>
                    <a:pt x="46" y="3"/>
                    <a:pt x="48" y="10"/>
                  </a:cubicBezTo>
                  <a:cubicBezTo>
                    <a:pt x="49" y="12"/>
                    <a:pt x="49" y="13"/>
                    <a:pt x="49" y="14"/>
                  </a:cubicBezTo>
                  <a:cubicBezTo>
                    <a:pt x="50" y="16"/>
                    <a:pt x="50" y="17"/>
                    <a:pt x="51" y="19"/>
                  </a:cubicBezTo>
                  <a:cubicBezTo>
                    <a:pt x="51" y="21"/>
                    <a:pt x="50" y="24"/>
                    <a:pt x="50" y="26"/>
                  </a:cubicBezTo>
                  <a:cubicBezTo>
                    <a:pt x="49" y="27"/>
                    <a:pt x="49" y="28"/>
                    <a:pt x="48" y="30"/>
                  </a:cubicBezTo>
                  <a:cubicBezTo>
                    <a:pt x="47" y="32"/>
                    <a:pt x="45" y="35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8" y="40"/>
                    <a:pt x="32" y="42"/>
                    <a:pt x="27" y="41"/>
                  </a:cubicBezTo>
                  <a:cubicBezTo>
                    <a:pt x="25" y="41"/>
                    <a:pt x="24" y="41"/>
                    <a:pt x="23" y="40"/>
                  </a:cubicBezTo>
                  <a:cubicBezTo>
                    <a:pt x="3" y="38"/>
                    <a:pt x="0" y="10"/>
                    <a:pt x="1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9" name="Freeform 1637">
              <a:extLst>
                <a:ext uri="{FF2B5EF4-FFF2-40B4-BE49-F238E27FC236}">
                  <a16:creationId xmlns:a16="http://schemas.microsoft.com/office/drawing/2014/main" id="{4100E2AD-DBA3-4964-B5DB-585129893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189" y="1143000"/>
              <a:ext cx="58738" cy="65088"/>
            </a:xfrm>
            <a:custGeom>
              <a:avLst/>
              <a:gdLst>
                <a:gd name="T0" fmla="*/ 0 w 38"/>
                <a:gd name="T1" fmla="*/ 20 h 43"/>
                <a:gd name="T2" fmla="*/ 35 w 38"/>
                <a:gd name="T3" fmla="*/ 13 h 43"/>
                <a:gd name="T4" fmla="*/ 36 w 38"/>
                <a:gd name="T5" fmla="*/ 30 h 43"/>
                <a:gd name="T6" fmla="*/ 8 w 38"/>
                <a:gd name="T7" fmla="*/ 36 h 43"/>
                <a:gd name="T8" fmla="*/ 0 w 38"/>
                <a:gd name="T9" fmla="*/ 23 h 43"/>
                <a:gd name="T10" fmla="*/ 0 w 38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8"/>
                    <a:pt x="38" y="25"/>
                    <a:pt x="36" y="30"/>
                  </a:cubicBezTo>
                  <a:cubicBezTo>
                    <a:pt x="30" y="41"/>
                    <a:pt x="18" y="43"/>
                    <a:pt x="8" y="36"/>
                  </a:cubicBezTo>
                  <a:cubicBezTo>
                    <a:pt x="4" y="33"/>
                    <a:pt x="0" y="29"/>
                    <a:pt x="0" y="23"/>
                  </a:cubicBezTo>
                  <a:cubicBezTo>
                    <a:pt x="0" y="22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0" name="Freeform 1638">
              <a:extLst>
                <a:ext uri="{FF2B5EF4-FFF2-40B4-BE49-F238E27FC236}">
                  <a16:creationId xmlns:a16="http://schemas.microsoft.com/office/drawing/2014/main" id="{D4B192DF-6D0C-4947-A9C6-D6F1C2C5B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4" y="1211262"/>
              <a:ext cx="11113" cy="11113"/>
            </a:xfrm>
            <a:custGeom>
              <a:avLst/>
              <a:gdLst>
                <a:gd name="T0" fmla="*/ 0 w 7"/>
                <a:gd name="T1" fmla="*/ 0 h 7"/>
                <a:gd name="T2" fmla="*/ 6 w 7"/>
                <a:gd name="T3" fmla="*/ 5 h 7"/>
                <a:gd name="T4" fmla="*/ 6 w 7"/>
                <a:gd name="T5" fmla="*/ 5 h 7"/>
                <a:gd name="T6" fmla="*/ 7 w 7"/>
                <a:gd name="T7" fmla="*/ 6 h 7"/>
                <a:gd name="T8" fmla="*/ 5 w 7"/>
                <a:gd name="T9" fmla="*/ 7 h 7"/>
                <a:gd name="T10" fmla="*/ 2 w 7"/>
                <a:gd name="T11" fmla="*/ 4 h 7"/>
                <a:gd name="T12" fmla="*/ 0 w 7"/>
                <a:gd name="T13" fmla="*/ 1 h 7"/>
                <a:gd name="T14" fmla="*/ 0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3" y="1"/>
                    <a:pt x="4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7"/>
                    <a:pt x="5" y="7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1" name="Freeform 1639">
              <a:extLst>
                <a:ext uri="{FF2B5EF4-FFF2-40B4-BE49-F238E27FC236}">
                  <a16:creationId xmlns:a16="http://schemas.microsoft.com/office/drawing/2014/main" id="{A9B3B56C-DA57-44B2-BAC0-DC5E75297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1212850"/>
              <a:ext cx="12700" cy="11113"/>
            </a:xfrm>
            <a:custGeom>
              <a:avLst/>
              <a:gdLst>
                <a:gd name="T0" fmla="*/ 1 w 9"/>
                <a:gd name="T1" fmla="*/ 0 h 7"/>
                <a:gd name="T2" fmla="*/ 5 w 9"/>
                <a:gd name="T3" fmla="*/ 2 h 7"/>
                <a:gd name="T4" fmla="*/ 9 w 9"/>
                <a:gd name="T5" fmla="*/ 6 h 7"/>
                <a:gd name="T6" fmla="*/ 8 w 9"/>
                <a:gd name="T7" fmla="*/ 7 h 7"/>
                <a:gd name="T8" fmla="*/ 4 w 9"/>
                <a:gd name="T9" fmla="*/ 4 h 7"/>
                <a:gd name="T10" fmla="*/ 0 w 9"/>
                <a:gd name="T11" fmla="*/ 1 h 7"/>
                <a:gd name="T12" fmla="*/ 1 w 9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7" y="3"/>
                    <a:pt x="8" y="5"/>
                    <a:pt x="9" y="6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2" name="Freeform 1640">
              <a:extLst>
                <a:ext uri="{FF2B5EF4-FFF2-40B4-BE49-F238E27FC236}">
                  <a16:creationId xmlns:a16="http://schemas.microsoft.com/office/drawing/2014/main" id="{43444DC8-755C-4624-BB99-3C4A8E33B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64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2 h 7"/>
                <a:gd name="T4" fmla="*/ 7 w 8"/>
                <a:gd name="T5" fmla="*/ 6 h 7"/>
                <a:gd name="T6" fmla="*/ 6 w 8"/>
                <a:gd name="T7" fmla="*/ 7 h 7"/>
                <a:gd name="T8" fmla="*/ 3 w 8"/>
                <a:gd name="T9" fmla="*/ 4 h 7"/>
                <a:gd name="T10" fmla="*/ 0 w 8"/>
                <a:gd name="T11" fmla="*/ 0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7" y="6"/>
                  </a:cubicBezTo>
                  <a:cubicBezTo>
                    <a:pt x="8" y="6"/>
                    <a:pt x="7" y="7"/>
                    <a:pt x="6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3" name="Freeform 1641">
              <a:extLst>
                <a:ext uri="{FF2B5EF4-FFF2-40B4-BE49-F238E27FC236}">
                  <a16:creationId xmlns:a16="http://schemas.microsoft.com/office/drawing/2014/main" id="{E9C15E29-B965-436C-BD1C-2DEF95DB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51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3 h 7"/>
                <a:gd name="T4" fmla="*/ 7 w 8"/>
                <a:gd name="T5" fmla="*/ 6 h 7"/>
                <a:gd name="T6" fmla="*/ 7 w 8"/>
                <a:gd name="T7" fmla="*/ 7 h 7"/>
                <a:gd name="T8" fmla="*/ 3 w 8"/>
                <a:gd name="T9" fmla="*/ 4 h 7"/>
                <a:gd name="T10" fmla="*/ 0 w 8"/>
                <a:gd name="T11" fmla="*/ 1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8" y="7"/>
                    <a:pt x="7" y="7"/>
                    <a:pt x="7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4" name="Freeform 1642">
              <a:extLst>
                <a:ext uri="{FF2B5EF4-FFF2-40B4-BE49-F238E27FC236}">
                  <a16:creationId xmlns:a16="http://schemas.microsoft.com/office/drawing/2014/main" id="{935A3317-541D-4C87-8428-8A5FE2B1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04912"/>
              <a:ext cx="11113" cy="15875"/>
            </a:xfrm>
            <a:custGeom>
              <a:avLst/>
              <a:gdLst>
                <a:gd name="T0" fmla="*/ 0 w 7"/>
                <a:gd name="T1" fmla="*/ 1 h 10"/>
                <a:gd name="T2" fmla="*/ 1 w 7"/>
                <a:gd name="T3" fmla="*/ 0 h 10"/>
                <a:gd name="T4" fmla="*/ 3 w 7"/>
                <a:gd name="T5" fmla="*/ 4 h 10"/>
                <a:gd name="T6" fmla="*/ 5 w 7"/>
                <a:gd name="T7" fmla="*/ 6 h 10"/>
                <a:gd name="T8" fmla="*/ 5 w 7"/>
                <a:gd name="T9" fmla="*/ 7 h 10"/>
                <a:gd name="T10" fmla="*/ 6 w 7"/>
                <a:gd name="T11" fmla="*/ 7 h 10"/>
                <a:gd name="T12" fmla="*/ 6 w 7"/>
                <a:gd name="T13" fmla="*/ 8 h 10"/>
                <a:gd name="T14" fmla="*/ 6 w 7"/>
                <a:gd name="T15" fmla="*/ 8 h 10"/>
                <a:gd name="T16" fmla="*/ 6 w 7"/>
                <a:gd name="T17" fmla="*/ 8 h 10"/>
                <a:gd name="T18" fmla="*/ 6 w 7"/>
                <a:gd name="T19" fmla="*/ 9 h 10"/>
                <a:gd name="T20" fmla="*/ 6 w 7"/>
                <a:gd name="T21" fmla="*/ 10 h 10"/>
                <a:gd name="T22" fmla="*/ 3 w 7"/>
                <a:gd name="T23" fmla="*/ 7 h 10"/>
                <a:gd name="T24" fmla="*/ 0 w 7"/>
                <a:gd name="T2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4" y="4"/>
                    <a:pt x="4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0"/>
                    <a:pt x="3" y="8"/>
                    <a:pt x="3" y="7"/>
                  </a:cubicBezTo>
                  <a:cubicBezTo>
                    <a:pt x="2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5" name="Freeform 1643">
              <a:extLst>
                <a:ext uri="{FF2B5EF4-FFF2-40B4-BE49-F238E27FC236}">
                  <a16:creationId xmlns:a16="http://schemas.microsoft.com/office/drawing/2014/main" id="{44FBB284-D588-44FE-B551-D3E35C348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064" y="1206500"/>
              <a:ext cx="7938" cy="14288"/>
            </a:xfrm>
            <a:custGeom>
              <a:avLst/>
              <a:gdLst>
                <a:gd name="T0" fmla="*/ 1 w 5"/>
                <a:gd name="T1" fmla="*/ 0 h 9"/>
                <a:gd name="T2" fmla="*/ 3 w 5"/>
                <a:gd name="T3" fmla="*/ 3 h 9"/>
                <a:gd name="T4" fmla="*/ 5 w 5"/>
                <a:gd name="T5" fmla="*/ 8 h 9"/>
                <a:gd name="T6" fmla="*/ 4 w 5"/>
                <a:gd name="T7" fmla="*/ 8 h 9"/>
                <a:gd name="T8" fmla="*/ 2 w 5"/>
                <a:gd name="T9" fmla="*/ 4 h 9"/>
                <a:gd name="T10" fmla="*/ 0 w 5"/>
                <a:gd name="T11" fmla="*/ 0 h 9"/>
                <a:gd name="T12" fmla="*/ 1 w 5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1" y="0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5" y="8"/>
                    <a:pt x="4" y="9"/>
                    <a:pt x="4" y="8"/>
                  </a:cubicBezTo>
                  <a:cubicBezTo>
                    <a:pt x="3" y="7"/>
                    <a:pt x="3" y="6"/>
                    <a:pt x="2" y="4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6" name="Freeform 1644">
              <a:extLst>
                <a:ext uri="{FF2B5EF4-FFF2-40B4-BE49-F238E27FC236}">
                  <a16:creationId xmlns:a16="http://schemas.microsoft.com/office/drawing/2014/main" id="{A71480EB-F8C4-42B8-AABF-52461B2F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04912"/>
              <a:ext cx="9525" cy="12700"/>
            </a:xfrm>
            <a:custGeom>
              <a:avLst/>
              <a:gdLst>
                <a:gd name="T0" fmla="*/ 1 w 6"/>
                <a:gd name="T1" fmla="*/ 0 h 8"/>
                <a:gd name="T2" fmla="*/ 6 w 6"/>
                <a:gd name="T3" fmla="*/ 7 h 8"/>
                <a:gd name="T4" fmla="*/ 5 w 6"/>
                <a:gd name="T5" fmla="*/ 8 h 8"/>
                <a:gd name="T6" fmla="*/ 0 w 6"/>
                <a:gd name="T7" fmla="*/ 0 h 8"/>
                <a:gd name="T8" fmla="*/ 1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0"/>
                  </a:moveTo>
                  <a:cubicBezTo>
                    <a:pt x="3" y="2"/>
                    <a:pt x="5" y="5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3" y="6"/>
                    <a:pt x="1" y="3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7" name="Freeform 1645">
              <a:extLst>
                <a:ext uri="{FF2B5EF4-FFF2-40B4-BE49-F238E27FC236}">
                  <a16:creationId xmlns:a16="http://schemas.microsoft.com/office/drawing/2014/main" id="{0D521548-15AA-46AB-BCAB-939E319BE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014" y="1203325"/>
              <a:ext cx="7938" cy="14288"/>
            </a:xfrm>
            <a:custGeom>
              <a:avLst/>
              <a:gdLst>
                <a:gd name="T0" fmla="*/ 1 w 5"/>
                <a:gd name="T1" fmla="*/ 1 h 9"/>
                <a:gd name="T2" fmla="*/ 5 w 5"/>
                <a:gd name="T3" fmla="*/ 7 h 9"/>
                <a:gd name="T4" fmla="*/ 3 w 5"/>
                <a:gd name="T5" fmla="*/ 8 h 9"/>
                <a:gd name="T6" fmla="*/ 0 w 5"/>
                <a:gd name="T7" fmla="*/ 2 h 9"/>
                <a:gd name="T8" fmla="*/ 1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1" y="1"/>
                  </a:moveTo>
                  <a:cubicBezTo>
                    <a:pt x="3" y="2"/>
                    <a:pt x="4" y="5"/>
                    <a:pt x="5" y="7"/>
                  </a:cubicBezTo>
                  <a:cubicBezTo>
                    <a:pt x="5" y="8"/>
                    <a:pt x="4" y="9"/>
                    <a:pt x="3" y="8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8" name="Freeform 1646">
              <a:extLst>
                <a:ext uri="{FF2B5EF4-FFF2-40B4-BE49-F238E27FC236}">
                  <a16:creationId xmlns:a16="http://schemas.microsoft.com/office/drawing/2014/main" id="{B83E30ED-A34A-47E9-B96C-B710E2BD4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214" y="1216025"/>
              <a:ext cx="20638" cy="14288"/>
            </a:xfrm>
            <a:custGeom>
              <a:avLst/>
              <a:gdLst>
                <a:gd name="T0" fmla="*/ 1 w 13"/>
                <a:gd name="T1" fmla="*/ 1 h 9"/>
                <a:gd name="T2" fmla="*/ 2 w 13"/>
                <a:gd name="T3" fmla="*/ 1 h 9"/>
                <a:gd name="T4" fmla="*/ 4 w 13"/>
                <a:gd name="T5" fmla="*/ 4 h 9"/>
                <a:gd name="T6" fmla="*/ 7 w 13"/>
                <a:gd name="T7" fmla="*/ 6 h 9"/>
                <a:gd name="T8" fmla="*/ 9 w 13"/>
                <a:gd name="T9" fmla="*/ 0 h 9"/>
                <a:gd name="T10" fmla="*/ 11 w 13"/>
                <a:gd name="T11" fmla="*/ 0 h 9"/>
                <a:gd name="T12" fmla="*/ 7 w 13"/>
                <a:gd name="T13" fmla="*/ 8 h 9"/>
                <a:gd name="T14" fmla="*/ 2 w 13"/>
                <a:gd name="T15" fmla="*/ 6 h 9"/>
                <a:gd name="T16" fmla="*/ 1 w 13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3"/>
                    <a:pt x="4" y="4"/>
                  </a:cubicBezTo>
                  <a:cubicBezTo>
                    <a:pt x="4" y="5"/>
                    <a:pt x="5" y="6"/>
                    <a:pt x="7" y="6"/>
                  </a:cubicBezTo>
                  <a:cubicBezTo>
                    <a:pt x="10" y="6"/>
                    <a:pt x="9" y="2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3" y="3"/>
                    <a:pt x="11" y="8"/>
                    <a:pt x="7" y="8"/>
                  </a:cubicBezTo>
                  <a:cubicBezTo>
                    <a:pt x="5" y="9"/>
                    <a:pt x="3" y="8"/>
                    <a:pt x="2" y="6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9" name="Freeform 1647">
              <a:extLst>
                <a:ext uri="{FF2B5EF4-FFF2-40B4-BE49-F238E27FC236}">
                  <a16:creationId xmlns:a16="http://schemas.microsoft.com/office/drawing/2014/main" id="{51A3B57C-0945-411E-812B-102BC42B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1185862"/>
              <a:ext cx="22225" cy="20638"/>
            </a:xfrm>
            <a:custGeom>
              <a:avLst/>
              <a:gdLst>
                <a:gd name="T0" fmla="*/ 5 w 15"/>
                <a:gd name="T1" fmla="*/ 2 h 14"/>
                <a:gd name="T2" fmla="*/ 14 w 15"/>
                <a:gd name="T3" fmla="*/ 9 h 14"/>
                <a:gd name="T4" fmla="*/ 12 w 15"/>
                <a:gd name="T5" fmla="*/ 8 h 14"/>
                <a:gd name="T6" fmla="*/ 9 w 15"/>
                <a:gd name="T7" fmla="*/ 4 h 14"/>
                <a:gd name="T8" fmla="*/ 4 w 15"/>
                <a:gd name="T9" fmla="*/ 5 h 14"/>
                <a:gd name="T10" fmla="*/ 5 w 15"/>
                <a:gd name="T11" fmla="*/ 13 h 14"/>
                <a:gd name="T12" fmla="*/ 5 w 15"/>
                <a:gd name="T13" fmla="*/ 13 h 14"/>
                <a:gd name="T14" fmla="*/ 5 w 15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5" y="2"/>
                  </a:moveTo>
                  <a:cubicBezTo>
                    <a:pt x="9" y="0"/>
                    <a:pt x="15" y="4"/>
                    <a:pt x="14" y="9"/>
                  </a:cubicBezTo>
                  <a:cubicBezTo>
                    <a:pt x="13" y="9"/>
                    <a:pt x="12" y="9"/>
                    <a:pt x="12" y="8"/>
                  </a:cubicBezTo>
                  <a:cubicBezTo>
                    <a:pt x="13" y="6"/>
                    <a:pt x="11" y="4"/>
                    <a:pt x="9" y="4"/>
                  </a:cubicBezTo>
                  <a:cubicBezTo>
                    <a:pt x="8" y="3"/>
                    <a:pt x="5" y="3"/>
                    <a:pt x="4" y="5"/>
                  </a:cubicBezTo>
                  <a:cubicBezTo>
                    <a:pt x="3" y="7"/>
                    <a:pt x="5" y="11"/>
                    <a:pt x="5" y="13"/>
                  </a:cubicBezTo>
                  <a:cubicBezTo>
                    <a:pt x="5" y="13"/>
                    <a:pt x="5" y="14"/>
                    <a:pt x="5" y="13"/>
                  </a:cubicBezTo>
                  <a:cubicBezTo>
                    <a:pt x="2" y="11"/>
                    <a:pt x="0" y="3"/>
                    <a:pt x="5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0" name="Freeform 1648">
              <a:extLst>
                <a:ext uri="{FF2B5EF4-FFF2-40B4-BE49-F238E27FC236}">
                  <a16:creationId xmlns:a16="http://schemas.microsoft.com/office/drawing/2014/main" id="{445890A1-0647-4CEB-8872-46D487EA4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152525"/>
              <a:ext cx="23813" cy="41275"/>
            </a:xfrm>
            <a:custGeom>
              <a:avLst/>
              <a:gdLst>
                <a:gd name="T0" fmla="*/ 4 w 15"/>
                <a:gd name="T1" fmla="*/ 5 h 26"/>
                <a:gd name="T2" fmla="*/ 15 w 15"/>
                <a:gd name="T3" fmla="*/ 9 h 26"/>
                <a:gd name="T4" fmla="*/ 14 w 15"/>
                <a:gd name="T5" fmla="*/ 9 h 26"/>
                <a:gd name="T6" fmla="*/ 9 w 15"/>
                <a:gd name="T7" fmla="*/ 5 h 26"/>
                <a:gd name="T8" fmla="*/ 3 w 15"/>
                <a:gd name="T9" fmla="*/ 12 h 26"/>
                <a:gd name="T10" fmla="*/ 5 w 15"/>
                <a:gd name="T11" fmla="*/ 14 h 26"/>
                <a:gd name="T12" fmla="*/ 8 w 15"/>
                <a:gd name="T13" fmla="*/ 17 h 26"/>
                <a:gd name="T14" fmla="*/ 4 w 15"/>
                <a:gd name="T15" fmla="*/ 24 h 26"/>
                <a:gd name="T16" fmla="*/ 4 w 15"/>
                <a:gd name="T17" fmla="*/ 24 h 26"/>
                <a:gd name="T18" fmla="*/ 6 w 15"/>
                <a:gd name="T19" fmla="*/ 18 h 26"/>
                <a:gd name="T20" fmla="*/ 3 w 15"/>
                <a:gd name="T21" fmla="*/ 14 h 26"/>
                <a:gd name="T22" fmla="*/ 1 w 15"/>
                <a:gd name="T23" fmla="*/ 13 h 26"/>
                <a:gd name="T24" fmla="*/ 4 w 15"/>
                <a:gd name="T25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6">
                  <a:moveTo>
                    <a:pt x="4" y="5"/>
                  </a:moveTo>
                  <a:cubicBezTo>
                    <a:pt x="7" y="0"/>
                    <a:pt x="14" y="4"/>
                    <a:pt x="15" y="9"/>
                  </a:cubicBezTo>
                  <a:cubicBezTo>
                    <a:pt x="15" y="9"/>
                    <a:pt x="14" y="10"/>
                    <a:pt x="14" y="9"/>
                  </a:cubicBezTo>
                  <a:cubicBezTo>
                    <a:pt x="13" y="8"/>
                    <a:pt x="11" y="5"/>
                    <a:pt x="9" y="5"/>
                  </a:cubicBezTo>
                  <a:cubicBezTo>
                    <a:pt x="7" y="5"/>
                    <a:pt x="2" y="9"/>
                    <a:pt x="3" y="12"/>
                  </a:cubicBezTo>
                  <a:cubicBezTo>
                    <a:pt x="3" y="13"/>
                    <a:pt x="4" y="13"/>
                    <a:pt x="5" y="14"/>
                  </a:cubicBezTo>
                  <a:cubicBezTo>
                    <a:pt x="6" y="15"/>
                    <a:pt x="7" y="16"/>
                    <a:pt x="8" y="17"/>
                  </a:cubicBezTo>
                  <a:cubicBezTo>
                    <a:pt x="9" y="20"/>
                    <a:pt x="8" y="26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3"/>
                    <a:pt x="6" y="20"/>
                    <a:pt x="6" y="18"/>
                  </a:cubicBezTo>
                  <a:cubicBezTo>
                    <a:pt x="6" y="16"/>
                    <a:pt x="4" y="15"/>
                    <a:pt x="3" y="14"/>
                  </a:cubicBezTo>
                  <a:cubicBezTo>
                    <a:pt x="2" y="14"/>
                    <a:pt x="1" y="14"/>
                    <a:pt x="1" y="13"/>
                  </a:cubicBezTo>
                  <a:cubicBezTo>
                    <a:pt x="0" y="11"/>
                    <a:pt x="3" y="7"/>
                    <a:pt x="4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1" name="Freeform 1649">
              <a:extLst>
                <a:ext uri="{FF2B5EF4-FFF2-40B4-BE49-F238E27FC236}">
                  <a16:creationId xmlns:a16="http://schemas.microsoft.com/office/drawing/2014/main" id="{45C031CE-8CF3-41AB-9A11-856C0B848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989012"/>
              <a:ext cx="336550" cy="266700"/>
            </a:xfrm>
            <a:custGeom>
              <a:avLst/>
              <a:gdLst>
                <a:gd name="T0" fmla="*/ 14 w 219"/>
                <a:gd name="T1" fmla="*/ 83 h 174"/>
                <a:gd name="T2" fmla="*/ 65 w 219"/>
                <a:gd name="T3" fmla="*/ 77 h 174"/>
                <a:gd name="T4" fmla="*/ 108 w 219"/>
                <a:gd name="T5" fmla="*/ 43 h 174"/>
                <a:gd name="T6" fmla="*/ 147 w 219"/>
                <a:gd name="T7" fmla="*/ 88 h 174"/>
                <a:gd name="T8" fmla="*/ 169 w 219"/>
                <a:gd name="T9" fmla="*/ 90 h 174"/>
                <a:gd name="T10" fmla="*/ 175 w 219"/>
                <a:gd name="T11" fmla="*/ 113 h 174"/>
                <a:gd name="T12" fmla="*/ 174 w 219"/>
                <a:gd name="T13" fmla="*/ 118 h 174"/>
                <a:gd name="T14" fmla="*/ 179 w 219"/>
                <a:gd name="T15" fmla="*/ 130 h 174"/>
                <a:gd name="T16" fmla="*/ 185 w 219"/>
                <a:gd name="T17" fmla="*/ 138 h 174"/>
                <a:gd name="T18" fmla="*/ 187 w 219"/>
                <a:gd name="T19" fmla="*/ 141 h 174"/>
                <a:gd name="T20" fmla="*/ 190 w 219"/>
                <a:gd name="T21" fmla="*/ 147 h 174"/>
                <a:gd name="T22" fmla="*/ 189 w 219"/>
                <a:gd name="T23" fmla="*/ 158 h 174"/>
                <a:gd name="T24" fmla="*/ 177 w 219"/>
                <a:gd name="T25" fmla="*/ 157 h 174"/>
                <a:gd name="T26" fmla="*/ 173 w 219"/>
                <a:gd name="T27" fmla="*/ 157 h 174"/>
                <a:gd name="T28" fmla="*/ 199 w 219"/>
                <a:gd name="T29" fmla="*/ 163 h 174"/>
                <a:gd name="T30" fmla="*/ 199 w 219"/>
                <a:gd name="T31" fmla="*/ 131 h 174"/>
                <a:gd name="T32" fmla="*/ 203 w 219"/>
                <a:gd name="T33" fmla="*/ 112 h 174"/>
                <a:gd name="T34" fmla="*/ 217 w 219"/>
                <a:gd name="T35" fmla="*/ 85 h 174"/>
                <a:gd name="T36" fmla="*/ 216 w 219"/>
                <a:gd name="T37" fmla="*/ 62 h 174"/>
                <a:gd name="T38" fmla="*/ 181 w 219"/>
                <a:gd name="T39" fmla="*/ 24 h 174"/>
                <a:gd name="T40" fmla="*/ 151 w 219"/>
                <a:gd name="T41" fmla="*/ 13 h 174"/>
                <a:gd name="T42" fmla="*/ 140 w 219"/>
                <a:gd name="T43" fmla="*/ 12 h 174"/>
                <a:gd name="T44" fmla="*/ 122 w 219"/>
                <a:gd name="T45" fmla="*/ 7 h 174"/>
                <a:gd name="T46" fmla="*/ 64 w 219"/>
                <a:gd name="T47" fmla="*/ 7 h 174"/>
                <a:gd name="T48" fmla="*/ 19 w 219"/>
                <a:gd name="T49" fmla="*/ 43 h 174"/>
                <a:gd name="T50" fmla="*/ 14 w 219"/>
                <a:gd name="T51" fmla="*/ 8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9" h="174">
                  <a:moveTo>
                    <a:pt x="14" y="83"/>
                  </a:moveTo>
                  <a:cubicBezTo>
                    <a:pt x="28" y="90"/>
                    <a:pt x="51" y="82"/>
                    <a:pt x="65" y="77"/>
                  </a:cubicBezTo>
                  <a:cubicBezTo>
                    <a:pt x="82" y="69"/>
                    <a:pt x="97" y="57"/>
                    <a:pt x="108" y="43"/>
                  </a:cubicBezTo>
                  <a:cubicBezTo>
                    <a:pt x="112" y="64"/>
                    <a:pt x="125" y="83"/>
                    <a:pt x="147" y="88"/>
                  </a:cubicBezTo>
                  <a:cubicBezTo>
                    <a:pt x="153" y="90"/>
                    <a:pt x="164" y="88"/>
                    <a:pt x="169" y="90"/>
                  </a:cubicBezTo>
                  <a:cubicBezTo>
                    <a:pt x="174" y="94"/>
                    <a:pt x="174" y="108"/>
                    <a:pt x="175" y="113"/>
                  </a:cubicBezTo>
                  <a:cubicBezTo>
                    <a:pt x="175" y="114"/>
                    <a:pt x="174" y="116"/>
                    <a:pt x="174" y="118"/>
                  </a:cubicBezTo>
                  <a:cubicBezTo>
                    <a:pt x="175" y="122"/>
                    <a:pt x="177" y="126"/>
                    <a:pt x="179" y="130"/>
                  </a:cubicBezTo>
                  <a:cubicBezTo>
                    <a:pt x="181" y="133"/>
                    <a:pt x="183" y="135"/>
                    <a:pt x="185" y="138"/>
                  </a:cubicBezTo>
                  <a:cubicBezTo>
                    <a:pt x="186" y="139"/>
                    <a:pt x="187" y="140"/>
                    <a:pt x="187" y="141"/>
                  </a:cubicBezTo>
                  <a:cubicBezTo>
                    <a:pt x="188" y="142"/>
                    <a:pt x="189" y="144"/>
                    <a:pt x="190" y="147"/>
                  </a:cubicBezTo>
                  <a:cubicBezTo>
                    <a:pt x="192" y="150"/>
                    <a:pt x="192" y="155"/>
                    <a:pt x="189" y="158"/>
                  </a:cubicBezTo>
                  <a:cubicBezTo>
                    <a:pt x="186" y="160"/>
                    <a:pt x="180" y="160"/>
                    <a:pt x="177" y="157"/>
                  </a:cubicBezTo>
                  <a:cubicBezTo>
                    <a:pt x="176" y="154"/>
                    <a:pt x="173" y="154"/>
                    <a:pt x="173" y="157"/>
                  </a:cubicBezTo>
                  <a:cubicBezTo>
                    <a:pt x="174" y="172"/>
                    <a:pt x="191" y="174"/>
                    <a:pt x="199" y="163"/>
                  </a:cubicBezTo>
                  <a:cubicBezTo>
                    <a:pt x="207" y="152"/>
                    <a:pt x="201" y="142"/>
                    <a:pt x="199" y="131"/>
                  </a:cubicBezTo>
                  <a:cubicBezTo>
                    <a:pt x="198" y="124"/>
                    <a:pt x="201" y="118"/>
                    <a:pt x="203" y="112"/>
                  </a:cubicBezTo>
                  <a:cubicBezTo>
                    <a:pt x="207" y="102"/>
                    <a:pt x="215" y="96"/>
                    <a:pt x="217" y="85"/>
                  </a:cubicBezTo>
                  <a:cubicBezTo>
                    <a:pt x="219" y="77"/>
                    <a:pt x="218" y="70"/>
                    <a:pt x="216" y="62"/>
                  </a:cubicBezTo>
                  <a:cubicBezTo>
                    <a:pt x="211" y="45"/>
                    <a:pt x="197" y="32"/>
                    <a:pt x="181" y="24"/>
                  </a:cubicBezTo>
                  <a:cubicBezTo>
                    <a:pt x="172" y="19"/>
                    <a:pt x="161" y="15"/>
                    <a:pt x="151" y="13"/>
                  </a:cubicBezTo>
                  <a:cubicBezTo>
                    <a:pt x="147" y="12"/>
                    <a:pt x="143" y="12"/>
                    <a:pt x="140" y="12"/>
                  </a:cubicBezTo>
                  <a:cubicBezTo>
                    <a:pt x="132" y="11"/>
                    <a:pt x="129" y="10"/>
                    <a:pt x="122" y="7"/>
                  </a:cubicBezTo>
                  <a:cubicBezTo>
                    <a:pt x="106" y="0"/>
                    <a:pt x="80" y="3"/>
                    <a:pt x="64" y="7"/>
                  </a:cubicBezTo>
                  <a:cubicBezTo>
                    <a:pt x="44" y="13"/>
                    <a:pt x="30" y="26"/>
                    <a:pt x="19" y="43"/>
                  </a:cubicBezTo>
                  <a:cubicBezTo>
                    <a:pt x="13" y="52"/>
                    <a:pt x="0" y="76"/>
                    <a:pt x="14" y="8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2" name="Freeform 1650">
              <a:extLst>
                <a:ext uri="{FF2B5EF4-FFF2-40B4-BE49-F238E27FC236}">
                  <a16:creationId xmlns:a16="http://schemas.microsoft.com/office/drawing/2014/main" id="{16721156-E127-4C8E-BF30-C14FA0BA6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074737"/>
              <a:ext cx="36513" cy="57150"/>
            </a:xfrm>
            <a:custGeom>
              <a:avLst/>
              <a:gdLst>
                <a:gd name="T0" fmla="*/ 6 w 24"/>
                <a:gd name="T1" fmla="*/ 6 h 37"/>
                <a:gd name="T2" fmla="*/ 10 w 24"/>
                <a:gd name="T3" fmla="*/ 3 h 37"/>
                <a:gd name="T4" fmla="*/ 16 w 24"/>
                <a:gd name="T5" fmla="*/ 1 h 37"/>
                <a:gd name="T6" fmla="*/ 20 w 24"/>
                <a:gd name="T7" fmla="*/ 4 h 37"/>
                <a:gd name="T8" fmla="*/ 21 w 24"/>
                <a:gd name="T9" fmla="*/ 5 h 37"/>
                <a:gd name="T10" fmla="*/ 23 w 24"/>
                <a:gd name="T11" fmla="*/ 14 h 37"/>
                <a:gd name="T12" fmla="*/ 24 w 24"/>
                <a:gd name="T13" fmla="*/ 23 h 37"/>
                <a:gd name="T14" fmla="*/ 17 w 24"/>
                <a:gd name="T15" fmla="*/ 34 h 37"/>
                <a:gd name="T16" fmla="*/ 10 w 24"/>
                <a:gd name="T17" fmla="*/ 36 h 37"/>
                <a:gd name="T18" fmla="*/ 10 w 24"/>
                <a:gd name="T19" fmla="*/ 35 h 37"/>
                <a:gd name="T20" fmla="*/ 2 w 24"/>
                <a:gd name="T21" fmla="*/ 28 h 37"/>
                <a:gd name="T22" fmla="*/ 6 w 24"/>
                <a:gd name="T23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7">
                  <a:moveTo>
                    <a:pt x="6" y="6"/>
                  </a:moveTo>
                  <a:cubicBezTo>
                    <a:pt x="7" y="5"/>
                    <a:pt x="9" y="4"/>
                    <a:pt x="10" y="3"/>
                  </a:cubicBezTo>
                  <a:cubicBezTo>
                    <a:pt x="12" y="1"/>
                    <a:pt x="14" y="0"/>
                    <a:pt x="16" y="1"/>
                  </a:cubicBezTo>
                  <a:cubicBezTo>
                    <a:pt x="18" y="1"/>
                    <a:pt x="19" y="2"/>
                    <a:pt x="20" y="4"/>
                  </a:cubicBezTo>
                  <a:cubicBezTo>
                    <a:pt x="20" y="4"/>
                    <a:pt x="21" y="5"/>
                    <a:pt x="21" y="5"/>
                  </a:cubicBezTo>
                  <a:cubicBezTo>
                    <a:pt x="23" y="8"/>
                    <a:pt x="24" y="11"/>
                    <a:pt x="23" y="14"/>
                  </a:cubicBezTo>
                  <a:cubicBezTo>
                    <a:pt x="24" y="17"/>
                    <a:pt x="24" y="20"/>
                    <a:pt x="24" y="23"/>
                  </a:cubicBezTo>
                  <a:cubicBezTo>
                    <a:pt x="23" y="27"/>
                    <a:pt x="20" y="32"/>
                    <a:pt x="17" y="34"/>
                  </a:cubicBezTo>
                  <a:cubicBezTo>
                    <a:pt x="15" y="36"/>
                    <a:pt x="13" y="37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0" y="22"/>
                    <a:pt x="2" y="11"/>
                    <a:pt x="6" y="6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3" name="Freeform 1651">
              <a:extLst>
                <a:ext uri="{FF2B5EF4-FFF2-40B4-BE49-F238E27FC236}">
                  <a16:creationId xmlns:a16="http://schemas.microsoft.com/office/drawing/2014/main" id="{A2858EE4-C310-4656-A22B-959667AF7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1063625"/>
              <a:ext cx="104775" cy="100013"/>
            </a:xfrm>
            <a:custGeom>
              <a:avLst/>
              <a:gdLst>
                <a:gd name="T0" fmla="*/ 2 w 69"/>
                <a:gd name="T1" fmla="*/ 31 h 66"/>
                <a:gd name="T2" fmla="*/ 11 w 69"/>
                <a:gd name="T3" fmla="*/ 48 h 66"/>
                <a:gd name="T4" fmla="*/ 17 w 69"/>
                <a:gd name="T5" fmla="*/ 57 h 66"/>
                <a:gd name="T6" fmla="*/ 20 w 69"/>
                <a:gd name="T7" fmla="*/ 57 h 66"/>
                <a:gd name="T8" fmla="*/ 22 w 69"/>
                <a:gd name="T9" fmla="*/ 54 h 66"/>
                <a:gd name="T10" fmla="*/ 37 w 69"/>
                <a:gd name="T11" fmla="*/ 63 h 66"/>
                <a:gd name="T12" fmla="*/ 40 w 69"/>
                <a:gd name="T13" fmla="*/ 56 h 66"/>
                <a:gd name="T14" fmla="*/ 53 w 69"/>
                <a:gd name="T15" fmla="*/ 58 h 66"/>
                <a:gd name="T16" fmla="*/ 48 w 69"/>
                <a:gd name="T17" fmla="*/ 44 h 66"/>
                <a:gd name="T18" fmla="*/ 60 w 69"/>
                <a:gd name="T19" fmla="*/ 40 h 66"/>
                <a:gd name="T20" fmla="*/ 47 w 69"/>
                <a:gd name="T21" fmla="*/ 25 h 66"/>
                <a:gd name="T22" fmla="*/ 69 w 69"/>
                <a:gd name="T23" fmla="*/ 6 h 66"/>
                <a:gd name="T24" fmla="*/ 68 w 69"/>
                <a:gd name="T25" fmla="*/ 4 h 66"/>
                <a:gd name="T26" fmla="*/ 39 w 69"/>
                <a:gd name="T27" fmla="*/ 6 h 66"/>
                <a:gd name="T28" fmla="*/ 13 w 69"/>
                <a:gd name="T29" fmla="*/ 15 h 66"/>
                <a:gd name="T30" fmla="*/ 10 w 69"/>
                <a:gd name="T31" fmla="*/ 16 h 66"/>
                <a:gd name="T32" fmla="*/ 7 w 69"/>
                <a:gd name="T33" fmla="*/ 18 h 66"/>
                <a:gd name="T34" fmla="*/ 5 w 69"/>
                <a:gd name="T35" fmla="*/ 20 h 66"/>
                <a:gd name="T36" fmla="*/ 4 w 69"/>
                <a:gd name="T37" fmla="*/ 20 h 66"/>
                <a:gd name="T38" fmla="*/ 2 w 69"/>
                <a:gd name="T39" fmla="*/ 3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6">
                  <a:moveTo>
                    <a:pt x="2" y="31"/>
                  </a:moveTo>
                  <a:cubicBezTo>
                    <a:pt x="4" y="37"/>
                    <a:pt x="8" y="43"/>
                    <a:pt x="11" y="48"/>
                  </a:cubicBezTo>
                  <a:cubicBezTo>
                    <a:pt x="12" y="52"/>
                    <a:pt x="14" y="54"/>
                    <a:pt x="17" y="57"/>
                  </a:cubicBezTo>
                  <a:cubicBezTo>
                    <a:pt x="18" y="58"/>
                    <a:pt x="20" y="58"/>
                    <a:pt x="20" y="57"/>
                  </a:cubicBezTo>
                  <a:cubicBezTo>
                    <a:pt x="21" y="56"/>
                    <a:pt x="21" y="55"/>
                    <a:pt x="22" y="54"/>
                  </a:cubicBezTo>
                  <a:cubicBezTo>
                    <a:pt x="26" y="60"/>
                    <a:pt x="31" y="66"/>
                    <a:pt x="37" y="63"/>
                  </a:cubicBezTo>
                  <a:cubicBezTo>
                    <a:pt x="41" y="62"/>
                    <a:pt x="41" y="59"/>
                    <a:pt x="40" y="56"/>
                  </a:cubicBezTo>
                  <a:cubicBezTo>
                    <a:pt x="45" y="59"/>
                    <a:pt x="50" y="61"/>
                    <a:pt x="53" y="58"/>
                  </a:cubicBezTo>
                  <a:cubicBezTo>
                    <a:pt x="57" y="54"/>
                    <a:pt x="53" y="48"/>
                    <a:pt x="48" y="44"/>
                  </a:cubicBezTo>
                  <a:cubicBezTo>
                    <a:pt x="53" y="45"/>
                    <a:pt x="59" y="45"/>
                    <a:pt x="60" y="40"/>
                  </a:cubicBezTo>
                  <a:cubicBezTo>
                    <a:pt x="63" y="32"/>
                    <a:pt x="55" y="28"/>
                    <a:pt x="47" y="25"/>
                  </a:cubicBezTo>
                  <a:cubicBezTo>
                    <a:pt x="57" y="22"/>
                    <a:pt x="69" y="14"/>
                    <a:pt x="69" y="6"/>
                  </a:cubicBezTo>
                  <a:cubicBezTo>
                    <a:pt x="69" y="6"/>
                    <a:pt x="68" y="5"/>
                    <a:pt x="68" y="4"/>
                  </a:cubicBezTo>
                  <a:cubicBezTo>
                    <a:pt x="59" y="0"/>
                    <a:pt x="48" y="3"/>
                    <a:pt x="39" y="6"/>
                  </a:cubicBezTo>
                  <a:cubicBezTo>
                    <a:pt x="30" y="8"/>
                    <a:pt x="21" y="11"/>
                    <a:pt x="13" y="15"/>
                  </a:cubicBezTo>
                  <a:cubicBezTo>
                    <a:pt x="12" y="15"/>
                    <a:pt x="11" y="15"/>
                    <a:pt x="10" y="16"/>
                  </a:cubicBezTo>
                  <a:cubicBezTo>
                    <a:pt x="9" y="17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3"/>
                    <a:pt x="0" y="25"/>
                    <a:pt x="2" y="3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4" name="Freeform 1652">
              <a:extLst>
                <a:ext uri="{FF2B5EF4-FFF2-40B4-BE49-F238E27FC236}">
                  <a16:creationId xmlns:a16="http://schemas.microsoft.com/office/drawing/2014/main" id="{D762D090-95BD-4BC2-8DC2-4954E3538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364" y="1055687"/>
              <a:ext cx="71438" cy="55563"/>
            </a:xfrm>
            <a:custGeom>
              <a:avLst/>
              <a:gdLst>
                <a:gd name="T0" fmla="*/ 0 w 47"/>
                <a:gd name="T1" fmla="*/ 0 h 37"/>
                <a:gd name="T2" fmla="*/ 47 w 47"/>
                <a:gd name="T3" fmla="*/ 36 h 37"/>
                <a:gd name="T4" fmla="*/ 47 w 47"/>
                <a:gd name="T5" fmla="*/ 37 h 37"/>
                <a:gd name="T6" fmla="*/ 0 w 47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0"/>
                  </a:moveTo>
                  <a:cubicBezTo>
                    <a:pt x="7" y="21"/>
                    <a:pt x="25" y="33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25" y="37"/>
                    <a:pt x="5" y="2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5" name="Freeform 1653">
              <a:extLst>
                <a:ext uri="{FF2B5EF4-FFF2-40B4-BE49-F238E27FC236}">
                  <a16:creationId xmlns:a16="http://schemas.microsoft.com/office/drawing/2014/main" id="{F05035BA-4261-48C4-A816-59662C556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050925"/>
              <a:ext cx="49213" cy="47625"/>
            </a:xfrm>
            <a:custGeom>
              <a:avLst/>
              <a:gdLst>
                <a:gd name="T0" fmla="*/ 0 w 32"/>
                <a:gd name="T1" fmla="*/ 0 h 31"/>
                <a:gd name="T2" fmla="*/ 32 w 32"/>
                <a:gd name="T3" fmla="*/ 31 h 31"/>
                <a:gd name="T4" fmla="*/ 32 w 32"/>
                <a:gd name="T5" fmla="*/ 31 h 31"/>
                <a:gd name="T6" fmla="*/ 15 w 32"/>
                <a:gd name="T7" fmla="*/ 21 h 31"/>
                <a:gd name="T8" fmla="*/ 0 w 3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0"/>
                  </a:moveTo>
                  <a:cubicBezTo>
                    <a:pt x="7" y="10"/>
                    <a:pt x="18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5" y="31"/>
                    <a:pt x="20" y="25"/>
                    <a:pt x="15" y="21"/>
                  </a:cubicBezTo>
                  <a:cubicBezTo>
                    <a:pt x="9" y="14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6" name="Freeform 1654">
              <a:extLst>
                <a:ext uri="{FF2B5EF4-FFF2-40B4-BE49-F238E27FC236}">
                  <a16:creationId xmlns:a16="http://schemas.microsoft.com/office/drawing/2014/main" id="{89CE6188-8EB8-4710-99E3-623133BCB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6" y="1035050"/>
              <a:ext cx="36513" cy="46038"/>
            </a:xfrm>
            <a:custGeom>
              <a:avLst/>
              <a:gdLst>
                <a:gd name="T0" fmla="*/ 0 w 24"/>
                <a:gd name="T1" fmla="*/ 0 h 30"/>
                <a:gd name="T2" fmla="*/ 24 w 24"/>
                <a:gd name="T3" fmla="*/ 30 h 30"/>
                <a:gd name="T4" fmla="*/ 24 w 24"/>
                <a:gd name="T5" fmla="*/ 30 h 30"/>
                <a:gd name="T6" fmla="*/ 0 w 24"/>
                <a:gd name="T7" fmla="*/ 1 h 30"/>
                <a:gd name="T8" fmla="*/ 0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0" y="0"/>
                  </a:moveTo>
                  <a:cubicBezTo>
                    <a:pt x="7" y="12"/>
                    <a:pt x="15" y="2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4" y="23"/>
                    <a:pt x="5" y="1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7" name="Freeform 1655">
              <a:extLst>
                <a:ext uri="{FF2B5EF4-FFF2-40B4-BE49-F238E27FC236}">
                  <a16:creationId xmlns:a16="http://schemas.microsoft.com/office/drawing/2014/main" id="{EC2DE510-8124-4126-8828-7FD1D900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4" y="1060450"/>
              <a:ext cx="34925" cy="68263"/>
            </a:xfrm>
            <a:custGeom>
              <a:avLst/>
              <a:gdLst>
                <a:gd name="T0" fmla="*/ 1 w 23"/>
                <a:gd name="T1" fmla="*/ 0 h 45"/>
                <a:gd name="T2" fmla="*/ 23 w 23"/>
                <a:gd name="T3" fmla="*/ 45 h 45"/>
                <a:gd name="T4" fmla="*/ 23 w 23"/>
                <a:gd name="T5" fmla="*/ 45 h 45"/>
                <a:gd name="T6" fmla="*/ 0 w 23"/>
                <a:gd name="T7" fmla="*/ 0 h 45"/>
                <a:gd name="T8" fmla="*/ 1 w 2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5">
                  <a:moveTo>
                    <a:pt x="1" y="0"/>
                  </a:moveTo>
                  <a:cubicBezTo>
                    <a:pt x="14" y="11"/>
                    <a:pt x="23" y="28"/>
                    <a:pt x="23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27"/>
                    <a:pt x="13" y="14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8" name="Freeform 1656">
              <a:extLst>
                <a:ext uri="{FF2B5EF4-FFF2-40B4-BE49-F238E27FC236}">
                  <a16:creationId xmlns:a16="http://schemas.microsoft.com/office/drawing/2014/main" id="{F92D41D3-6D6E-4732-9176-2B9260C0C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6" y="1055687"/>
              <a:ext cx="34925" cy="47625"/>
            </a:xfrm>
            <a:custGeom>
              <a:avLst/>
              <a:gdLst>
                <a:gd name="T0" fmla="*/ 1 w 22"/>
                <a:gd name="T1" fmla="*/ 0 h 31"/>
                <a:gd name="T2" fmla="*/ 22 w 22"/>
                <a:gd name="T3" fmla="*/ 31 h 31"/>
                <a:gd name="T4" fmla="*/ 22 w 22"/>
                <a:gd name="T5" fmla="*/ 31 h 31"/>
                <a:gd name="T6" fmla="*/ 0 w 22"/>
                <a:gd name="T7" fmla="*/ 0 h 31"/>
                <a:gd name="T8" fmla="*/ 1 w 2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1">
                  <a:moveTo>
                    <a:pt x="1" y="0"/>
                  </a:moveTo>
                  <a:cubicBezTo>
                    <a:pt x="10" y="9"/>
                    <a:pt x="18" y="19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7" y="19"/>
                    <a:pt x="10" y="9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9" name="Freeform 1657">
              <a:extLst>
                <a:ext uri="{FF2B5EF4-FFF2-40B4-BE49-F238E27FC236}">
                  <a16:creationId xmlns:a16="http://schemas.microsoft.com/office/drawing/2014/main" id="{679540D5-D03E-49E9-AEE8-967DA8207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039" y="1031875"/>
              <a:ext cx="49213" cy="39688"/>
            </a:xfrm>
            <a:custGeom>
              <a:avLst/>
              <a:gdLst>
                <a:gd name="T0" fmla="*/ 0 w 33"/>
                <a:gd name="T1" fmla="*/ 1 h 26"/>
                <a:gd name="T2" fmla="*/ 33 w 33"/>
                <a:gd name="T3" fmla="*/ 25 h 26"/>
                <a:gd name="T4" fmla="*/ 33 w 33"/>
                <a:gd name="T5" fmla="*/ 26 h 26"/>
                <a:gd name="T6" fmla="*/ 0 w 33"/>
                <a:gd name="T7" fmla="*/ 1 h 26"/>
                <a:gd name="T8" fmla="*/ 0 w 33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0" y="1"/>
                  </a:moveTo>
                  <a:cubicBezTo>
                    <a:pt x="13" y="5"/>
                    <a:pt x="26" y="14"/>
                    <a:pt x="33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15"/>
                    <a:pt x="13" y="7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0" name="Freeform 1658">
              <a:extLst>
                <a:ext uri="{FF2B5EF4-FFF2-40B4-BE49-F238E27FC236}">
                  <a16:creationId xmlns:a16="http://schemas.microsoft.com/office/drawing/2014/main" id="{ABEACAA3-9E09-4F61-BA98-AD555D30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996950"/>
              <a:ext cx="77788" cy="22225"/>
            </a:xfrm>
            <a:custGeom>
              <a:avLst/>
              <a:gdLst>
                <a:gd name="T0" fmla="*/ 0 w 50"/>
                <a:gd name="T1" fmla="*/ 13 h 14"/>
                <a:gd name="T2" fmla="*/ 50 w 50"/>
                <a:gd name="T3" fmla="*/ 8 h 14"/>
                <a:gd name="T4" fmla="*/ 50 w 50"/>
                <a:gd name="T5" fmla="*/ 8 h 14"/>
                <a:gd name="T6" fmla="*/ 49 w 50"/>
                <a:gd name="T7" fmla="*/ 10 h 14"/>
                <a:gd name="T8" fmla="*/ 49 w 50"/>
                <a:gd name="T9" fmla="*/ 9 h 14"/>
                <a:gd name="T10" fmla="*/ 38 w 50"/>
                <a:gd name="T11" fmla="*/ 6 h 14"/>
                <a:gd name="T12" fmla="*/ 23 w 50"/>
                <a:gd name="T13" fmla="*/ 7 h 14"/>
                <a:gd name="T14" fmla="*/ 0 w 50"/>
                <a:gd name="T15" fmla="*/ 14 h 14"/>
                <a:gd name="T16" fmla="*/ 0 w 50"/>
                <a:gd name="T1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4">
                  <a:moveTo>
                    <a:pt x="0" y="13"/>
                  </a:moveTo>
                  <a:cubicBezTo>
                    <a:pt x="15" y="6"/>
                    <a:pt x="34" y="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49" y="9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0" y="7"/>
                    <a:pt x="38" y="6"/>
                    <a:pt x="38" y="6"/>
                  </a:cubicBezTo>
                  <a:cubicBezTo>
                    <a:pt x="33" y="5"/>
                    <a:pt x="28" y="6"/>
                    <a:pt x="23" y="7"/>
                  </a:cubicBezTo>
                  <a:cubicBezTo>
                    <a:pt x="15" y="8"/>
                    <a:pt x="7" y="11"/>
                    <a:pt x="0" y="14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1" name="Freeform 1659">
              <a:extLst>
                <a:ext uri="{FF2B5EF4-FFF2-40B4-BE49-F238E27FC236}">
                  <a16:creationId xmlns:a16="http://schemas.microsoft.com/office/drawing/2014/main" id="{F0733CF7-B336-40A1-9C9F-95D1C63D6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4" y="1038225"/>
              <a:ext cx="84138" cy="49213"/>
            </a:xfrm>
            <a:custGeom>
              <a:avLst/>
              <a:gdLst>
                <a:gd name="T0" fmla="*/ 1 w 55"/>
                <a:gd name="T1" fmla="*/ 31 h 32"/>
                <a:gd name="T2" fmla="*/ 55 w 55"/>
                <a:gd name="T3" fmla="*/ 0 h 32"/>
                <a:gd name="T4" fmla="*/ 55 w 55"/>
                <a:gd name="T5" fmla="*/ 0 h 32"/>
                <a:gd name="T6" fmla="*/ 1 w 55"/>
                <a:gd name="T7" fmla="*/ 32 h 32"/>
                <a:gd name="T8" fmla="*/ 1 w 55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2">
                  <a:moveTo>
                    <a:pt x="1" y="31"/>
                  </a:moveTo>
                  <a:cubicBezTo>
                    <a:pt x="22" y="25"/>
                    <a:pt x="39" y="16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1" y="16"/>
                    <a:pt x="22" y="28"/>
                    <a:pt x="1" y="32"/>
                  </a:cubicBezTo>
                  <a:cubicBezTo>
                    <a:pt x="0" y="32"/>
                    <a:pt x="0" y="31"/>
                    <a:pt x="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2" name="Freeform 1660">
              <a:extLst>
                <a:ext uri="{FF2B5EF4-FFF2-40B4-BE49-F238E27FC236}">
                  <a16:creationId xmlns:a16="http://schemas.microsoft.com/office/drawing/2014/main" id="{C446E073-6055-4193-B758-C0C670712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4" y="1031875"/>
              <a:ext cx="76200" cy="38100"/>
            </a:xfrm>
            <a:custGeom>
              <a:avLst/>
              <a:gdLst>
                <a:gd name="T0" fmla="*/ 1 w 50"/>
                <a:gd name="T1" fmla="*/ 23 h 25"/>
                <a:gd name="T2" fmla="*/ 50 w 50"/>
                <a:gd name="T3" fmla="*/ 0 h 25"/>
                <a:gd name="T4" fmla="*/ 50 w 50"/>
                <a:gd name="T5" fmla="*/ 1 h 25"/>
                <a:gd name="T6" fmla="*/ 1 w 50"/>
                <a:gd name="T7" fmla="*/ 24 h 25"/>
                <a:gd name="T8" fmla="*/ 1 w 50"/>
                <a:gd name="T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1" y="23"/>
                  </a:moveTo>
                  <a:cubicBezTo>
                    <a:pt x="18" y="18"/>
                    <a:pt x="34" y="10"/>
                    <a:pt x="50" y="0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36" y="12"/>
                    <a:pt x="19" y="20"/>
                    <a:pt x="1" y="24"/>
                  </a:cubicBezTo>
                  <a:cubicBezTo>
                    <a:pt x="1" y="25"/>
                    <a:pt x="0" y="24"/>
                    <a:pt x="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3" name="Freeform 1661">
              <a:extLst>
                <a:ext uri="{FF2B5EF4-FFF2-40B4-BE49-F238E27FC236}">
                  <a16:creationId xmlns:a16="http://schemas.microsoft.com/office/drawing/2014/main" id="{84224006-F388-450D-AD4C-2C5520C2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1111250"/>
              <a:ext cx="15875" cy="39688"/>
            </a:xfrm>
            <a:custGeom>
              <a:avLst/>
              <a:gdLst>
                <a:gd name="T0" fmla="*/ 0 w 10"/>
                <a:gd name="T1" fmla="*/ 0 h 25"/>
                <a:gd name="T2" fmla="*/ 10 w 10"/>
                <a:gd name="T3" fmla="*/ 25 h 25"/>
                <a:gd name="T4" fmla="*/ 9 w 10"/>
                <a:gd name="T5" fmla="*/ 25 h 25"/>
                <a:gd name="T6" fmla="*/ 0 w 10"/>
                <a:gd name="T7" fmla="*/ 1 h 25"/>
                <a:gd name="T8" fmla="*/ 0 w 1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5">
                  <a:moveTo>
                    <a:pt x="0" y="0"/>
                  </a:moveTo>
                  <a:cubicBezTo>
                    <a:pt x="6" y="7"/>
                    <a:pt x="10" y="16"/>
                    <a:pt x="10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8" y="16"/>
                    <a:pt x="5" y="8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4" name="Freeform 1662">
              <a:extLst>
                <a:ext uri="{FF2B5EF4-FFF2-40B4-BE49-F238E27FC236}">
                  <a16:creationId xmlns:a16="http://schemas.microsoft.com/office/drawing/2014/main" id="{6B1CAE0B-9638-42B8-89C3-EE80DC08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9" y="1112837"/>
              <a:ext cx="22225" cy="31750"/>
            </a:xfrm>
            <a:custGeom>
              <a:avLst/>
              <a:gdLst>
                <a:gd name="T0" fmla="*/ 1 w 15"/>
                <a:gd name="T1" fmla="*/ 0 h 20"/>
                <a:gd name="T2" fmla="*/ 9 w 15"/>
                <a:gd name="T3" fmla="*/ 10 h 20"/>
                <a:gd name="T4" fmla="*/ 15 w 15"/>
                <a:gd name="T5" fmla="*/ 20 h 20"/>
                <a:gd name="T6" fmla="*/ 15 w 15"/>
                <a:gd name="T7" fmla="*/ 20 h 20"/>
                <a:gd name="T8" fmla="*/ 8 w 15"/>
                <a:gd name="T9" fmla="*/ 11 h 20"/>
                <a:gd name="T10" fmla="*/ 0 w 15"/>
                <a:gd name="T11" fmla="*/ 0 h 20"/>
                <a:gd name="T12" fmla="*/ 1 w 15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0">
                  <a:moveTo>
                    <a:pt x="1" y="0"/>
                  </a:moveTo>
                  <a:cubicBezTo>
                    <a:pt x="4" y="3"/>
                    <a:pt x="6" y="6"/>
                    <a:pt x="9" y="10"/>
                  </a:cubicBezTo>
                  <a:cubicBezTo>
                    <a:pt x="11" y="13"/>
                    <a:pt x="14" y="16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18"/>
                    <a:pt x="10" y="14"/>
                    <a:pt x="8" y="11"/>
                  </a:cubicBezTo>
                  <a:cubicBezTo>
                    <a:pt x="5" y="7"/>
                    <a:pt x="3" y="4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5" name="Freeform 1663">
              <a:extLst>
                <a:ext uri="{FF2B5EF4-FFF2-40B4-BE49-F238E27FC236}">
                  <a16:creationId xmlns:a16="http://schemas.microsoft.com/office/drawing/2014/main" id="{8A257A07-D6C4-4B16-A4A7-2E881631B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1" y="1111250"/>
              <a:ext cx="26988" cy="17463"/>
            </a:xfrm>
            <a:custGeom>
              <a:avLst/>
              <a:gdLst>
                <a:gd name="T0" fmla="*/ 0 w 18"/>
                <a:gd name="T1" fmla="*/ 0 h 11"/>
                <a:gd name="T2" fmla="*/ 18 w 18"/>
                <a:gd name="T3" fmla="*/ 10 h 11"/>
                <a:gd name="T4" fmla="*/ 18 w 18"/>
                <a:gd name="T5" fmla="*/ 11 h 11"/>
                <a:gd name="T6" fmla="*/ 0 w 1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1">
                  <a:moveTo>
                    <a:pt x="0" y="0"/>
                  </a:moveTo>
                  <a:cubicBezTo>
                    <a:pt x="6" y="3"/>
                    <a:pt x="12" y="7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2" y="7"/>
                    <a:pt x="5" y="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6" name="Freeform 1664">
              <a:extLst>
                <a:ext uri="{FF2B5EF4-FFF2-40B4-BE49-F238E27FC236}">
                  <a16:creationId xmlns:a16="http://schemas.microsoft.com/office/drawing/2014/main" id="{3A44FF64-892A-4BFE-8FFB-902FD657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4" y="1093787"/>
              <a:ext cx="46038" cy="1588"/>
            </a:xfrm>
            <a:custGeom>
              <a:avLst/>
              <a:gdLst>
                <a:gd name="T0" fmla="*/ 0 w 30"/>
                <a:gd name="T1" fmla="*/ 1 h 1"/>
                <a:gd name="T2" fmla="*/ 30 w 30"/>
                <a:gd name="T3" fmla="*/ 1 h 1"/>
                <a:gd name="T4" fmla="*/ 30 w 30"/>
                <a:gd name="T5" fmla="*/ 1 h 1"/>
                <a:gd name="T6" fmla="*/ 0 w 3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">
                  <a:moveTo>
                    <a:pt x="0" y="1"/>
                  </a:moveTo>
                  <a:cubicBezTo>
                    <a:pt x="10" y="0"/>
                    <a:pt x="2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7" name="Freeform 1665">
              <a:extLst>
                <a:ext uri="{FF2B5EF4-FFF2-40B4-BE49-F238E27FC236}">
                  <a16:creationId xmlns:a16="http://schemas.microsoft.com/office/drawing/2014/main" id="{9ECBD610-5B7E-4341-8EF2-BFD9A71A3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101725"/>
              <a:ext cx="39688" cy="6350"/>
            </a:xfrm>
            <a:custGeom>
              <a:avLst/>
              <a:gdLst>
                <a:gd name="T0" fmla="*/ 0 w 26"/>
                <a:gd name="T1" fmla="*/ 5 h 5"/>
                <a:gd name="T2" fmla="*/ 25 w 26"/>
                <a:gd name="T3" fmla="*/ 0 h 5"/>
                <a:gd name="T4" fmla="*/ 25 w 26"/>
                <a:gd name="T5" fmla="*/ 1 h 5"/>
                <a:gd name="T6" fmla="*/ 0 w 2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5">
                  <a:moveTo>
                    <a:pt x="0" y="5"/>
                  </a:moveTo>
                  <a:cubicBezTo>
                    <a:pt x="8" y="3"/>
                    <a:pt x="17" y="1"/>
                    <a:pt x="25" y="0"/>
                  </a:cubicBezTo>
                  <a:cubicBezTo>
                    <a:pt x="25" y="0"/>
                    <a:pt x="26" y="1"/>
                    <a:pt x="25" y="1"/>
                  </a:cubicBezTo>
                  <a:cubicBezTo>
                    <a:pt x="17" y="4"/>
                    <a:pt x="8" y="4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8" name="Freeform 1666">
              <a:extLst>
                <a:ext uri="{FF2B5EF4-FFF2-40B4-BE49-F238E27FC236}">
                  <a16:creationId xmlns:a16="http://schemas.microsoft.com/office/drawing/2014/main" id="{80EB4561-AE25-4E07-BC83-03D74DB29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076325"/>
              <a:ext cx="36513" cy="11113"/>
            </a:xfrm>
            <a:custGeom>
              <a:avLst/>
              <a:gdLst>
                <a:gd name="T0" fmla="*/ 0 w 24"/>
                <a:gd name="T1" fmla="*/ 1 h 7"/>
                <a:gd name="T2" fmla="*/ 23 w 24"/>
                <a:gd name="T3" fmla="*/ 6 h 7"/>
                <a:gd name="T4" fmla="*/ 23 w 24"/>
                <a:gd name="T5" fmla="*/ 7 h 7"/>
                <a:gd name="T6" fmla="*/ 12 w 24"/>
                <a:gd name="T7" fmla="*/ 3 h 7"/>
                <a:gd name="T8" fmla="*/ 0 w 2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0" y="1"/>
                  </a:moveTo>
                  <a:cubicBezTo>
                    <a:pt x="8" y="0"/>
                    <a:pt x="17" y="2"/>
                    <a:pt x="23" y="6"/>
                  </a:cubicBezTo>
                  <a:cubicBezTo>
                    <a:pt x="24" y="6"/>
                    <a:pt x="24" y="7"/>
                    <a:pt x="23" y="7"/>
                  </a:cubicBezTo>
                  <a:cubicBezTo>
                    <a:pt x="19" y="6"/>
                    <a:pt x="15" y="4"/>
                    <a:pt x="12" y="3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9" name="Freeform 1667">
              <a:extLst>
                <a:ext uri="{FF2B5EF4-FFF2-40B4-BE49-F238E27FC236}">
                  <a16:creationId xmlns:a16="http://schemas.microsoft.com/office/drawing/2014/main" id="{EE314E1D-5555-4346-9479-C5ED5E57E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764" y="1060450"/>
              <a:ext cx="31750" cy="12700"/>
            </a:xfrm>
            <a:custGeom>
              <a:avLst/>
              <a:gdLst>
                <a:gd name="T0" fmla="*/ 0 w 20"/>
                <a:gd name="T1" fmla="*/ 0 h 9"/>
                <a:gd name="T2" fmla="*/ 19 w 20"/>
                <a:gd name="T3" fmla="*/ 8 h 9"/>
                <a:gd name="T4" fmla="*/ 19 w 20"/>
                <a:gd name="T5" fmla="*/ 9 h 9"/>
                <a:gd name="T6" fmla="*/ 0 w 2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7" y="1"/>
                    <a:pt x="14" y="4"/>
                    <a:pt x="19" y="8"/>
                  </a:cubicBezTo>
                  <a:cubicBezTo>
                    <a:pt x="20" y="8"/>
                    <a:pt x="19" y="9"/>
                    <a:pt x="19" y="9"/>
                  </a:cubicBezTo>
                  <a:cubicBezTo>
                    <a:pt x="13" y="6"/>
                    <a:pt x="6" y="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0" name="Freeform 1668">
              <a:extLst>
                <a:ext uri="{FF2B5EF4-FFF2-40B4-BE49-F238E27FC236}">
                  <a16:creationId xmlns:a16="http://schemas.microsoft.com/office/drawing/2014/main" id="{7F72CF68-6218-4268-973B-33362223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4" y="1290637"/>
              <a:ext cx="12700" cy="106363"/>
            </a:xfrm>
            <a:custGeom>
              <a:avLst/>
              <a:gdLst>
                <a:gd name="T0" fmla="*/ 1 w 8"/>
                <a:gd name="T1" fmla="*/ 1 h 69"/>
                <a:gd name="T2" fmla="*/ 3 w 8"/>
                <a:gd name="T3" fmla="*/ 1 h 69"/>
                <a:gd name="T4" fmla="*/ 7 w 8"/>
                <a:gd name="T5" fmla="*/ 69 h 69"/>
                <a:gd name="T6" fmla="*/ 6 w 8"/>
                <a:gd name="T7" fmla="*/ 69 h 69"/>
                <a:gd name="T8" fmla="*/ 1 w 8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9">
                  <a:moveTo>
                    <a:pt x="1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2" y="24"/>
                    <a:pt x="8" y="46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cubicBezTo>
                    <a:pt x="2" y="48"/>
                    <a:pt x="0" y="23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1" name="Freeform 1669">
              <a:extLst>
                <a:ext uri="{FF2B5EF4-FFF2-40B4-BE49-F238E27FC236}">
                  <a16:creationId xmlns:a16="http://schemas.microsoft.com/office/drawing/2014/main" id="{7BA7349B-8CF4-49D8-A9DC-54BE877A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676" y="1389062"/>
              <a:ext cx="42863" cy="12700"/>
            </a:xfrm>
            <a:custGeom>
              <a:avLst/>
              <a:gdLst>
                <a:gd name="T0" fmla="*/ 1 w 28"/>
                <a:gd name="T1" fmla="*/ 6 h 8"/>
                <a:gd name="T2" fmla="*/ 28 w 28"/>
                <a:gd name="T3" fmla="*/ 1 h 8"/>
                <a:gd name="T4" fmla="*/ 28 w 28"/>
                <a:gd name="T5" fmla="*/ 1 h 8"/>
                <a:gd name="T6" fmla="*/ 2 w 28"/>
                <a:gd name="T7" fmla="*/ 8 h 8"/>
                <a:gd name="T8" fmla="*/ 1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1" y="6"/>
                  </a:moveTo>
                  <a:cubicBezTo>
                    <a:pt x="9" y="3"/>
                    <a:pt x="19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9" y="3"/>
                    <a:pt x="10" y="4"/>
                    <a:pt x="2" y="8"/>
                  </a:cubicBezTo>
                  <a:cubicBezTo>
                    <a:pt x="1" y="8"/>
                    <a:pt x="0" y="7"/>
                    <a:pt x="1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2" name="Freeform 1670">
              <a:extLst>
                <a:ext uri="{FF2B5EF4-FFF2-40B4-BE49-F238E27FC236}">
                  <a16:creationId xmlns:a16="http://schemas.microsoft.com/office/drawing/2014/main" id="{6565BD93-24FE-4404-8761-33E3E5E8C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426" y="1428750"/>
              <a:ext cx="20638" cy="28575"/>
            </a:xfrm>
            <a:custGeom>
              <a:avLst/>
              <a:gdLst>
                <a:gd name="T0" fmla="*/ 1 w 13"/>
                <a:gd name="T1" fmla="*/ 0 h 19"/>
                <a:gd name="T2" fmla="*/ 12 w 13"/>
                <a:gd name="T3" fmla="*/ 17 h 19"/>
                <a:gd name="T4" fmla="*/ 11 w 13"/>
                <a:gd name="T5" fmla="*/ 18 h 19"/>
                <a:gd name="T6" fmla="*/ 0 w 13"/>
                <a:gd name="T7" fmla="*/ 0 h 19"/>
                <a:gd name="T8" fmla="*/ 1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" y="0"/>
                  </a:moveTo>
                  <a:cubicBezTo>
                    <a:pt x="4" y="6"/>
                    <a:pt x="6" y="12"/>
                    <a:pt x="12" y="17"/>
                  </a:cubicBezTo>
                  <a:cubicBezTo>
                    <a:pt x="13" y="18"/>
                    <a:pt x="12" y="19"/>
                    <a:pt x="11" y="18"/>
                  </a:cubicBezTo>
                  <a:cubicBezTo>
                    <a:pt x="6" y="13"/>
                    <a:pt x="1" y="7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3" name="Freeform 1671">
              <a:extLst>
                <a:ext uri="{FF2B5EF4-FFF2-40B4-BE49-F238E27FC236}">
                  <a16:creationId xmlns:a16="http://schemas.microsoft.com/office/drawing/2014/main" id="{289E522F-45A1-48DE-95E5-01F225E91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789" y="1416050"/>
              <a:ext cx="7938" cy="23813"/>
            </a:xfrm>
            <a:custGeom>
              <a:avLst/>
              <a:gdLst>
                <a:gd name="T0" fmla="*/ 2 w 5"/>
                <a:gd name="T1" fmla="*/ 1 h 15"/>
                <a:gd name="T2" fmla="*/ 2 w 5"/>
                <a:gd name="T3" fmla="*/ 1 h 15"/>
                <a:gd name="T4" fmla="*/ 5 w 5"/>
                <a:gd name="T5" fmla="*/ 14 h 15"/>
                <a:gd name="T6" fmla="*/ 3 w 5"/>
                <a:gd name="T7" fmla="*/ 14 h 15"/>
                <a:gd name="T8" fmla="*/ 2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2" y="1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5"/>
                    <a:pt x="2" y="10"/>
                    <a:pt x="5" y="14"/>
                  </a:cubicBezTo>
                  <a:cubicBezTo>
                    <a:pt x="5" y="14"/>
                    <a:pt x="4" y="15"/>
                    <a:pt x="3" y="14"/>
                  </a:cubicBezTo>
                  <a:cubicBezTo>
                    <a:pt x="1" y="10"/>
                    <a:pt x="0" y="5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4" name="Freeform 1672">
              <a:extLst>
                <a:ext uri="{FF2B5EF4-FFF2-40B4-BE49-F238E27FC236}">
                  <a16:creationId xmlns:a16="http://schemas.microsoft.com/office/drawing/2014/main" id="{9E33AEF4-3DB8-4584-B216-CF6090372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87462"/>
              <a:ext cx="19050" cy="112713"/>
            </a:xfrm>
            <a:custGeom>
              <a:avLst/>
              <a:gdLst>
                <a:gd name="T0" fmla="*/ 9 w 12"/>
                <a:gd name="T1" fmla="*/ 1 h 73"/>
                <a:gd name="T2" fmla="*/ 11 w 12"/>
                <a:gd name="T3" fmla="*/ 2 h 73"/>
                <a:gd name="T4" fmla="*/ 1 w 12"/>
                <a:gd name="T5" fmla="*/ 73 h 73"/>
                <a:gd name="T6" fmla="*/ 0 w 12"/>
                <a:gd name="T7" fmla="*/ 72 h 73"/>
                <a:gd name="T8" fmla="*/ 9 w 12"/>
                <a:gd name="T9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3">
                  <a:moveTo>
                    <a:pt x="9" y="1"/>
                  </a:moveTo>
                  <a:cubicBezTo>
                    <a:pt x="10" y="0"/>
                    <a:pt x="12" y="0"/>
                    <a:pt x="11" y="2"/>
                  </a:cubicBezTo>
                  <a:cubicBezTo>
                    <a:pt x="7" y="25"/>
                    <a:pt x="4" y="49"/>
                    <a:pt x="1" y="73"/>
                  </a:cubicBezTo>
                  <a:cubicBezTo>
                    <a:pt x="1" y="73"/>
                    <a:pt x="0" y="73"/>
                    <a:pt x="0" y="72"/>
                  </a:cubicBezTo>
                  <a:cubicBezTo>
                    <a:pt x="1" y="49"/>
                    <a:pt x="5" y="2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5" name="Freeform 1673">
              <a:extLst>
                <a:ext uri="{FF2B5EF4-FFF2-40B4-BE49-F238E27FC236}">
                  <a16:creationId xmlns:a16="http://schemas.microsoft.com/office/drawing/2014/main" id="{22E37464-E6A7-4196-81C1-BF6B15FA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277937"/>
              <a:ext cx="31750" cy="44450"/>
            </a:xfrm>
            <a:custGeom>
              <a:avLst/>
              <a:gdLst>
                <a:gd name="T0" fmla="*/ 0 w 21"/>
                <a:gd name="T1" fmla="*/ 8 h 29"/>
                <a:gd name="T2" fmla="*/ 11 w 21"/>
                <a:gd name="T3" fmla="*/ 20 h 29"/>
                <a:gd name="T4" fmla="*/ 17 w 21"/>
                <a:gd name="T5" fmla="*/ 21 h 29"/>
                <a:gd name="T6" fmla="*/ 14 w 21"/>
                <a:gd name="T7" fmla="*/ 14 h 29"/>
                <a:gd name="T8" fmla="*/ 6 w 21"/>
                <a:gd name="T9" fmla="*/ 3 h 29"/>
                <a:gd name="T10" fmla="*/ 8 w 21"/>
                <a:gd name="T11" fmla="*/ 1 h 29"/>
                <a:gd name="T12" fmla="*/ 18 w 21"/>
                <a:gd name="T13" fmla="*/ 16 h 29"/>
                <a:gd name="T14" fmla="*/ 18 w 21"/>
                <a:gd name="T15" fmla="*/ 27 h 29"/>
                <a:gd name="T16" fmla="*/ 10 w 21"/>
                <a:gd name="T17" fmla="*/ 23 h 29"/>
                <a:gd name="T18" fmla="*/ 6 w 21"/>
                <a:gd name="T19" fmla="*/ 15 h 29"/>
                <a:gd name="T20" fmla="*/ 0 w 21"/>
                <a:gd name="T21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9">
                  <a:moveTo>
                    <a:pt x="0" y="8"/>
                  </a:moveTo>
                  <a:cubicBezTo>
                    <a:pt x="6" y="8"/>
                    <a:pt x="9" y="16"/>
                    <a:pt x="11" y="20"/>
                  </a:cubicBezTo>
                  <a:cubicBezTo>
                    <a:pt x="11" y="21"/>
                    <a:pt x="15" y="28"/>
                    <a:pt x="17" y="21"/>
                  </a:cubicBezTo>
                  <a:cubicBezTo>
                    <a:pt x="18" y="19"/>
                    <a:pt x="15" y="16"/>
                    <a:pt x="14" y="14"/>
                  </a:cubicBezTo>
                  <a:cubicBezTo>
                    <a:pt x="12" y="10"/>
                    <a:pt x="9" y="6"/>
                    <a:pt x="6" y="3"/>
                  </a:cubicBezTo>
                  <a:cubicBezTo>
                    <a:pt x="5" y="2"/>
                    <a:pt x="7" y="0"/>
                    <a:pt x="8" y="1"/>
                  </a:cubicBezTo>
                  <a:cubicBezTo>
                    <a:pt x="12" y="6"/>
                    <a:pt x="16" y="10"/>
                    <a:pt x="18" y="16"/>
                  </a:cubicBezTo>
                  <a:cubicBezTo>
                    <a:pt x="19" y="19"/>
                    <a:pt x="21" y="24"/>
                    <a:pt x="18" y="27"/>
                  </a:cubicBezTo>
                  <a:cubicBezTo>
                    <a:pt x="14" y="29"/>
                    <a:pt x="12" y="25"/>
                    <a:pt x="10" y="23"/>
                  </a:cubicBezTo>
                  <a:cubicBezTo>
                    <a:pt x="9" y="20"/>
                    <a:pt x="8" y="18"/>
                    <a:pt x="6" y="15"/>
                  </a:cubicBezTo>
                  <a:cubicBezTo>
                    <a:pt x="4" y="12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6" name="Freeform 1674">
              <a:extLst>
                <a:ext uri="{FF2B5EF4-FFF2-40B4-BE49-F238E27FC236}">
                  <a16:creationId xmlns:a16="http://schemas.microsoft.com/office/drawing/2014/main" id="{27365CC3-B4E0-4251-A658-E0B88953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308100"/>
              <a:ext cx="12700" cy="14288"/>
            </a:xfrm>
            <a:custGeom>
              <a:avLst/>
              <a:gdLst>
                <a:gd name="T0" fmla="*/ 1 w 8"/>
                <a:gd name="T1" fmla="*/ 3 h 9"/>
                <a:gd name="T2" fmla="*/ 5 w 8"/>
                <a:gd name="T3" fmla="*/ 0 h 9"/>
                <a:gd name="T4" fmla="*/ 5 w 8"/>
                <a:gd name="T5" fmla="*/ 1 h 9"/>
                <a:gd name="T6" fmla="*/ 3 w 8"/>
                <a:gd name="T7" fmla="*/ 4 h 9"/>
                <a:gd name="T8" fmla="*/ 2 w 8"/>
                <a:gd name="T9" fmla="*/ 7 h 9"/>
                <a:gd name="T10" fmla="*/ 5 w 8"/>
                <a:gd name="T11" fmla="*/ 5 h 9"/>
                <a:gd name="T12" fmla="*/ 7 w 8"/>
                <a:gd name="T13" fmla="*/ 3 h 9"/>
                <a:gd name="T14" fmla="*/ 8 w 8"/>
                <a:gd name="T15" fmla="*/ 3 h 9"/>
                <a:gd name="T16" fmla="*/ 1 w 8"/>
                <a:gd name="T17" fmla="*/ 9 h 9"/>
                <a:gd name="T18" fmla="*/ 0 w 8"/>
                <a:gd name="T19" fmla="*/ 8 h 9"/>
                <a:gd name="T20" fmla="*/ 1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1" y="3"/>
                  </a:moveTo>
                  <a:cubicBezTo>
                    <a:pt x="2" y="2"/>
                    <a:pt x="3" y="0"/>
                    <a:pt x="5" y="0"/>
                  </a:cubicBezTo>
                  <a:cubicBezTo>
                    <a:pt x="5" y="0"/>
                    <a:pt x="6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5"/>
                    <a:pt x="4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7" name="Freeform 1675">
              <a:extLst>
                <a:ext uri="{FF2B5EF4-FFF2-40B4-BE49-F238E27FC236}">
                  <a16:creationId xmlns:a16="http://schemas.microsoft.com/office/drawing/2014/main" id="{848D48E2-CC81-479B-9A1E-55E51F30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312862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0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2"/>
                    <a:pt x="8" y="2"/>
                    <a:pt x="6" y="2"/>
                  </a:cubicBezTo>
                  <a:cubicBezTo>
                    <a:pt x="5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3" y="6"/>
                    <a:pt x="11" y="6"/>
                  </a:cubicBezTo>
                  <a:cubicBezTo>
                    <a:pt x="8" y="6"/>
                    <a:pt x="4" y="7"/>
                    <a:pt x="1" y="6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8" name="Freeform 1676">
              <a:extLst>
                <a:ext uri="{FF2B5EF4-FFF2-40B4-BE49-F238E27FC236}">
                  <a16:creationId xmlns:a16="http://schemas.microsoft.com/office/drawing/2014/main" id="{7382E6BE-FA25-4B6E-B220-CFDA5218F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08100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5 h 15"/>
                <a:gd name="T4" fmla="*/ 9 w 12"/>
                <a:gd name="T5" fmla="*/ 7 h 15"/>
                <a:gd name="T6" fmla="*/ 11 w 12"/>
                <a:gd name="T7" fmla="*/ 12 h 15"/>
                <a:gd name="T8" fmla="*/ 11 w 12"/>
                <a:gd name="T9" fmla="*/ 13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5" y="0"/>
                    <a:pt x="8" y="4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10" y="8"/>
                    <a:pt x="11" y="10"/>
                    <a:pt x="11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1" y="14"/>
                    <a:pt x="10" y="15"/>
                    <a:pt x="9" y="15"/>
                  </a:cubicBezTo>
                  <a:cubicBezTo>
                    <a:pt x="6" y="13"/>
                    <a:pt x="4" y="10"/>
                    <a:pt x="3" y="8"/>
                  </a:cubicBezTo>
                  <a:cubicBezTo>
                    <a:pt x="2" y="6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9" name="Freeform 1677">
              <a:extLst>
                <a:ext uri="{FF2B5EF4-FFF2-40B4-BE49-F238E27FC236}">
                  <a16:creationId xmlns:a16="http://schemas.microsoft.com/office/drawing/2014/main" id="{B78952A8-6BF3-436E-A4AE-90A00D0ED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352550"/>
              <a:ext cx="12700" cy="12700"/>
            </a:xfrm>
            <a:custGeom>
              <a:avLst/>
              <a:gdLst>
                <a:gd name="T0" fmla="*/ 2 w 8"/>
                <a:gd name="T1" fmla="*/ 3 h 8"/>
                <a:gd name="T2" fmla="*/ 5 w 8"/>
                <a:gd name="T3" fmla="*/ 0 h 8"/>
                <a:gd name="T4" fmla="*/ 6 w 8"/>
                <a:gd name="T5" fmla="*/ 0 h 8"/>
                <a:gd name="T6" fmla="*/ 4 w 8"/>
                <a:gd name="T7" fmla="*/ 3 h 8"/>
                <a:gd name="T8" fmla="*/ 2 w 8"/>
                <a:gd name="T9" fmla="*/ 6 h 8"/>
                <a:gd name="T10" fmla="*/ 5 w 8"/>
                <a:gd name="T11" fmla="*/ 5 h 8"/>
                <a:gd name="T12" fmla="*/ 8 w 8"/>
                <a:gd name="T13" fmla="*/ 2 h 8"/>
                <a:gd name="T14" fmla="*/ 8 w 8"/>
                <a:gd name="T15" fmla="*/ 2 h 8"/>
                <a:gd name="T16" fmla="*/ 1 w 8"/>
                <a:gd name="T17" fmla="*/ 8 h 8"/>
                <a:gd name="T18" fmla="*/ 1 w 8"/>
                <a:gd name="T19" fmla="*/ 7 h 8"/>
                <a:gd name="T20" fmla="*/ 2 w 8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3"/>
                  </a:moveTo>
                  <a:cubicBezTo>
                    <a:pt x="2" y="2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4" y="2"/>
                    <a:pt x="4" y="3"/>
                  </a:cubicBezTo>
                  <a:cubicBezTo>
                    <a:pt x="3" y="4"/>
                    <a:pt x="2" y="5"/>
                    <a:pt x="2" y="6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5"/>
                    <a:pt x="4" y="7"/>
                    <a:pt x="1" y="8"/>
                  </a:cubicBezTo>
                  <a:cubicBezTo>
                    <a:pt x="1" y="8"/>
                    <a:pt x="0" y="8"/>
                    <a:pt x="1" y="7"/>
                  </a:cubicBezTo>
                  <a:cubicBezTo>
                    <a:pt x="1" y="6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0" name="Freeform 1678">
              <a:extLst>
                <a:ext uri="{FF2B5EF4-FFF2-40B4-BE49-F238E27FC236}">
                  <a16:creationId xmlns:a16="http://schemas.microsoft.com/office/drawing/2014/main" id="{36E67150-3212-49A5-8998-767BD3B48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964" y="1354137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10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2 w 15"/>
                <a:gd name="T11" fmla="*/ 1 h 7"/>
                <a:gd name="T12" fmla="*/ 2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7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5"/>
                    <a:pt x="5" y="5"/>
                    <a:pt x="7" y="5"/>
                  </a:cubicBezTo>
                  <a:cubicBezTo>
                    <a:pt x="8" y="5"/>
                    <a:pt x="9" y="5"/>
                    <a:pt x="10" y="5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3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4" y="3"/>
                    <a:pt x="14" y="4"/>
                  </a:cubicBezTo>
                  <a:cubicBezTo>
                    <a:pt x="15" y="6"/>
                    <a:pt x="13" y="7"/>
                    <a:pt x="11" y="7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1" name="Freeform 1679">
              <a:extLst>
                <a:ext uri="{FF2B5EF4-FFF2-40B4-BE49-F238E27FC236}">
                  <a16:creationId xmlns:a16="http://schemas.microsoft.com/office/drawing/2014/main" id="{5059789B-C5C8-410E-BE2F-EEC05AC02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349375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6 h 15"/>
                <a:gd name="T4" fmla="*/ 9 w 12"/>
                <a:gd name="T5" fmla="*/ 7 h 15"/>
                <a:gd name="T6" fmla="*/ 12 w 12"/>
                <a:gd name="T7" fmla="*/ 12 h 15"/>
                <a:gd name="T8" fmla="*/ 11 w 12"/>
                <a:gd name="T9" fmla="*/ 14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6" y="0"/>
                    <a:pt x="8" y="4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9"/>
                    <a:pt x="11" y="10"/>
                    <a:pt x="12" y="12"/>
                  </a:cubicBezTo>
                  <a:cubicBezTo>
                    <a:pt x="12" y="13"/>
                    <a:pt x="11" y="13"/>
                    <a:pt x="11" y="14"/>
                  </a:cubicBezTo>
                  <a:cubicBezTo>
                    <a:pt x="11" y="15"/>
                    <a:pt x="10" y="15"/>
                    <a:pt x="9" y="15"/>
                  </a:cubicBezTo>
                  <a:cubicBezTo>
                    <a:pt x="6" y="14"/>
                    <a:pt x="4" y="11"/>
                    <a:pt x="3" y="8"/>
                  </a:cubicBezTo>
                  <a:cubicBezTo>
                    <a:pt x="3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2" name="Freeform 1680">
              <a:extLst>
                <a:ext uri="{FF2B5EF4-FFF2-40B4-BE49-F238E27FC236}">
                  <a16:creationId xmlns:a16="http://schemas.microsoft.com/office/drawing/2014/main" id="{902183FC-A037-4CD6-BC26-06B25EDEA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95412"/>
              <a:ext cx="11113" cy="14288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1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2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6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3" name="Freeform 1681">
              <a:extLst>
                <a:ext uri="{FF2B5EF4-FFF2-40B4-BE49-F238E27FC236}">
                  <a16:creationId xmlns:a16="http://schemas.microsoft.com/office/drawing/2014/main" id="{DBF51CFB-FCF8-4D59-9B08-2CA7F63A1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26" y="1397000"/>
              <a:ext cx="20638" cy="11113"/>
            </a:xfrm>
            <a:custGeom>
              <a:avLst/>
              <a:gdLst>
                <a:gd name="T0" fmla="*/ 1 w 14"/>
                <a:gd name="T1" fmla="*/ 5 h 7"/>
                <a:gd name="T2" fmla="*/ 7 w 14"/>
                <a:gd name="T3" fmla="*/ 5 h 7"/>
                <a:gd name="T4" fmla="*/ 9 w 14"/>
                <a:gd name="T5" fmla="*/ 5 h 7"/>
                <a:gd name="T6" fmla="*/ 11 w 14"/>
                <a:gd name="T7" fmla="*/ 4 h 7"/>
                <a:gd name="T8" fmla="*/ 6 w 14"/>
                <a:gd name="T9" fmla="*/ 2 h 7"/>
                <a:gd name="T10" fmla="*/ 1 w 14"/>
                <a:gd name="T11" fmla="*/ 2 h 7"/>
                <a:gd name="T12" fmla="*/ 1 w 14"/>
                <a:gd name="T13" fmla="*/ 1 h 7"/>
                <a:gd name="T14" fmla="*/ 8 w 14"/>
                <a:gd name="T15" fmla="*/ 1 h 7"/>
                <a:gd name="T16" fmla="*/ 14 w 14"/>
                <a:gd name="T17" fmla="*/ 4 h 7"/>
                <a:gd name="T18" fmla="*/ 11 w 14"/>
                <a:gd name="T19" fmla="*/ 7 h 7"/>
                <a:gd name="T20" fmla="*/ 0 w 14"/>
                <a:gd name="T21" fmla="*/ 6 h 7"/>
                <a:gd name="T22" fmla="*/ 1 w 14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">
                  <a:moveTo>
                    <a:pt x="1" y="5"/>
                  </a:moveTo>
                  <a:cubicBezTo>
                    <a:pt x="2" y="5"/>
                    <a:pt x="5" y="5"/>
                    <a:pt x="7" y="5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0" y="5"/>
                    <a:pt x="13" y="6"/>
                    <a:pt x="11" y="4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6" y="0"/>
                    <a:pt x="8" y="1"/>
                  </a:cubicBezTo>
                  <a:cubicBezTo>
                    <a:pt x="10" y="1"/>
                    <a:pt x="13" y="3"/>
                    <a:pt x="14" y="4"/>
                  </a:cubicBezTo>
                  <a:cubicBezTo>
                    <a:pt x="14" y="6"/>
                    <a:pt x="12" y="7"/>
                    <a:pt x="11" y="7"/>
                  </a:cubicBezTo>
                  <a:cubicBezTo>
                    <a:pt x="7" y="7"/>
                    <a:pt x="3" y="7"/>
                    <a:pt x="0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4" name="Freeform 1682">
              <a:extLst>
                <a:ext uri="{FF2B5EF4-FFF2-40B4-BE49-F238E27FC236}">
                  <a16:creationId xmlns:a16="http://schemas.microsoft.com/office/drawing/2014/main" id="{FFA6CC74-68A2-4825-99A5-2CBDDC40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395412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3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1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1" y="15"/>
                    <a:pt x="9" y="15"/>
                    <a:pt x="8" y="15"/>
                  </a:cubicBezTo>
                  <a:cubicBezTo>
                    <a:pt x="5" y="14"/>
                    <a:pt x="4" y="10"/>
                    <a:pt x="3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5" name="Freeform 1683">
              <a:extLst>
                <a:ext uri="{FF2B5EF4-FFF2-40B4-BE49-F238E27FC236}">
                  <a16:creationId xmlns:a16="http://schemas.microsoft.com/office/drawing/2014/main" id="{2157E2C1-EB07-4552-9012-13EC2058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444625"/>
              <a:ext cx="11113" cy="12700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0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1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7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6" name="Freeform 1684">
              <a:extLst>
                <a:ext uri="{FF2B5EF4-FFF2-40B4-BE49-F238E27FC236}">
                  <a16:creationId xmlns:a16="http://schemas.microsoft.com/office/drawing/2014/main" id="{07F1B0A7-9866-4801-BB40-7DBB1B8E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1" y="1446212"/>
              <a:ext cx="23813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4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2" y="6"/>
                    <a:pt x="11" y="6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7" name="Freeform 1685">
              <a:extLst>
                <a:ext uri="{FF2B5EF4-FFF2-40B4-BE49-F238E27FC236}">
                  <a16:creationId xmlns:a16="http://schemas.microsoft.com/office/drawing/2014/main" id="{F8AC9137-E8C3-4711-A1F4-B4D540D3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444625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2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0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5" y="14"/>
                    <a:pt x="4" y="10"/>
                    <a:pt x="2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8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10292367" y="5658799"/>
            <a:ext cx="786854" cy="873260"/>
            <a:chOff x="-2033679" y="889419"/>
            <a:chExt cx="463503" cy="619473"/>
          </a:xfrm>
        </p:grpSpPr>
        <p:pic>
          <p:nvPicPr>
            <p:cNvPr id="229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4" y="264886"/>
            <a:ext cx="1534028" cy="149254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2822436" y="754458"/>
            <a:ext cx="51931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UTM Aptima" panose="0204060305050602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 </a:t>
            </a:r>
            <a:r>
              <a:rPr lang="en-US" sz="2800" b="1">
                <a:solidFill>
                  <a:schemeClr val="bg1"/>
                </a:solidFill>
                <a:latin typeface="UTM Aptima" panose="02040603050506020204" pitchFamily="18" charset="0"/>
              </a:rPr>
              <a:t>Kiến thức, kĩ năng:</a:t>
            </a:r>
            <a:endParaRPr lang="en-US" sz="2800">
              <a:solidFill>
                <a:schemeClr val="bg1"/>
              </a:solidFill>
              <a:latin typeface="UTM Aptima" panose="02040603050506020204" pitchFamily="18" charset="0"/>
            </a:endParaRPr>
          </a:p>
          <a:p>
            <a:r>
              <a:rPr lang="en-US" sz="2800">
                <a:solidFill>
                  <a:schemeClr val="bg1"/>
                </a:solidFill>
                <a:latin typeface="UTM Aptima" panose="02040603050506020204" pitchFamily="18" charset="0"/>
              </a:rPr>
              <a:t>- Tìm được từ ngữ chỉ sự vật (dụng cụ thể thao), tên gọi các trò chơi dân gian.</a:t>
            </a:r>
          </a:p>
          <a:p>
            <a:r>
              <a:rPr lang="en-US" sz="2800">
                <a:solidFill>
                  <a:schemeClr val="bg1"/>
                </a:solidFill>
                <a:latin typeface="UTM Aptima" panose="02040603050506020204" pitchFamily="18" charset="0"/>
              </a:rPr>
              <a:t>- Đặt được câu nêu hoạt động</a:t>
            </a:r>
          </a:p>
          <a:p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 </a:t>
            </a:r>
            <a:r>
              <a:rPr lang="en-US" sz="2800" b="1">
                <a:solidFill>
                  <a:schemeClr val="bg1"/>
                </a:solidFill>
                <a:latin typeface="UTM Aptima" panose="02040603050506020204" pitchFamily="18" charset="0"/>
              </a:rPr>
              <a:t>Phát triển năng lực và phẩm chất:</a:t>
            </a:r>
            <a:endParaRPr lang="en-US" sz="2800">
              <a:solidFill>
                <a:schemeClr val="bg1"/>
              </a:solidFill>
              <a:latin typeface="UTM Aptima" panose="02040603050506020204" pitchFamily="18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4348786" y="3650956"/>
            <a:ext cx="37189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UTM Aptima" panose="02040603050506020204" pitchFamily="18" charset="0"/>
              </a:rPr>
              <a:t>- Phát triển vốn từ chỉ sự vật, chỉ     hoạt động.</a:t>
            </a:r>
          </a:p>
          <a:p>
            <a:r>
              <a:rPr lang="en-US" sz="2800">
                <a:solidFill>
                  <a:schemeClr val="bg1"/>
                </a:solidFill>
                <a:latin typeface="UTM Aptima" panose="02040603050506020204" pitchFamily="18" charset="0"/>
              </a:rPr>
              <a:t>- Rèn kĩ năng đặt câu nêu hoạt động</a:t>
            </a:r>
          </a:p>
          <a:p>
            <a:pPr algn="l"/>
            <a:endParaRPr lang="en-US" sz="2800">
              <a:latin typeface="Noto Sans S Chinese DemiLight" panose="020B0400000000000000" pitchFamily="34" charset="-122"/>
              <a:ea typeface="Noto Sans S Chinese DemiLight" panose="020B0400000000000000" pitchFamily="34" charset="-122"/>
            </a:endParaRPr>
          </a:p>
        </p:txBody>
      </p:sp>
      <p:grpSp>
        <p:nvGrpSpPr>
          <p:cNvPr id="234" name="Group 233"/>
          <p:cNvGrpSpPr/>
          <p:nvPr/>
        </p:nvGrpSpPr>
        <p:grpSpPr>
          <a:xfrm>
            <a:off x="1003986" y="4022038"/>
            <a:ext cx="3636900" cy="1463181"/>
            <a:chOff x="1338512" y="4697505"/>
            <a:chExt cx="2817756" cy="1463181"/>
          </a:xfrm>
        </p:grpSpPr>
        <p:sp>
          <p:nvSpPr>
            <p:cNvPr id="232" name="TextBox 231"/>
            <p:cNvSpPr txBox="1"/>
            <p:nvPr/>
          </p:nvSpPr>
          <p:spPr>
            <a:xfrm>
              <a:off x="1345833" y="4697505"/>
              <a:ext cx="281043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400">
                  <a:ln w="1174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Guanine" panose="02040603050506020204" pitchFamily="18" charset="0"/>
                  <a:ea typeface="Noto Sans S Chinese DemiLight" panose="020B0400000000000000" pitchFamily="34" charset="-122"/>
                </a:rPr>
                <a:t>MỤC TIÊU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338512" y="4714136"/>
              <a:ext cx="281043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400">
                  <a:solidFill>
                    <a:srgbClr val="FF0000"/>
                  </a:solidFill>
                  <a:latin typeface="UTM Guanine" panose="02040603050506020204" pitchFamily="18" charset="0"/>
                  <a:ea typeface="Noto Sans S Chinese DemiLight" panose="020B0400000000000000" pitchFamily="34" charset="-122"/>
                </a:rPr>
                <a:t>MỤC TIÊU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6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2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 rot="1135910">
            <a:off x="6816587" y="4051285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Heart 2"/>
          <p:cNvSpPr/>
          <p:nvPr/>
        </p:nvSpPr>
        <p:spPr>
          <a:xfrm rot="20397388">
            <a:off x="4637861" y="3893074"/>
            <a:ext cx="500164" cy="54436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 rot="6242459">
            <a:off x="7699328" y="4141195"/>
            <a:ext cx="728147" cy="756150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Heart 4"/>
          <p:cNvSpPr/>
          <p:nvPr/>
        </p:nvSpPr>
        <p:spPr>
          <a:xfrm rot="16490848">
            <a:off x="5806949" y="4365437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 rot="14735317">
            <a:off x="3701953" y="4249164"/>
            <a:ext cx="601309" cy="62443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D69A31-D96E-4ADA-8FE2-057C51E30025}"/>
              </a:ext>
            </a:extLst>
          </p:cNvPr>
          <p:cNvGrpSpPr>
            <a:grpSpLocks/>
          </p:cNvGrpSpPr>
          <p:nvPr/>
        </p:nvGrpSpPr>
        <p:grpSpPr bwMode="auto">
          <a:xfrm>
            <a:off x="808547" y="1995115"/>
            <a:ext cx="2388825" cy="1580840"/>
            <a:chOff x="0" y="0"/>
            <a:chExt cx="5983" cy="3960"/>
          </a:xfrm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56DA9B65-C63D-4F02-BF81-30DDA389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21CB3549-93A0-4329-859E-8EE7F3C3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D69DE05A-F424-4BAC-A1C6-53336481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E8B11D03-920A-40EF-A538-8DEC7322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3433457" y="617788"/>
            <a:ext cx="1454486" cy="960868"/>
            <a:chOff x="0" y="0"/>
            <a:chExt cx="3087" cy="2039"/>
          </a:xfrm>
        </p:grpSpPr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212232" y="2809939"/>
            <a:ext cx="1183772" cy="784699"/>
            <a:chOff x="0" y="0"/>
            <a:chExt cx="2111" cy="1400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603287" y="1543971"/>
            <a:ext cx="571232" cy="377595"/>
            <a:chOff x="0" y="0"/>
            <a:chExt cx="1888" cy="1248"/>
          </a:xfrm>
        </p:grpSpPr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53">
            <a:extLst>
              <a:ext uri="{FF2B5EF4-FFF2-40B4-BE49-F238E27FC236}">
                <a16:creationId xmlns:a16="http://schemas.microsoft.com/office/drawing/2014/main" id="{B2FD788C-813E-45F7-BCB8-E9ABA739CACD}"/>
              </a:ext>
            </a:extLst>
          </p:cNvPr>
          <p:cNvGrpSpPr>
            <a:grpSpLocks/>
          </p:cNvGrpSpPr>
          <p:nvPr/>
        </p:nvGrpSpPr>
        <p:grpSpPr bwMode="auto">
          <a:xfrm>
            <a:off x="6407784" y="1275610"/>
            <a:ext cx="908411" cy="601536"/>
            <a:chOff x="0" y="0"/>
            <a:chExt cx="5983" cy="3960"/>
          </a:xfrm>
        </p:grpSpPr>
        <p:sp>
          <p:nvSpPr>
            <p:cNvPr id="28" name="Freeform: Shape 54">
              <a:extLst>
                <a:ext uri="{FF2B5EF4-FFF2-40B4-BE49-F238E27FC236}">
                  <a16:creationId xmlns:a16="http://schemas.microsoft.com/office/drawing/2014/main" id="{1D80668C-7695-446F-BBB6-885C8278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55">
              <a:extLst>
                <a:ext uri="{FF2B5EF4-FFF2-40B4-BE49-F238E27FC236}">
                  <a16:creationId xmlns:a16="http://schemas.microsoft.com/office/drawing/2014/main" id="{EA163FD8-FCB5-438B-8846-A36F35F2D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: Shape 56">
              <a:extLst>
                <a:ext uri="{FF2B5EF4-FFF2-40B4-BE49-F238E27FC236}">
                  <a16:creationId xmlns:a16="http://schemas.microsoft.com/office/drawing/2014/main" id="{A6C8F601-F862-45C7-AC0E-A538291D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: Shape 57">
              <a:extLst>
                <a:ext uri="{FF2B5EF4-FFF2-40B4-BE49-F238E27FC236}">
                  <a16:creationId xmlns:a16="http://schemas.microsoft.com/office/drawing/2014/main" id="{06141B7E-801A-472D-A7E6-D3068355C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2" name="文本框 290">
            <a:extLst>
              <a:ext uri="{FF2B5EF4-FFF2-40B4-BE49-F238E27FC236}">
                <a16:creationId xmlns:a16="http://schemas.microsoft.com/office/drawing/2014/main" id="{67393BD0-5D16-4869-944E-1168F4A6212E}"/>
              </a:ext>
            </a:extLst>
          </p:cNvPr>
          <p:cNvSpPr txBox="1"/>
          <p:nvPr/>
        </p:nvSpPr>
        <p:spPr>
          <a:xfrm>
            <a:off x="1563165" y="2719866"/>
            <a:ext cx="8975845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13800">
                <a:ln w="19050">
                  <a:noFill/>
                </a:ln>
                <a:solidFill>
                  <a:srgbClr val="E6E6E6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KHỞI ĐỘNG</a:t>
            </a:r>
            <a:endParaRPr lang="zh-CN" altLang="en-US" sz="13800" dirty="0">
              <a:ln w="19050">
                <a:noFill/>
              </a:ln>
              <a:solidFill>
                <a:srgbClr val="E6E6E6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57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50"/>
                            </p:stCondLst>
                            <p:childTnLst>
                              <p:par>
                                <p:cTn id="60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16394 0.1076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537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0612 -0.17547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877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5222 0.19791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88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7565 -0.16875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844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9114 0.19398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1056" y="1408488"/>
            <a:ext cx="512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urora" panose="02040603050506020204" pitchFamily="18" charset="0"/>
                <a:ea typeface="Noto Sans S Chinese DemiLight" panose="020B0400000000000000" pitchFamily="34" charset="-122"/>
              </a:rPr>
              <a:t>NHÌN TRANH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9950" y="2870032"/>
            <a:ext cx="7655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urora" panose="02040603050506020204" pitchFamily="18" charset="0"/>
                <a:ea typeface="Noto Sans S Chinese DemiLight" panose="020B0400000000000000" pitchFamily="34" charset="-122"/>
              </a:rPr>
              <a:t>ĐOÁN TÊN MÔN THỂ THAO</a:t>
            </a:r>
          </a:p>
        </p:txBody>
      </p:sp>
    </p:spTree>
    <p:extLst>
      <p:ext uri="{BB962C8B-B14F-4D97-AF65-F5344CB8AC3E}">
        <p14:creationId xmlns:p14="http://schemas.microsoft.com/office/powerpoint/2010/main" val="26132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/>
        </p:nvSpPr>
        <p:spPr>
          <a:xfrm>
            <a:off x="3342630" y="371155"/>
            <a:ext cx="8545866" cy="554072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47" y="505641"/>
            <a:ext cx="7526766" cy="52717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5532" y="806088"/>
            <a:ext cx="2103119" cy="164973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38651" y="805505"/>
            <a:ext cx="2103119" cy="164973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6099" y="809743"/>
            <a:ext cx="2103119" cy="16497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35531" y="2471571"/>
            <a:ext cx="2103119" cy="164973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38650" y="2470988"/>
            <a:ext cx="2103119" cy="1649730"/>
          </a:xfrm>
          <a:prstGeom prst="rect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56308" y="2470988"/>
            <a:ext cx="2103119" cy="164973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35530" y="4133198"/>
            <a:ext cx="2103119" cy="16497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51451" y="4120135"/>
            <a:ext cx="2103119" cy="1649730"/>
          </a:xfrm>
          <a:prstGeom prst="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54308" y="4120135"/>
            <a:ext cx="2103119" cy="1649730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71843" y="814488"/>
            <a:ext cx="2103119" cy="16497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772052" y="2475733"/>
            <a:ext cx="2103119" cy="1649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70052" y="4137943"/>
            <a:ext cx="2103119" cy="1649730"/>
          </a:xfrm>
          <a:prstGeom prst="rect">
            <a:avLst/>
          </a:prstGeom>
          <a:solidFill>
            <a:srgbClr val="FF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E:\丫头\png\小人\卡通类素材\l;'.png">
            <a:extLst>
              <a:ext uri="{FF2B5EF4-FFF2-40B4-BE49-F238E27FC236}">
                <a16:creationId xmlns:a16="http://schemas.microsoft.com/office/drawing/2014/main" id="{496FADA3-8A7C-49AA-AE46-4200E468F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400892" y="3490847"/>
            <a:ext cx="4509940" cy="361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683" y="4873863"/>
            <a:ext cx="2769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latin typeface="UTM Avo" panose="02040603050506020204" pitchFamily="18" charset="0"/>
                <a:ea typeface="Noto Sans S Chinese DemiLight" panose="020B0400000000000000" pitchFamily="34" charset="-122"/>
              </a:rPr>
              <a:t>Đá bóng</a:t>
            </a:r>
          </a:p>
        </p:txBody>
      </p:sp>
    </p:spTree>
    <p:extLst>
      <p:ext uri="{BB962C8B-B14F-4D97-AF65-F5344CB8AC3E}">
        <p14:creationId xmlns:p14="http://schemas.microsoft.com/office/powerpoint/2010/main" val="15685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/>
        </p:nvSpPr>
        <p:spPr>
          <a:xfrm>
            <a:off x="3342630" y="371155"/>
            <a:ext cx="8545866" cy="554072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4" y="525052"/>
            <a:ext cx="7576458" cy="5245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5532" y="753836"/>
            <a:ext cx="2103119" cy="164973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38651" y="753253"/>
            <a:ext cx="2103119" cy="164973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56099" y="757491"/>
            <a:ext cx="2103119" cy="16497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35531" y="2419319"/>
            <a:ext cx="2103119" cy="164973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38650" y="2418736"/>
            <a:ext cx="2103119" cy="1649730"/>
          </a:xfrm>
          <a:prstGeom prst="rect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56308" y="2418736"/>
            <a:ext cx="2103119" cy="164973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35530" y="4080946"/>
            <a:ext cx="2103119" cy="16497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51451" y="4067883"/>
            <a:ext cx="2103119" cy="1649730"/>
          </a:xfrm>
          <a:prstGeom prst="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54308" y="4067883"/>
            <a:ext cx="2103119" cy="1649730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771843" y="762236"/>
            <a:ext cx="2103119" cy="16497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72052" y="2423481"/>
            <a:ext cx="2103119" cy="1649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770052" y="4085691"/>
            <a:ext cx="2103119" cy="1649730"/>
          </a:xfrm>
          <a:prstGeom prst="rect">
            <a:avLst/>
          </a:prstGeom>
          <a:solidFill>
            <a:srgbClr val="FF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E:\丫头\png\小人\卡通类素材\l;'.png">
            <a:extLst>
              <a:ext uri="{FF2B5EF4-FFF2-40B4-BE49-F238E27FC236}">
                <a16:creationId xmlns:a16="http://schemas.microsoft.com/office/drawing/2014/main" id="{496FADA3-8A7C-49AA-AE46-4200E468F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509451" y="3659887"/>
            <a:ext cx="4509940" cy="361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60856" y="5080220"/>
            <a:ext cx="2769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latin typeface="UTM Avo" panose="02040603050506020204" pitchFamily="18" charset="0"/>
                <a:ea typeface="Noto Sans S Chinese DemiLight" panose="020B0400000000000000" pitchFamily="34" charset="-122"/>
              </a:rPr>
              <a:t>Bơi lội</a:t>
            </a:r>
          </a:p>
        </p:txBody>
      </p:sp>
    </p:spTree>
    <p:extLst>
      <p:ext uri="{BB962C8B-B14F-4D97-AF65-F5344CB8AC3E}">
        <p14:creationId xmlns:p14="http://schemas.microsoft.com/office/powerpoint/2010/main" val="38296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D6306F-C149-424D-BA6B-23A8DF83E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2774" y="609142"/>
            <a:ext cx="12360269" cy="63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2" y="1382260"/>
            <a:ext cx="1225670" cy="1192522"/>
          </a:xfrm>
          <a:prstGeom prst="rect">
            <a:avLst/>
          </a:prstGeom>
        </p:spPr>
      </p:pic>
      <p:sp>
        <p:nvSpPr>
          <p:cNvPr id="4" name="文本框 290">
            <a:extLst>
              <a:ext uri="{FF2B5EF4-FFF2-40B4-BE49-F238E27FC236}">
                <a16:creationId xmlns:a16="http://schemas.microsoft.com/office/drawing/2014/main" id="{67393BD0-5D16-4869-944E-1168F4A6212E}"/>
              </a:ext>
            </a:extLst>
          </p:cNvPr>
          <p:cNvSpPr txBox="1"/>
          <p:nvPr/>
        </p:nvSpPr>
        <p:spPr>
          <a:xfrm>
            <a:off x="1928925" y="2309126"/>
            <a:ext cx="8975845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13800">
                <a:ln w="19050">
                  <a:noFill/>
                </a:ln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KHÁM PHÁ</a:t>
            </a:r>
            <a:endParaRPr lang="zh-CN" altLang="en-US" sz="13800" dirty="0">
              <a:ln w="19050">
                <a:noFill/>
              </a:ln>
              <a:solidFill>
                <a:srgbClr val="FFCC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123789" y="2274845"/>
            <a:ext cx="12341915" cy="46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99" y="1162894"/>
            <a:ext cx="9620322" cy="31214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 txBox="1">
            <a:spLocks/>
          </p:cNvSpPr>
          <p:nvPr/>
        </p:nvSpPr>
        <p:spPr>
          <a:xfrm>
            <a:off x="737199" y="621103"/>
            <a:ext cx="10614424" cy="841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j-cs"/>
              </a:defRPr>
            </a:lvl1pPr>
          </a:lstStyle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1. Nói tên các dụng cụ thể thao sau: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1883034" y="4448056"/>
            <a:ext cx="2597524" cy="99915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Vợt bóng bàn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5026830" y="4448056"/>
            <a:ext cx="2597524" cy="99915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Vợt cầu lông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8105312" y="4448056"/>
            <a:ext cx="2384162" cy="99915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bóng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16" y="677711"/>
            <a:ext cx="8468078" cy="581608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 txBox="1">
            <a:spLocks/>
          </p:cNvSpPr>
          <p:nvPr/>
        </p:nvSpPr>
        <p:spPr>
          <a:xfrm>
            <a:off x="789450" y="503537"/>
            <a:ext cx="10614424" cy="841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j-cs"/>
              </a:defRPr>
            </a:lvl1pPr>
          </a:lstStyle>
          <a:p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2. Dựa vào tranh và gợi ý dưới tranh, nói tên các trò chơi dân gian.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284</Words>
  <Application>Microsoft Office PowerPoint</Application>
  <PresentationFormat>Widescreen</PresentationFormat>
  <Paragraphs>47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等线</vt:lpstr>
      <vt:lpstr>#9Slide07 HoneyCream</vt:lpstr>
      <vt:lpstr>#9Slide07 IcielBC Cubano Normal</vt:lpstr>
      <vt:lpstr>#9Slide07 IcielPony</vt:lpstr>
      <vt:lpstr>Arial</vt:lpstr>
      <vt:lpstr>Calibri</vt:lpstr>
      <vt:lpstr>inpin heiti</vt:lpstr>
      <vt:lpstr>Noto Sans S Chinese DemiLight</vt:lpstr>
      <vt:lpstr>SVN-Dancing Script</vt:lpstr>
      <vt:lpstr>SVN-Newton</vt:lpstr>
      <vt:lpstr>SVN-Poky's</vt:lpstr>
      <vt:lpstr>Times New Roman</vt:lpstr>
      <vt:lpstr>UTM Aptima</vt:lpstr>
      <vt:lpstr>UTM Aurora</vt:lpstr>
      <vt:lpstr>UTM Avo</vt:lpstr>
      <vt:lpstr>UTM Cookies</vt:lpstr>
      <vt:lpstr>UTM Guanine</vt:lpstr>
      <vt:lpstr>UTM Raven</vt:lpstr>
      <vt:lpstr>UTM Showcard</vt:lpstr>
      <vt:lpstr>UTM ViceroyJF</vt:lpstr>
      <vt:lpstr>站酷快乐体2016修订版</vt:lpstr>
      <vt:lpstr>Office 主题​​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</cp:keywords>
  <cp:lastModifiedBy>Windows User</cp:lastModifiedBy>
  <cp:revision>24</cp:revision>
  <dcterms:created xsi:type="dcterms:W3CDTF">2022-08-30T15:02:56Z</dcterms:created>
  <dcterms:modified xsi:type="dcterms:W3CDTF">2022-09-03T07:13:33Z</dcterms:modified>
</cp:coreProperties>
</file>