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80" r:id="rId2"/>
  </p:sldMasterIdLst>
  <p:notesMasterIdLst>
    <p:notesMasterId r:id="rId18"/>
  </p:notesMasterIdLst>
  <p:sldIdLst>
    <p:sldId id="257" r:id="rId3"/>
    <p:sldId id="259" r:id="rId4"/>
    <p:sldId id="260" r:id="rId5"/>
    <p:sldId id="279" r:id="rId6"/>
    <p:sldId id="280" r:id="rId7"/>
    <p:sldId id="281" r:id="rId8"/>
    <p:sldId id="282" r:id="rId9"/>
    <p:sldId id="283" r:id="rId10"/>
    <p:sldId id="262" r:id="rId11"/>
    <p:sldId id="270" r:id="rId12"/>
    <p:sldId id="284" r:id="rId13"/>
    <p:sldId id="265" r:id="rId14"/>
    <p:sldId id="285" r:id="rId15"/>
    <p:sldId id="277" r:id="rId16"/>
    <p:sldId id="278" r:id="rId17"/>
  </p:sldIdLst>
  <p:sldSz cx="12192000" cy="6858000"/>
  <p:notesSz cx="6858000" cy="9144000"/>
  <p:embeddedFontLst>
    <p:embeddedFont>
      <p:font typeface="#9Slide07 Altus" pitchFamily="2" charset="0"/>
      <p:regular r:id="rId19"/>
    </p:embeddedFont>
    <p:embeddedFont>
      <p:font typeface="#9Slide07 HoneyCream" pitchFamily="2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DengXian" panose="02010600030101010101" pitchFamily="2" charset="-122"/>
      <p:regular r:id="rId25"/>
      <p:bold r:id="rId26"/>
    </p:embeddedFont>
    <p:embeddedFont>
      <p:font typeface="SVN-Newton" panose="02040603050506020204" pitchFamily="18" charset="0"/>
      <p:regular r:id="rId27"/>
    </p:embeddedFont>
    <p:embeddedFont>
      <p:font typeface="UTM Aquarelle" panose="02040603050506020204" pitchFamily="18" charset="0"/>
      <p:regular r:id="rId28"/>
    </p:embeddedFont>
    <p:embeddedFont>
      <p:font typeface="UTM Arruba KT" panose="02040603050506020204" pitchFamily="18" charset="0"/>
      <p:regular r:id="rId29"/>
    </p:embeddedFont>
    <p:embeddedFont>
      <p:font typeface="UTM Marlboro" panose="02040603050506020204" pitchFamily="18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13" autoAdjust="0"/>
    <p:restoredTop sz="94660"/>
  </p:normalViewPr>
  <p:slideViewPr>
    <p:cSldViewPr snapToGrid="0">
      <p:cViewPr varScale="1">
        <p:scale>
          <a:sx n="84" d="100"/>
          <a:sy n="84" d="100"/>
        </p:scale>
        <p:origin x="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36FB32-27EC-4219-9767-7BF7009D369F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050F17-DC6E-41C7-AD9C-CA561C4F3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802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6D0E00-F9EB-4238-8AF7-42125F8E464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463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6D0E00-F9EB-4238-8AF7-42125F8E464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718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6D0E00-F9EB-4238-8AF7-42125F8E464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497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6D0E00-F9EB-4238-8AF7-42125F8E464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529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6D0E00-F9EB-4238-8AF7-42125F8E464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213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6268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1103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0852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52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261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495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93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0" y="1410612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40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259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20539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02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6600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/>
          <p:cNvSpPr/>
          <p:nvPr userDrawn="1"/>
        </p:nvSpPr>
        <p:spPr>
          <a:xfrm>
            <a:off x="0" y="1456049"/>
            <a:ext cx="4829570" cy="2154957"/>
          </a:xfrm>
          <a:custGeom>
            <a:avLst/>
            <a:gdLst>
              <a:gd name="connsiteX0" fmla="*/ 3325620 w 4922757"/>
              <a:gd name="connsiteY0" fmla="*/ 2 h 2154957"/>
              <a:gd name="connsiteX1" fmla="*/ 3325620 w 4922757"/>
              <a:gd name="connsiteY1" fmla="*/ 2 h 2154957"/>
              <a:gd name="connsiteX2" fmla="*/ 3430456 w 4922757"/>
              <a:gd name="connsiteY2" fmla="*/ 11650 h 2154957"/>
              <a:gd name="connsiteX3" fmla="*/ 4892331 w 4922757"/>
              <a:gd name="connsiteY3" fmla="*/ 302861 h 2154957"/>
              <a:gd name="connsiteX4" fmla="*/ 4921452 w 4922757"/>
              <a:gd name="connsiteY4" fmla="*/ 436817 h 2154957"/>
              <a:gd name="connsiteX5" fmla="*/ 4863210 w 4922757"/>
              <a:gd name="connsiteY5" fmla="*/ 477587 h 2154957"/>
              <a:gd name="connsiteX6" fmla="*/ 4735077 w 4922757"/>
              <a:gd name="connsiteY6" fmla="*/ 483411 h 2154957"/>
              <a:gd name="connsiteX7" fmla="*/ 3354741 w 4922757"/>
              <a:gd name="connsiteY7" fmla="*/ 1287151 h 2154957"/>
              <a:gd name="connsiteX8" fmla="*/ 3284851 w 4922757"/>
              <a:gd name="connsiteY8" fmla="*/ 1281327 h 2154957"/>
              <a:gd name="connsiteX9" fmla="*/ 2486935 w 4922757"/>
              <a:gd name="connsiteY9" fmla="*/ 1671548 h 2154957"/>
              <a:gd name="connsiteX10" fmla="*/ 2533528 w 4922757"/>
              <a:gd name="connsiteY10" fmla="*/ 1723966 h 2154957"/>
              <a:gd name="connsiteX11" fmla="*/ 1974405 w 4922757"/>
              <a:gd name="connsiteY11" fmla="*/ 2154957 h 2154957"/>
              <a:gd name="connsiteX12" fmla="*/ 1671546 w 4922757"/>
              <a:gd name="connsiteY12" fmla="*/ 2061770 h 2154957"/>
              <a:gd name="connsiteX13" fmla="*/ 1159016 w 4922757"/>
              <a:gd name="connsiteY13" fmla="*/ 1945286 h 2154957"/>
              <a:gd name="connsiteX14" fmla="*/ 1118247 w 4922757"/>
              <a:gd name="connsiteY14" fmla="*/ 1869571 h 2154957"/>
              <a:gd name="connsiteX15" fmla="*/ 832861 w 4922757"/>
              <a:gd name="connsiteY15" fmla="*/ 1642427 h 2154957"/>
              <a:gd name="connsiteX16" fmla="*/ 489233 w 4922757"/>
              <a:gd name="connsiteY16" fmla="*/ 1712318 h 2154957"/>
              <a:gd name="connsiteX17" fmla="*/ 250441 w 4922757"/>
              <a:gd name="connsiteY17" fmla="*/ 1968583 h 2154957"/>
              <a:gd name="connsiteX18" fmla="*/ 0 w 4922757"/>
              <a:gd name="connsiteY18" fmla="*/ 1764736 h 2154957"/>
              <a:gd name="connsiteX19" fmla="*/ 52418 w 4922757"/>
              <a:gd name="connsiteY19" fmla="*/ 1502647 h 2154957"/>
              <a:gd name="connsiteX20" fmla="*/ 180550 w 4922757"/>
              <a:gd name="connsiteY20" fmla="*/ 1508471 h 2154957"/>
              <a:gd name="connsiteX21" fmla="*/ 541651 w 4922757"/>
              <a:gd name="connsiteY21" fmla="*/ 1240557 h 2154957"/>
              <a:gd name="connsiteX22" fmla="*/ 617365 w 4922757"/>
              <a:gd name="connsiteY22" fmla="*/ 1217261 h 2154957"/>
              <a:gd name="connsiteX23" fmla="*/ 757146 w 4922757"/>
              <a:gd name="connsiteY23" fmla="*/ 1188140 h 2154957"/>
              <a:gd name="connsiteX24" fmla="*/ 1094950 w 4922757"/>
              <a:gd name="connsiteY24" fmla="*/ 1141546 h 2154957"/>
              <a:gd name="connsiteX25" fmla="*/ 1205610 w 4922757"/>
              <a:gd name="connsiteY25" fmla="*/ 751324 h 2154957"/>
              <a:gd name="connsiteX26" fmla="*/ 1234731 w 4922757"/>
              <a:gd name="connsiteY26" fmla="*/ 693082 h 2154957"/>
              <a:gd name="connsiteX27" fmla="*/ 1281325 w 4922757"/>
              <a:gd name="connsiteY27" fmla="*/ 646489 h 2154957"/>
              <a:gd name="connsiteX28" fmla="*/ 1415281 w 4922757"/>
              <a:gd name="connsiteY28" fmla="*/ 460114 h 2154957"/>
              <a:gd name="connsiteX29" fmla="*/ 1619128 w 4922757"/>
              <a:gd name="connsiteY29" fmla="*/ 320333 h 2154957"/>
              <a:gd name="connsiteX30" fmla="*/ 2253967 w 4922757"/>
              <a:gd name="connsiteY30" fmla="*/ 23299 h 2154957"/>
              <a:gd name="connsiteX31" fmla="*/ 2393748 w 4922757"/>
              <a:gd name="connsiteY31" fmla="*/ 2 h 2154957"/>
              <a:gd name="connsiteX32" fmla="*/ 3325620 w 4922757"/>
              <a:gd name="connsiteY32" fmla="*/ 2 h 2154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922757" h="2154957">
                <a:moveTo>
                  <a:pt x="3325620" y="2"/>
                </a:moveTo>
                <a:lnTo>
                  <a:pt x="3325620" y="2"/>
                </a:lnTo>
                <a:lnTo>
                  <a:pt x="3430456" y="11650"/>
                </a:lnTo>
                <a:lnTo>
                  <a:pt x="4892331" y="302861"/>
                </a:lnTo>
                <a:cubicBezTo>
                  <a:pt x="4902038" y="347513"/>
                  <a:pt x="4928964" y="391744"/>
                  <a:pt x="4921452" y="436817"/>
                </a:cubicBezTo>
                <a:cubicBezTo>
                  <a:pt x="4917556" y="460192"/>
                  <a:pt x="4885860" y="470618"/>
                  <a:pt x="4863210" y="477587"/>
                </a:cubicBezTo>
                <a:cubicBezTo>
                  <a:pt x="4841921" y="484138"/>
                  <a:pt x="4769885" y="483411"/>
                  <a:pt x="4735077" y="483411"/>
                </a:cubicBezTo>
                <a:lnTo>
                  <a:pt x="3354741" y="1287151"/>
                </a:lnTo>
                <a:lnTo>
                  <a:pt x="3284851" y="1281327"/>
                </a:lnTo>
                <a:lnTo>
                  <a:pt x="2486935" y="1671548"/>
                </a:lnTo>
                <a:lnTo>
                  <a:pt x="2533528" y="1723966"/>
                </a:lnTo>
                <a:lnTo>
                  <a:pt x="1974405" y="2154957"/>
                </a:lnTo>
                <a:lnTo>
                  <a:pt x="1671546" y="2061770"/>
                </a:lnTo>
                <a:lnTo>
                  <a:pt x="1159016" y="1945286"/>
                </a:lnTo>
                <a:cubicBezTo>
                  <a:pt x="1121992" y="1877409"/>
                  <a:pt x="1134949" y="1902978"/>
                  <a:pt x="1118247" y="1869571"/>
                </a:cubicBezTo>
                <a:lnTo>
                  <a:pt x="832861" y="1642427"/>
                </a:lnTo>
                <a:lnTo>
                  <a:pt x="489233" y="1712318"/>
                </a:lnTo>
                <a:lnTo>
                  <a:pt x="250441" y="1968583"/>
                </a:lnTo>
                <a:lnTo>
                  <a:pt x="0" y="1764736"/>
                </a:lnTo>
                <a:lnTo>
                  <a:pt x="52418" y="1502647"/>
                </a:lnTo>
                <a:cubicBezTo>
                  <a:pt x="161119" y="1509041"/>
                  <a:pt x="118368" y="1508471"/>
                  <a:pt x="180550" y="1508471"/>
                </a:cubicBezTo>
                <a:lnTo>
                  <a:pt x="541651" y="1240557"/>
                </a:lnTo>
                <a:cubicBezTo>
                  <a:pt x="566889" y="1232792"/>
                  <a:pt x="591385" y="1221985"/>
                  <a:pt x="617365" y="1217261"/>
                </a:cubicBezTo>
                <a:cubicBezTo>
                  <a:pt x="761672" y="1191023"/>
                  <a:pt x="698113" y="1232413"/>
                  <a:pt x="757146" y="1188140"/>
                </a:cubicBezTo>
                <a:lnTo>
                  <a:pt x="1094950" y="1141546"/>
                </a:lnTo>
                <a:lnTo>
                  <a:pt x="1205610" y="751324"/>
                </a:lnTo>
                <a:cubicBezTo>
                  <a:pt x="1215317" y="731910"/>
                  <a:pt x="1222434" y="710968"/>
                  <a:pt x="1234731" y="693082"/>
                </a:cubicBezTo>
                <a:cubicBezTo>
                  <a:pt x="1234738" y="693071"/>
                  <a:pt x="1270968" y="656846"/>
                  <a:pt x="1281325" y="646489"/>
                </a:cubicBezTo>
                <a:lnTo>
                  <a:pt x="1415281" y="460114"/>
                </a:lnTo>
                <a:lnTo>
                  <a:pt x="1619128" y="320333"/>
                </a:lnTo>
                <a:lnTo>
                  <a:pt x="2253967" y="23299"/>
                </a:lnTo>
                <a:cubicBezTo>
                  <a:pt x="2385919" y="-693"/>
                  <a:pt x="2338688" y="2"/>
                  <a:pt x="2393748" y="2"/>
                </a:cubicBezTo>
                <a:lnTo>
                  <a:pt x="3325620" y="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1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774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0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599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032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542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93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6146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655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9329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3071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3647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1817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6676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29303" y="-20051487"/>
            <a:ext cx="1190663" cy="20247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925" y="-20051488"/>
            <a:ext cx="1190663" cy="20247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38640" y="24906513"/>
            <a:ext cx="1190663" cy="2024743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7 Altus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#9Slide07 Altus" pitchFamily="2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262" y="24383997"/>
            <a:ext cx="1190663" cy="202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308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字魂143号-正酷超级黑" panose="00000500000000000000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字魂143号-正酷超级黑" panose="00000500000000000000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字魂143号-正酷超级黑" panose="00000500000000000000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字魂143号-正酷超级黑" panose="00000500000000000000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字魂143号-正酷超级黑" panose="00000500000000000000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字魂143号-正酷超级黑" panose="00000500000000000000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5893241" y="-3666026"/>
            <a:ext cx="405517" cy="278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0000500000000000000" charset="-122"/>
              <a:ea typeface="字魂64号-萌趣软糖体" panose="00000500000000000000" charset="-122"/>
              <a:cs typeface="+mn-cs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5893241" y="10625455"/>
            <a:ext cx="405517" cy="278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0000500000000000000" charset="-122"/>
              <a:ea typeface="字魂64号-萌趣软糖体" panose="00000500000000000000" charset="-122"/>
              <a:cs typeface="+mn-cs"/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-6414765" y="3289852"/>
            <a:ext cx="405517" cy="278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0000500000000000000" charset="-122"/>
              <a:ea typeface="字魂64号-萌趣软糖体" panose="00000500000000000000" charset="-122"/>
              <a:cs typeface="+mn-cs"/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18192148" y="3289852"/>
            <a:ext cx="405517" cy="278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0000500000000000000" charset="-122"/>
              <a:ea typeface="字魂64号-萌趣软糖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413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24.emf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24.emf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995" y="879475"/>
            <a:ext cx="10240645" cy="5401310"/>
          </a:xfrm>
          <a:prstGeom prst="rect">
            <a:avLst/>
          </a:prstGeom>
        </p:spPr>
      </p:pic>
      <p:pic>
        <p:nvPicPr>
          <p:cNvPr id="5" name="图片 4" descr="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99280"/>
            <a:ext cx="12192000" cy="2458720"/>
          </a:xfrm>
          <a:prstGeom prst="rect">
            <a:avLst/>
          </a:prstGeom>
        </p:spPr>
      </p:pic>
      <p:pic>
        <p:nvPicPr>
          <p:cNvPr id="9" name="图片 8" descr="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6825" y="879475"/>
            <a:ext cx="1075690" cy="1390015"/>
          </a:xfrm>
          <a:prstGeom prst="rect">
            <a:avLst/>
          </a:prstGeom>
        </p:spPr>
      </p:pic>
      <p:pic>
        <p:nvPicPr>
          <p:cNvPr id="10" name="图片 9" descr="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6020" y="645160"/>
            <a:ext cx="1989455" cy="2667635"/>
          </a:xfrm>
          <a:prstGeom prst="rect">
            <a:avLst/>
          </a:prstGeom>
        </p:spPr>
      </p:pic>
      <p:pic>
        <p:nvPicPr>
          <p:cNvPr id="14" name="图片 13" descr="千库网_夏日沙滩手绘海星免抠_元素编号1227970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40000">
            <a:off x="6090285" y="5084445"/>
            <a:ext cx="840105" cy="840105"/>
          </a:xfrm>
          <a:prstGeom prst="rect">
            <a:avLst/>
          </a:prstGeom>
        </p:spPr>
      </p:pic>
      <p:pic>
        <p:nvPicPr>
          <p:cNvPr id="15" name="图片 14" descr="千库网_暑假小清新游泳圈_元素编号120332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9780" y="5466715"/>
            <a:ext cx="1220470" cy="814070"/>
          </a:xfrm>
          <a:prstGeom prst="rect">
            <a:avLst/>
          </a:prstGeom>
        </p:spPr>
      </p:pic>
      <p:pic>
        <p:nvPicPr>
          <p:cNvPr id="17" name="图片 16" descr="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001135"/>
            <a:ext cx="2945130" cy="2856865"/>
          </a:xfrm>
          <a:prstGeom prst="rect">
            <a:avLst/>
          </a:prstGeom>
        </p:spPr>
      </p:pic>
      <p:pic>
        <p:nvPicPr>
          <p:cNvPr id="8" name="图片 7" descr="4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05545" y="3559175"/>
            <a:ext cx="3386455" cy="3180080"/>
          </a:xfrm>
          <a:prstGeom prst="rect">
            <a:avLst/>
          </a:prstGeom>
        </p:spPr>
      </p:pic>
      <p:pic>
        <p:nvPicPr>
          <p:cNvPr id="7" name="图片 6" descr="42"/>
          <p:cNvPicPr>
            <a:picLocks noChangeAspect="1"/>
          </p:cNvPicPr>
          <p:nvPr/>
        </p:nvPicPr>
        <p:blipFill>
          <a:blip r:embed="rId11"/>
          <a:srcRect l="83056" t="50219"/>
          <a:stretch>
            <a:fillRect/>
          </a:stretch>
        </p:blipFill>
        <p:spPr>
          <a:xfrm>
            <a:off x="9948545" y="3721735"/>
            <a:ext cx="2243455" cy="3136265"/>
          </a:xfrm>
          <a:prstGeom prst="rect">
            <a:avLst/>
          </a:prstGeom>
        </p:spPr>
      </p:pic>
      <p:pic>
        <p:nvPicPr>
          <p:cNvPr id="13" name="图片 12" descr="千库网_小朋友奔跑_元素编号1284400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7065" y="4348480"/>
            <a:ext cx="3763645" cy="250952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77536" y="1352090"/>
            <a:ext cx="2561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000" b="1" dirty="0">
                <a:solidFill>
                  <a:srgbClr val="284C28"/>
                </a:solidFill>
                <a:latin typeface="UTM Aquarelle" panose="02040603050506020204" pitchFamily="18" charset="0"/>
                <a:ea typeface="字魂58号-创中黑" panose="00000500000000000000" pitchFamily="2" charset="-122"/>
                <a:cs typeface="Ebrima" panose="02000000000000000000" pitchFamily="2" charset="0"/>
              </a:rPr>
              <a:t>Tiếng việt</a:t>
            </a:r>
            <a:endParaRPr lang="zh-CN" altLang="en-US" sz="4000" b="1" dirty="0">
              <a:solidFill>
                <a:srgbClr val="284C28"/>
              </a:solidFill>
              <a:latin typeface="UTM Aquarelle" panose="02040603050506020204" pitchFamily="18" charset="0"/>
              <a:ea typeface="字魂58号-创中黑" panose="00000500000000000000" pitchFamily="2" charset="-122"/>
              <a:cs typeface="Ebrima" panose="02000000000000000000" pitchFamily="2" charset="0"/>
            </a:endParaRPr>
          </a:p>
        </p:txBody>
      </p:sp>
      <p:sp>
        <p:nvSpPr>
          <p:cNvPr id="19" name="文本框 13"/>
          <p:cNvSpPr txBox="1"/>
          <p:nvPr/>
        </p:nvSpPr>
        <p:spPr>
          <a:xfrm>
            <a:off x="2886001" y="1109966"/>
            <a:ext cx="7480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9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TM Arruba KT" panose="02040603050506020204" pitchFamily="18" charset="0"/>
                <a:ea typeface="印品溜溜圆" panose="02000000000000000000" pitchFamily="2" charset="-122"/>
              </a:rPr>
              <a:t>LUYỆN</a:t>
            </a:r>
            <a:r>
              <a:rPr kumimoji="0" lang="vi-VN" altLang="zh-CN" sz="9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TM Arruba KT" panose="02040603050506020204" pitchFamily="18" charset="0"/>
                <a:ea typeface="印品溜溜圆" panose="02000000000000000000" pitchFamily="2" charset="-122"/>
              </a:rPr>
              <a:t> TẬP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UTM Arruba KT" panose="02040603050506020204" pitchFamily="18" charset="0"/>
              <a:ea typeface="印品溜溜圆" panose="02000000000000000000" pitchFamily="2" charset="-122"/>
            </a:endParaRPr>
          </a:p>
        </p:txBody>
      </p:sp>
      <p:grpSp>
        <p:nvGrpSpPr>
          <p:cNvPr id="20" name="组合 8"/>
          <p:cNvGrpSpPr/>
          <p:nvPr/>
        </p:nvGrpSpPr>
        <p:grpSpPr>
          <a:xfrm>
            <a:off x="2715415" y="2205957"/>
            <a:ext cx="8501225" cy="3188017"/>
            <a:chOff x="3534143" y="-148468"/>
            <a:chExt cx="4818115" cy="3188017"/>
          </a:xfrm>
        </p:grpSpPr>
        <p:sp>
          <p:nvSpPr>
            <p:cNvPr id="22" name="文本框 21"/>
            <p:cNvSpPr txBox="1"/>
            <p:nvPr/>
          </p:nvSpPr>
          <p:spPr>
            <a:xfrm>
              <a:off x="3534143" y="-148468"/>
              <a:ext cx="4748764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10000" b="1" dirty="0">
                  <a:ln w="190500">
                    <a:solidFill>
                      <a:srgbClr val="3C1906"/>
                    </a:solidFill>
                  </a:ln>
                  <a:gradFill>
                    <a:gsLst>
                      <a:gs pos="85000">
                        <a:srgbClr val="FEC502"/>
                      </a:gs>
                      <a:gs pos="0">
                        <a:srgbClr val="FD7C04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Marlboro" panose="02040603050506020204" pitchFamily="18" charset="0"/>
                  <a:ea typeface="印品溜溜圆" panose="02000000000000000000" pitchFamily="2" charset="-122"/>
                </a:rPr>
                <a:t>Viết thời gian biểu</a:t>
              </a:r>
              <a:endParaRPr lang="zh-CN" altLang="en-US" sz="10000" b="1" dirty="0">
                <a:ln w="190500">
                  <a:solidFill>
                    <a:srgbClr val="3C1906"/>
                  </a:solidFill>
                </a:ln>
                <a:gradFill>
                  <a:gsLst>
                    <a:gs pos="85000">
                      <a:srgbClr val="FEC502"/>
                    </a:gs>
                    <a:gs pos="0">
                      <a:srgbClr val="FD7C04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Marlboro" panose="02040603050506020204" pitchFamily="18" charset="0"/>
                <a:ea typeface="印品溜溜圆" panose="02000000000000000000" pitchFamily="2" charset="-122"/>
              </a:endParaRPr>
            </a:p>
          </p:txBody>
        </p:sp>
        <p:sp>
          <p:nvSpPr>
            <p:cNvPr id="23" name="文本框 20"/>
            <p:cNvSpPr txBox="1"/>
            <p:nvPr/>
          </p:nvSpPr>
          <p:spPr>
            <a:xfrm>
              <a:off x="3547871" y="-130550"/>
              <a:ext cx="4804387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10000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Marlboro" panose="02040603050506020204" pitchFamily="18" charset="0"/>
                  <a:ea typeface="印品溜溜圆" panose="02000000000000000000" pitchFamily="2" charset="-122"/>
                </a:rPr>
                <a:t>Viết thời gian biểu</a:t>
              </a:r>
              <a:endParaRPr lang="zh-CN" altLang="en-US" sz="10000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Marlboro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773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74930" y="0"/>
            <a:ext cx="11744960" cy="6431280"/>
            <a:chOff x="0" y="0"/>
            <a:chExt cx="18496" cy="10128"/>
          </a:xfrm>
        </p:grpSpPr>
        <p:sp>
          <p:nvSpPr>
            <p:cNvPr id="14" name="矩形 17"/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/>
                <a:cs typeface="+mn-cs"/>
              </a:endParaRPr>
            </a:p>
          </p:txBody>
        </p:sp>
        <p:pic>
          <p:nvPicPr>
            <p:cNvPr id="7" name="图片 6" descr="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pic>
        <p:nvPicPr>
          <p:cNvPr id="4" name="图片 3" descr="C:\Users\Am'be'r\Desktop\千库网_交通安全教育过马路女孩_元素编号13137268.png千库网_交通安全教育过马路女孩_元素编号1313726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54668" y="1686877"/>
            <a:ext cx="4030345" cy="403098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8450553"/>
              </p:ext>
            </p:extLst>
          </p:nvPr>
        </p:nvGraphicFramePr>
        <p:xfrm>
          <a:off x="4552315" y="1665550"/>
          <a:ext cx="6454276" cy="4624146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3227138">
                  <a:extLst>
                    <a:ext uri="{9D8B030D-6E8A-4147-A177-3AD203B41FA5}">
                      <a16:colId xmlns:a16="http://schemas.microsoft.com/office/drawing/2014/main" val="3880740207"/>
                    </a:ext>
                  </a:extLst>
                </a:gridCol>
                <a:gridCol w="3227138">
                  <a:extLst>
                    <a:ext uri="{9D8B030D-6E8A-4147-A177-3AD203B41FA5}">
                      <a16:colId xmlns:a16="http://schemas.microsoft.com/office/drawing/2014/main" val="1891412033"/>
                    </a:ext>
                  </a:extLst>
                </a:gridCol>
              </a:tblGrid>
              <a:tr h="513794"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UTM Avo" panose="02040603050506020204" pitchFamily="18" charset="0"/>
                          <a:ea typeface="印品天逸黑" panose="02000500000000000000" pitchFamily="2" charset="-122"/>
                          <a:cs typeface="Open Sans" panose="020B0606030504020204" pitchFamily="34" charset="0"/>
                        </a:rPr>
                        <a:t>Thời gian</a:t>
                      </a:r>
                      <a:endParaRPr lang="en-US" sz="2400" kern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UTM Avo" panose="02040603050506020204" pitchFamily="18" charset="0"/>
                        <a:ea typeface="印品天逸黑" panose="02000500000000000000" pitchFamily="2" charset="-122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UTM Avo" panose="02040603050506020204" pitchFamily="18" charset="0"/>
                          <a:ea typeface="印品天逸黑" panose="02000500000000000000" pitchFamily="2" charset="-122"/>
                          <a:cs typeface="Open Sans" panose="020B0606030504020204" pitchFamily="34" charset="0"/>
                        </a:rPr>
                        <a:t>Hoạt động</a:t>
                      </a:r>
                      <a:endParaRPr lang="en-US" sz="2400" kern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UTM Avo" panose="02040603050506020204" pitchFamily="18" charset="0"/>
                        <a:ea typeface="印品天逸黑" panose="02000500000000000000" pitchFamily="2" charset="-122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9504780"/>
                  </a:ext>
                </a:extLst>
              </a:tr>
              <a:tr h="513794"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UTM Avo" panose="02040603050506020204" pitchFamily="18" charset="0"/>
                          <a:ea typeface="印品天逸黑" panose="02000500000000000000" pitchFamily="2" charset="-122"/>
                          <a:cs typeface="Open Sans" panose="020B0606030504020204" pitchFamily="34" charset="0"/>
                        </a:rPr>
                        <a:t>17:00</a:t>
                      </a:r>
                      <a:endParaRPr lang="en-US" sz="2400" kern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UTM Avo" panose="02040603050506020204" pitchFamily="18" charset="0"/>
                        <a:ea typeface="印品天逸黑" panose="02000500000000000000" pitchFamily="2" charset="-122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UTM Avo" panose="02040603050506020204" pitchFamily="18" charset="0"/>
                          <a:ea typeface="印品天逸黑" panose="02000500000000000000" pitchFamily="2" charset="-122"/>
                          <a:cs typeface="Open Sans" panose="020B0606030504020204" pitchFamily="34" charset="0"/>
                        </a:rPr>
                        <a:t>Đi học về</a:t>
                      </a:r>
                      <a:endParaRPr lang="en-US" sz="2400" kern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UTM Avo" panose="02040603050506020204" pitchFamily="18" charset="0"/>
                        <a:ea typeface="印品天逸黑" panose="02000500000000000000" pitchFamily="2" charset="-122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204219"/>
                  </a:ext>
                </a:extLst>
              </a:tr>
              <a:tr h="513794"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UTM Avo" panose="02040603050506020204" pitchFamily="18" charset="0"/>
                          <a:ea typeface="印品天逸黑" panose="02000500000000000000" pitchFamily="2" charset="-122"/>
                          <a:cs typeface="Open Sans" panose="020B0606030504020204" pitchFamily="34" charset="0"/>
                        </a:rPr>
                        <a:t>17:30</a:t>
                      </a:r>
                      <a:endParaRPr lang="en-US" sz="2400" kern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UTM Avo" panose="02040603050506020204" pitchFamily="18" charset="0"/>
                        <a:ea typeface="印品天逸黑" panose="02000500000000000000" pitchFamily="2" charset="-122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UTM Avo" panose="02040603050506020204" pitchFamily="18" charset="0"/>
                          <a:ea typeface="印品天逸黑" panose="02000500000000000000" pitchFamily="2" charset="-122"/>
                          <a:cs typeface="Open Sans" panose="020B0606030504020204" pitchFamily="34" charset="0"/>
                        </a:rPr>
                        <a:t>Tắm rửa</a:t>
                      </a:r>
                      <a:endParaRPr lang="en-US" sz="2400" kern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UTM Avo" panose="02040603050506020204" pitchFamily="18" charset="0"/>
                        <a:ea typeface="印品天逸黑" panose="02000500000000000000" pitchFamily="2" charset="-122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1804438"/>
                  </a:ext>
                </a:extLst>
              </a:tr>
              <a:tr h="513794"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UTM Avo" panose="02040603050506020204" pitchFamily="18" charset="0"/>
                          <a:ea typeface="印品天逸黑" panose="02000500000000000000" pitchFamily="2" charset="-122"/>
                          <a:cs typeface="Open Sans" panose="020B0606030504020204" pitchFamily="34" charset="0"/>
                        </a:rPr>
                        <a:t>18:15</a:t>
                      </a:r>
                      <a:endParaRPr lang="en-US" sz="2400" kern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UTM Avo" panose="02040603050506020204" pitchFamily="18" charset="0"/>
                        <a:ea typeface="印品天逸黑" panose="02000500000000000000" pitchFamily="2" charset="-122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UTM Avo" panose="02040603050506020204" pitchFamily="18" charset="0"/>
                          <a:ea typeface="印品天逸黑" panose="02000500000000000000" pitchFamily="2" charset="-122"/>
                          <a:cs typeface="Open Sans" panose="020B0606030504020204" pitchFamily="34" charset="0"/>
                        </a:rPr>
                        <a:t>Chơi với em</a:t>
                      </a:r>
                      <a:endParaRPr lang="en-US" sz="2400" kern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UTM Avo" panose="02040603050506020204" pitchFamily="18" charset="0"/>
                        <a:ea typeface="印品天逸黑" panose="02000500000000000000" pitchFamily="2" charset="-122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4563547"/>
                  </a:ext>
                </a:extLst>
              </a:tr>
              <a:tr h="513794"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UTM Avo" panose="02040603050506020204" pitchFamily="18" charset="0"/>
                          <a:ea typeface="印品天逸黑" panose="02000500000000000000" pitchFamily="2" charset="-122"/>
                          <a:cs typeface="Open Sans" panose="020B0606030504020204" pitchFamily="34" charset="0"/>
                        </a:rPr>
                        <a:t>19:00</a:t>
                      </a:r>
                      <a:endParaRPr lang="en-US" sz="2400" kern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UTM Avo" panose="02040603050506020204" pitchFamily="18" charset="0"/>
                        <a:ea typeface="印品天逸黑" panose="02000500000000000000" pitchFamily="2" charset="-122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UTM Avo" panose="02040603050506020204" pitchFamily="18" charset="0"/>
                          <a:ea typeface="印品天逸黑" panose="02000500000000000000" pitchFamily="2" charset="-122"/>
                          <a:cs typeface="Open Sans" panose="020B0606030504020204" pitchFamily="34" charset="0"/>
                        </a:rPr>
                        <a:t>Ăn tối</a:t>
                      </a:r>
                      <a:endParaRPr lang="en-US" sz="2400" kern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UTM Avo" panose="02040603050506020204" pitchFamily="18" charset="0"/>
                        <a:ea typeface="印品天逸黑" panose="02000500000000000000" pitchFamily="2" charset="-122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3492736"/>
                  </a:ext>
                </a:extLst>
              </a:tr>
              <a:tr h="513794"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UTM Avo" panose="02040603050506020204" pitchFamily="18" charset="0"/>
                          <a:ea typeface="印品天逸黑" panose="02000500000000000000" pitchFamily="2" charset="-122"/>
                          <a:cs typeface="Open Sans" panose="020B0606030504020204" pitchFamily="34" charset="0"/>
                        </a:rPr>
                        <a:t>19:30</a:t>
                      </a:r>
                      <a:endParaRPr lang="en-US" sz="2400" kern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UTM Avo" panose="02040603050506020204" pitchFamily="18" charset="0"/>
                        <a:ea typeface="印品天逸黑" panose="02000500000000000000" pitchFamily="2" charset="-122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UTM Avo" panose="02040603050506020204" pitchFamily="18" charset="0"/>
                          <a:ea typeface="印品天逸黑" panose="02000500000000000000" pitchFamily="2" charset="-122"/>
                          <a:cs typeface="Open Sans" panose="020B0606030504020204" pitchFamily="34" charset="0"/>
                        </a:rPr>
                        <a:t>Dọn bàn ăn</a:t>
                      </a:r>
                      <a:endParaRPr lang="en-US" sz="2400" kern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UTM Avo" panose="02040603050506020204" pitchFamily="18" charset="0"/>
                        <a:ea typeface="印品天逸黑" panose="02000500000000000000" pitchFamily="2" charset="-122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6659271"/>
                  </a:ext>
                </a:extLst>
              </a:tr>
              <a:tr h="513794"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UTM Avo" panose="02040603050506020204" pitchFamily="18" charset="0"/>
                          <a:ea typeface="印品天逸黑" panose="02000500000000000000" pitchFamily="2" charset="-122"/>
                          <a:cs typeface="Open Sans" panose="020B0606030504020204" pitchFamily="34" charset="0"/>
                        </a:rPr>
                        <a:t>19:45</a:t>
                      </a:r>
                      <a:endParaRPr lang="en-US" sz="2400" kern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UTM Avo" panose="02040603050506020204" pitchFamily="18" charset="0"/>
                        <a:ea typeface="印品天逸黑" panose="02000500000000000000" pitchFamily="2" charset="-122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UTM Avo" panose="02040603050506020204" pitchFamily="18" charset="0"/>
                          <a:ea typeface="印品天逸黑" panose="02000500000000000000" pitchFamily="2" charset="-122"/>
                          <a:cs typeface="Open Sans" panose="020B0606030504020204" pitchFamily="34" charset="0"/>
                        </a:rPr>
                        <a:t>Học bài</a:t>
                      </a:r>
                      <a:endParaRPr lang="en-US" sz="2400" kern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UTM Avo" panose="02040603050506020204" pitchFamily="18" charset="0"/>
                        <a:ea typeface="印品天逸黑" panose="02000500000000000000" pitchFamily="2" charset="-122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8459148"/>
                  </a:ext>
                </a:extLst>
              </a:tr>
              <a:tr h="513794"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UTM Avo" panose="02040603050506020204" pitchFamily="18" charset="0"/>
                          <a:ea typeface="印品天逸黑" panose="02000500000000000000" pitchFamily="2" charset="-122"/>
                          <a:cs typeface="Open Sans" panose="020B0606030504020204" pitchFamily="34" charset="0"/>
                        </a:rPr>
                        <a:t>21:30</a:t>
                      </a:r>
                      <a:endParaRPr lang="en-US" sz="2400" kern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UTM Avo" panose="02040603050506020204" pitchFamily="18" charset="0"/>
                        <a:ea typeface="印品天逸黑" panose="02000500000000000000" pitchFamily="2" charset="-122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UTM Avo" panose="02040603050506020204" pitchFamily="18" charset="0"/>
                          <a:ea typeface="印品天逸黑" panose="02000500000000000000" pitchFamily="2" charset="-122"/>
                          <a:cs typeface="Open Sans" panose="020B0606030504020204" pitchFamily="34" charset="0"/>
                        </a:rPr>
                        <a:t>Vệ sinh cá nhân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4986543"/>
                  </a:ext>
                </a:extLst>
              </a:tr>
              <a:tr h="513794"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UTM Avo" panose="02040603050506020204" pitchFamily="18" charset="0"/>
                          <a:ea typeface="印品天逸黑" panose="02000500000000000000" pitchFamily="2" charset="-122"/>
                          <a:cs typeface="Open Sans" panose="020B0606030504020204" pitchFamily="34" charset="0"/>
                        </a:rPr>
                        <a:t>21:45</a:t>
                      </a:r>
                      <a:endParaRPr lang="en-US" sz="2400" kern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UTM Avo" panose="02040603050506020204" pitchFamily="18" charset="0"/>
                        <a:ea typeface="印品天逸黑" panose="02000500000000000000" pitchFamily="2" charset="-122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UTM Avo" panose="02040603050506020204" pitchFamily="18" charset="0"/>
                          <a:ea typeface="印品天逸黑" panose="02000500000000000000" pitchFamily="2" charset="-122"/>
                          <a:cs typeface="Open Sans" panose="020B0606030504020204" pitchFamily="34" charset="0"/>
                        </a:rPr>
                        <a:t>Đi ngủ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0845278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9C52426B-AEA5-AB18-7EA8-8750068D4A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30" y="177595"/>
            <a:ext cx="12192000" cy="175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4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 userDrawn="1"/>
        </p:nvSpPr>
        <p:spPr>
          <a:xfrm>
            <a:off x="2225040" y="1183907"/>
            <a:ext cx="7592060" cy="3300463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76200">
            <a:solidFill>
              <a:srgbClr val="9CE1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/>
              <a:cs typeface="+mn-cs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499855" y="739718"/>
            <a:ext cx="1042430" cy="888377"/>
            <a:chOff x="5522482" y="1341439"/>
            <a:chExt cx="1042430" cy="888377"/>
          </a:xfrm>
        </p:grpSpPr>
        <p:sp>
          <p:nvSpPr>
            <p:cNvPr id="24" name="椭圆 23"/>
            <p:cNvSpPr/>
            <p:nvPr/>
          </p:nvSpPr>
          <p:spPr>
            <a:xfrm>
              <a:off x="5599509" y="1341439"/>
              <a:ext cx="888377" cy="888377"/>
            </a:xfrm>
            <a:prstGeom prst="ellipse">
              <a:avLst/>
            </a:prstGeom>
            <a:solidFill>
              <a:srgbClr val="19A1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字魂64号-萌趣软糖体" panose="00000500000000000000" charset="-122"/>
                <a:ea typeface="字魂64号-萌趣软糖体" panose="00000500000000000000" charset="-122"/>
                <a:cs typeface="+mn-cs"/>
              </a:endParaRPr>
            </a:p>
          </p:txBody>
        </p:sp>
        <p:sp>
          <p:nvSpPr>
            <p:cNvPr id="23" name="标题 1"/>
            <p:cNvSpPr txBox="1"/>
            <p:nvPr/>
          </p:nvSpPr>
          <p:spPr>
            <a:xfrm>
              <a:off x="5522482" y="1472549"/>
              <a:ext cx="1042430" cy="626155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srgbClr val="0B4957">
                        <a:alpha val="20000"/>
                      </a:srgbClr>
                    </a:outerShdw>
                  </a:effectLst>
                  <a:uLnTx/>
                  <a:uFillTx/>
                  <a:latin typeface="字魂64号-萌趣软糖体" panose="00000500000000000000" charset="-122"/>
                  <a:ea typeface="字魂64号-萌趣软糖体" panose="00000500000000000000" charset="-122"/>
                  <a:cs typeface="+mj-cs"/>
                </a:rPr>
                <a:t>0</a:t>
              </a:r>
              <a:r>
                <a:rPr kumimoji="0" lang="vi-VN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srgbClr val="0B4957">
                        <a:alpha val="20000"/>
                      </a:srgbClr>
                    </a:outerShdw>
                  </a:effectLst>
                  <a:uLnTx/>
                  <a:uFillTx/>
                  <a:latin typeface="字魂64号-萌趣软糖体" panose="00000500000000000000" charset="-122"/>
                  <a:ea typeface="字魂64号-萌趣软糖体" panose="00000500000000000000" charset="-122"/>
                  <a:cs typeface="+mj-cs"/>
                </a:rPr>
                <a:t>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srgbClr val="0B4957">
                      <a:alpha val="20000"/>
                    </a:srgbClr>
                  </a:outerShdw>
                </a:effectLst>
                <a:uLnTx/>
                <a:uFillTx/>
                <a:latin typeface="字魂64号-萌趣软糖体" panose="00000500000000000000" charset="-122"/>
                <a:ea typeface="字魂64号-萌趣软糖体" panose="00000500000000000000" charset="-122"/>
                <a:cs typeface="+mj-cs"/>
              </a:endParaRPr>
            </a:p>
          </p:txBody>
        </p:sp>
      </p:grpSp>
      <p:pic>
        <p:nvPicPr>
          <p:cNvPr id="19" name="图片 18" descr="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9080" y="4399280"/>
            <a:ext cx="12192000" cy="2458720"/>
          </a:xfrm>
          <a:prstGeom prst="rect">
            <a:avLst/>
          </a:prstGeom>
        </p:spPr>
      </p:pic>
      <p:pic>
        <p:nvPicPr>
          <p:cNvPr id="2" name="图片 1" descr="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6360" y="4076065"/>
            <a:ext cx="2945130" cy="2856865"/>
          </a:xfrm>
          <a:prstGeom prst="rect">
            <a:avLst/>
          </a:prstGeom>
        </p:spPr>
      </p:pic>
      <p:pic>
        <p:nvPicPr>
          <p:cNvPr id="10" name="图片 9" descr="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3660"/>
            <a:ext cx="1989455" cy="2667635"/>
          </a:xfrm>
          <a:prstGeom prst="rect">
            <a:avLst/>
          </a:prstGeom>
        </p:spPr>
      </p:pic>
      <p:pic>
        <p:nvPicPr>
          <p:cNvPr id="4" name="图片 3" descr="千库网_小朋友奔跑_元素编号128440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310" y="4229735"/>
            <a:ext cx="3763645" cy="2509520"/>
          </a:xfrm>
          <a:prstGeom prst="rect">
            <a:avLst/>
          </a:prstGeom>
        </p:spPr>
      </p:pic>
      <p:pic>
        <p:nvPicPr>
          <p:cNvPr id="7" name="图片 6" descr="42"/>
          <p:cNvPicPr>
            <a:picLocks noChangeAspect="1"/>
          </p:cNvPicPr>
          <p:nvPr/>
        </p:nvPicPr>
        <p:blipFill>
          <a:blip r:embed="rId8"/>
          <a:srcRect l="83056" t="50219"/>
          <a:stretch>
            <a:fillRect/>
          </a:stretch>
        </p:blipFill>
        <p:spPr>
          <a:xfrm>
            <a:off x="9948545" y="3796665"/>
            <a:ext cx="2243455" cy="3136265"/>
          </a:xfrm>
          <a:prstGeom prst="rect">
            <a:avLst/>
          </a:prstGeom>
        </p:spPr>
      </p:pic>
      <p:pic>
        <p:nvPicPr>
          <p:cNvPr id="6" name="图片 5" descr="千库网_人物儿童_元素编号1331917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470780" y="932180"/>
            <a:ext cx="3681095" cy="5807075"/>
          </a:xfrm>
          <a:prstGeom prst="rect">
            <a:avLst/>
          </a:prstGeom>
        </p:spPr>
      </p:pic>
      <p:sp>
        <p:nvSpPr>
          <p:cNvPr id="13" name="文本框 17"/>
          <p:cNvSpPr txBox="1"/>
          <p:nvPr/>
        </p:nvSpPr>
        <p:spPr>
          <a:xfrm>
            <a:off x="2040332" y="2006184"/>
            <a:ext cx="75404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7200" b="1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rPr>
              <a:t>ĐỌC BẢNG TIN NHÀ TRƯỜNG</a:t>
            </a:r>
            <a:endParaRPr lang="zh-CN" altLang="en-US" sz="7200" b="1" dirty="0">
              <a:solidFill>
                <a:schemeClr val="accent1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UTM Avo" panose="02040603050506020204" pitchFamily="18" charset="0"/>
              <a:ea typeface="印品溜溜圆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2721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2">
            <a:extLst>
              <a:ext uri="{FF2B5EF4-FFF2-40B4-BE49-F238E27FC236}">
                <a16:creationId xmlns:a16="http://schemas.microsoft.com/office/drawing/2014/main" id="{078E89FD-8EBA-4F63-AECE-25AE7C1CDE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0444" y="93000"/>
            <a:ext cx="7652476" cy="4231350"/>
          </a:xfrm>
          <a:prstGeom prst="rect">
            <a:avLst/>
          </a:prstGeom>
        </p:spPr>
      </p:pic>
      <p:pic>
        <p:nvPicPr>
          <p:cNvPr id="19" name="图片 18" descr="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080" y="4399280"/>
            <a:ext cx="12192000" cy="2458720"/>
          </a:xfrm>
          <a:prstGeom prst="rect">
            <a:avLst/>
          </a:prstGeom>
        </p:spPr>
      </p:pic>
      <p:pic>
        <p:nvPicPr>
          <p:cNvPr id="2" name="图片 1" descr="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6360" y="4076065"/>
            <a:ext cx="2945130" cy="2856865"/>
          </a:xfrm>
          <a:prstGeom prst="rect">
            <a:avLst/>
          </a:prstGeom>
        </p:spPr>
      </p:pic>
      <p:pic>
        <p:nvPicPr>
          <p:cNvPr id="10" name="图片 9" descr="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73660"/>
            <a:ext cx="1989455" cy="2667635"/>
          </a:xfrm>
          <a:prstGeom prst="rect">
            <a:avLst/>
          </a:prstGeom>
        </p:spPr>
      </p:pic>
      <p:pic>
        <p:nvPicPr>
          <p:cNvPr id="7" name="图片 6" descr="42"/>
          <p:cNvPicPr>
            <a:picLocks noChangeAspect="1"/>
          </p:cNvPicPr>
          <p:nvPr/>
        </p:nvPicPr>
        <p:blipFill>
          <a:blip r:embed="rId8"/>
          <a:srcRect l="83056" t="50219"/>
          <a:stretch>
            <a:fillRect/>
          </a:stretch>
        </p:blipFill>
        <p:spPr>
          <a:xfrm>
            <a:off x="10013315" y="3796665"/>
            <a:ext cx="2243455" cy="3136265"/>
          </a:xfrm>
          <a:prstGeom prst="rect">
            <a:avLst/>
          </a:prstGeom>
        </p:spPr>
      </p:pic>
      <p:sp>
        <p:nvSpPr>
          <p:cNvPr id="13" name="矩形 22">
            <a:extLst>
              <a:ext uri="{FF2B5EF4-FFF2-40B4-BE49-F238E27FC236}">
                <a16:creationId xmlns:a16="http://schemas.microsoft.com/office/drawing/2014/main" id="{04BB560E-16C3-4970-8E87-4D0D7990D1CA}"/>
              </a:ext>
            </a:extLst>
          </p:cNvPr>
          <p:cNvSpPr/>
          <p:nvPr/>
        </p:nvSpPr>
        <p:spPr>
          <a:xfrm>
            <a:off x="4776341" y="895552"/>
            <a:ext cx="6660682" cy="18046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altLang="zh-CN" sz="3200" i="1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Sáng nay, các bạn đã ghé bảng tin của trường mình xem tin mới chưa?</a:t>
            </a:r>
            <a:endParaRPr lang="en-US" altLang="zh-CN" sz="3200" b="1" i="1" dirty="0">
              <a:solidFill>
                <a:srgbClr val="C00000"/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p:pic>
        <p:nvPicPr>
          <p:cNvPr id="15" name="图片 3" descr="C:\Users\Am'be'r\Desktop\千库网_小学生排队放学_元素编号13058370.png千库网_小学生排队放学_元素编号1305837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582931" y="2050181"/>
            <a:ext cx="8678365" cy="538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0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2">
            <a:extLst>
              <a:ext uri="{FF2B5EF4-FFF2-40B4-BE49-F238E27FC236}">
                <a16:creationId xmlns:a16="http://schemas.microsoft.com/office/drawing/2014/main" id="{078E89FD-8EBA-4F63-AECE-25AE7C1CDE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0444" y="93000"/>
            <a:ext cx="7652476" cy="4231350"/>
          </a:xfrm>
          <a:prstGeom prst="rect">
            <a:avLst/>
          </a:prstGeom>
        </p:spPr>
      </p:pic>
      <p:pic>
        <p:nvPicPr>
          <p:cNvPr id="19" name="图片 18" descr="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080" y="4399280"/>
            <a:ext cx="12192000" cy="2458720"/>
          </a:xfrm>
          <a:prstGeom prst="rect">
            <a:avLst/>
          </a:prstGeom>
        </p:spPr>
      </p:pic>
      <p:pic>
        <p:nvPicPr>
          <p:cNvPr id="2" name="图片 1" descr="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6360" y="4076065"/>
            <a:ext cx="2945130" cy="2856865"/>
          </a:xfrm>
          <a:prstGeom prst="rect">
            <a:avLst/>
          </a:prstGeom>
        </p:spPr>
      </p:pic>
      <p:pic>
        <p:nvPicPr>
          <p:cNvPr id="10" name="图片 9" descr="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73660"/>
            <a:ext cx="1989455" cy="2667635"/>
          </a:xfrm>
          <a:prstGeom prst="rect">
            <a:avLst/>
          </a:prstGeom>
        </p:spPr>
      </p:pic>
      <p:pic>
        <p:nvPicPr>
          <p:cNvPr id="7" name="图片 6" descr="42"/>
          <p:cNvPicPr>
            <a:picLocks noChangeAspect="1"/>
          </p:cNvPicPr>
          <p:nvPr/>
        </p:nvPicPr>
        <p:blipFill>
          <a:blip r:embed="rId8"/>
          <a:srcRect l="83056" t="50219"/>
          <a:stretch>
            <a:fillRect/>
          </a:stretch>
        </p:blipFill>
        <p:spPr>
          <a:xfrm>
            <a:off x="10013315" y="3796665"/>
            <a:ext cx="2243455" cy="3136265"/>
          </a:xfrm>
          <a:prstGeom prst="rect">
            <a:avLst/>
          </a:prstGeom>
        </p:spPr>
      </p:pic>
      <p:sp>
        <p:nvSpPr>
          <p:cNvPr id="13" name="矩形 22">
            <a:extLst>
              <a:ext uri="{FF2B5EF4-FFF2-40B4-BE49-F238E27FC236}">
                <a16:creationId xmlns:a16="http://schemas.microsoft.com/office/drawing/2014/main" id="{04BB560E-16C3-4970-8E87-4D0D7990D1CA}"/>
              </a:ext>
            </a:extLst>
          </p:cNvPr>
          <p:cNvSpPr/>
          <p:nvPr/>
        </p:nvSpPr>
        <p:spPr>
          <a:xfrm>
            <a:off x="4776341" y="895552"/>
            <a:ext cx="6660682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altLang="zh-CN" sz="3200" i="1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Bây giờ, các bạn cùng kể cho nhau nghe về thông tin mới của trường trong tuần này nhé!</a:t>
            </a:r>
            <a:endParaRPr lang="en-US" altLang="zh-CN" sz="3200" b="1" i="1" dirty="0">
              <a:solidFill>
                <a:srgbClr val="C00000"/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p:pic>
        <p:nvPicPr>
          <p:cNvPr id="11" name="图片 3" descr="千库网_小朋友奔跑_元素编号1284400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6360" y="2281307"/>
            <a:ext cx="6976257" cy="465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2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74930" y="0"/>
            <a:ext cx="11744960" cy="6431280"/>
            <a:chOff x="0" y="0"/>
            <a:chExt cx="18496" cy="10128"/>
          </a:xfrm>
        </p:grpSpPr>
        <p:sp>
          <p:nvSpPr>
            <p:cNvPr id="2" name="矩形 17"/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/>
                <a:cs typeface="+mn-cs"/>
              </a:endParaRPr>
            </a:p>
          </p:txBody>
        </p:sp>
        <p:pic>
          <p:nvPicPr>
            <p:cNvPr id="16" name="图片 15" descr="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pic>
        <p:nvPicPr>
          <p:cNvPr id="18" name="图片 17" descr="千库网_人物儿童_元素编号1331917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275" y="2618105"/>
            <a:ext cx="2087245" cy="3292475"/>
          </a:xfrm>
          <a:prstGeom prst="rect">
            <a:avLst/>
          </a:prstGeom>
        </p:spPr>
      </p:pic>
      <p:grpSp>
        <p:nvGrpSpPr>
          <p:cNvPr id="19" name="组合 1"/>
          <p:cNvGrpSpPr/>
          <p:nvPr/>
        </p:nvGrpSpPr>
        <p:grpSpPr>
          <a:xfrm>
            <a:off x="1839252" y="1180272"/>
            <a:ext cx="8343297" cy="1666391"/>
            <a:chOff x="3884871" y="0"/>
            <a:chExt cx="5132308" cy="1025066"/>
          </a:xfrm>
        </p:grpSpPr>
        <p:grpSp>
          <p:nvGrpSpPr>
            <p:cNvPr id="20" name="组合 34"/>
            <p:cNvGrpSpPr/>
            <p:nvPr/>
          </p:nvGrpSpPr>
          <p:grpSpPr>
            <a:xfrm>
              <a:off x="3884871" y="0"/>
              <a:ext cx="4930517" cy="1025066"/>
              <a:chOff x="2343221" y="2906123"/>
              <a:chExt cx="4138541" cy="930843"/>
            </a:xfrm>
          </p:grpSpPr>
          <p:pic>
            <p:nvPicPr>
              <p:cNvPr id="22" name="图片 1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207112" flipH="1">
                <a:off x="2343221" y="2906123"/>
                <a:ext cx="1265585" cy="930843"/>
              </a:xfrm>
              <a:prstGeom prst="rect">
                <a:avLst/>
              </a:prstGeom>
            </p:spPr>
          </p:pic>
          <p:grpSp>
            <p:nvGrpSpPr>
              <p:cNvPr id="23" name="组合 33"/>
              <p:cNvGrpSpPr/>
              <p:nvPr/>
            </p:nvGrpSpPr>
            <p:grpSpPr>
              <a:xfrm>
                <a:off x="3197491" y="3060132"/>
                <a:ext cx="3284271" cy="748233"/>
                <a:chOff x="3197491" y="3060132"/>
                <a:chExt cx="3284271" cy="748233"/>
              </a:xfrm>
            </p:grpSpPr>
            <p:grpSp>
              <p:nvGrpSpPr>
                <p:cNvPr id="24" name="组合 19"/>
                <p:cNvGrpSpPr/>
                <p:nvPr/>
              </p:nvGrpSpPr>
              <p:grpSpPr>
                <a:xfrm>
                  <a:off x="3752849" y="3114655"/>
                  <a:ext cx="2728913" cy="693710"/>
                  <a:chOff x="3752849" y="3114655"/>
                  <a:chExt cx="2728913" cy="693710"/>
                </a:xfrm>
              </p:grpSpPr>
              <p:sp>
                <p:nvSpPr>
                  <p:cNvPr id="27" name="任意多边形 14"/>
                  <p:cNvSpPr/>
                  <p:nvPr/>
                </p:nvSpPr>
                <p:spPr>
                  <a:xfrm flipH="1">
                    <a:off x="5810250" y="3301157"/>
                    <a:ext cx="671512" cy="507208"/>
                  </a:xfrm>
                  <a:custGeom>
                    <a:avLst/>
                    <a:gdLst>
                      <a:gd name="connsiteX0" fmla="*/ 0 w 671512"/>
                      <a:gd name="connsiteY0" fmla="*/ 0 h 507206"/>
                      <a:gd name="connsiteX1" fmla="*/ 671512 w 671512"/>
                      <a:gd name="connsiteY1" fmla="*/ 0 h 507206"/>
                      <a:gd name="connsiteX2" fmla="*/ 671512 w 671512"/>
                      <a:gd name="connsiteY2" fmla="*/ 507206 h 507206"/>
                      <a:gd name="connsiteX3" fmla="*/ 0 w 671512"/>
                      <a:gd name="connsiteY3" fmla="*/ 507206 h 507206"/>
                      <a:gd name="connsiteX4" fmla="*/ 253603 w 671512"/>
                      <a:gd name="connsiteY4" fmla="*/ 253603 h 507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1512" h="507206">
                        <a:moveTo>
                          <a:pt x="0" y="0"/>
                        </a:moveTo>
                        <a:lnTo>
                          <a:pt x="671512" y="0"/>
                        </a:lnTo>
                        <a:lnTo>
                          <a:pt x="671512" y="507206"/>
                        </a:lnTo>
                        <a:lnTo>
                          <a:pt x="0" y="507206"/>
                        </a:lnTo>
                        <a:lnTo>
                          <a:pt x="253603" y="253603"/>
                        </a:lnTo>
                        <a:close/>
                      </a:path>
                    </a:pathLst>
                  </a:custGeom>
                  <a:solidFill>
                    <a:srgbClr val="3B5DA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8" name="直角三角形 16"/>
                  <p:cNvSpPr/>
                  <p:nvPr/>
                </p:nvSpPr>
                <p:spPr>
                  <a:xfrm rot="5400000">
                    <a:off x="5861363" y="3568037"/>
                    <a:ext cx="183524" cy="285749"/>
                  </a:xfrm>
                  <a:prstGeom prst="rtTriangl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9" name="矩形 15"/>
                  <p:cNvSpPr/>
                  <p:nvPr/>
                </p:nvSpPr>
                <p:spPr>
                  <a:xfrm>
                    <a:off x="3752849" y="3114655"/>
                    <a:ext cx="2343151" cy="501516"/>
                  </a:xfrm>
                  <a:prstGeom prst="rect">
                    <a:avLst/>
                  </a:prstGeom>
                  <a:solidFill>
                    <a:srgbClr val="3B5DAA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25" name="等腰三角形 31"/>
                <p:cNvSpPr/>
                <p:nvPr/>
              </p:nvSpPr>
              <p:spPr>
                <a:xfrm rot="16200000">
                  <a:off x="3162058" y="3150088"/>
                  <a:ext cx="513779" cy="442913"/>
                </a:xfrm>
                <a:prstGeom prst="triangle">
                  <a:avLst/>
                </a:prstGeom>
                <a:noFill/>
                <a:ln w="571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6" name="圆角矩形 32"/>
                <p:cNvSpPr/>
                <p:nvPr/>
              </p:nvSpPr>
              <p:spPr>
                <a:xfrm>
                  <a:off x="3597124" y="3060132"/>
                  <a:ext cx="155725" cy="59656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21" name="文本框 17"/>
            <p:cNvSpPr txBox="1"/>
            <p:nvPr/>
          </p:nvSpPr>
          <p:spPr>
            <a:xfrm>
              <a:off x="6056428" y="279326"/>
              <a:ext cx="2960751" cy="511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DẶN DÒ</a:t>
              </a:r>
              <a:endParaRPr lang="zh-CN" altLang="en-US" sz="48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1F6261A-ED7A-4ADD-9B92-9743350D6F81}"/>
              </a:ext>
            </a:extLst>
          </p:cNvPr>
          <p:cNvGrpSpPr/>
          <p:nvPr/>
        </p:nvGrpSpPr>
        <p:grpSpPr>
          <a:xfrm>
            <a:off x="4165545" y="3388628"/>
            <a:ext cx="7384771" cy="1436916"/>
            <a:chOff x="4583598" y="2092634"/>
            <a:chExt cx="7384771" cy="143691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58B40F0-9747-4826-BB01-0A433F8D87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95" t="13815" r="12499" b="61562"/>
            <a:stretch/>
          </p:blipFill>
          <p:spPr>
            <a:xfrm rot="839037">
              <a:off x="4583598" y="2092634"/>
              <a:ext cx="828937" cy="1057252"/>
            </a:xfrm>
            <a:prstGeom prst="rect">
              <a:avLst/>
            </a:prstGeom>
          </p:spPr>
        </p:pic>
        <p:sp>
          <p:nvSpPr>
            <p:cNvPr id="32" name="文本框 28">
              <a:extLst>
                <a:ext uri="{FF2B5EF4-FFF2-40B4-BE49-F238E27FC236}">
                  <a16:creationId xmlns:a16="http://schemas.microsoft.com/office/drawing/2014/main" id="{BCF0C3FD-A224-4203-A4DF-8FE5E571DDD3}"/>
                </a:ext>
              </a:extLst>
            </p:cNvPr>
            <p:cNvSpPr txBox="1"/>
            <p:nvPr/>
          </p:nvSpPr>
          <p:spPr>
            <a:xfrm>
              <a:off x="5463402" y="2359999"/>
              <a:ext cx="6504967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3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Thực hành viết thời gian biểu của một ngày</a:t>
              </a:r>
              <a:endParaRPr lang="zh-CN" altLang="en-US" sz="3500" dirty="0">
                <a:solidFill>
                  <a:srgbClr val="3C19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04C3DBE-9E29-4928-8E96-B73EA8E7D28F}"/>
              </a:ext>
            </a:extLst>
          </p:cNvPr>
          <p:cNvGrpSpPr/>
          <p:nvPr/>
        </p:nvGrpSpPr>
        <p:grpSpPr>
          <a:xfrm>
            <a:off x="4165545" y="4862586"/>
            <a:ext cx="7009386" cy="1057252"/>
            <a:chOff x="4583598" y="2092634"/>
            <a:chExt cx="7009386" cy="105725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2958E59-693D-46AD-B77F-25C1E146B0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95" t="13815" r="12499" b="61562"/>
            <a:stretch/>
          </p:blipFill>
          <p:spPr>
            <a:xfrm rot="839037">
              <a:off x="4583598" y="2092634"/>
              <a:ext cx="828937" cy="1057252"/>
            </a:xfrm>
            <a:prstGeom prst="rect">
              <a:avLst/>
            </a:prstGeom>
          </p:spPr>
        </p:pic>
        <p:sp>
          <p:nvSpPr>
            <p:cNvPr id="35" name="文本框 28">
              <a:extLst>
                <a:ext uri="{FF2B5EF4-FFF2-40B4-BE49-F238E27FC236}">
                  <a16:creationId xmlns:a16="http://schemas.microsoft.com/office/drawing/2014/main" id="{9B5AB5AE-1D2B-456E-AFF1-6BA5EFC2BD95}"/>
                </a:ext>
              </a:extLst>
            </p:cNvPr>
            <p:cNvSpPr txBox="1"/>
            <p:nvPr/>
          </p:nvSpPr>
          <p:spPr>
            <a:xfrm>
              <a:off x="5463402" y="2359999"/>
              <a:ext cx="612958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3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Chuẩn bị bài tiếp theo</a:t>
              </a:r>
              <a:endParaRPr lang="zh-CN" altLang="en-US" sz="3500" dirty="0">
                <a:solidFill>
                  <a:srgbClr val="3C19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912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995" y="879475"/>
            <a:ext cx="10240645" cy="5401310"/>
          </a:xfrm>
          <a:prstGeom prst="rect">
            <a:avLst/>
          </a:prstGeom>
        </p:spPr>
      </p:pic>
      <p:pic>
        <p:nvPicPr>
          <p:cNvPr id="5" name="图片 4" descr="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99280"/>
            <a:ext cx="12192000" cy="2458720"/>
          </a:xfrm>
          <a:prstGeom prst="rect">
            <a:avLst/>
          </a:prstGeom>
        </p:spPr>
      </p:pic>
      <p:pic>
        <p:nvPicPr>
          <p:cNvPr id="9" name="图片 8" descr="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6825" y="879475"/>
            <a:ext cx="1075690" cy="1390015"/>
          </a:xfrm>
          <a:prstGeom prst="rect">
            <a:avLst/>
          </a:prstGeom>
        </p:spPr>
      </p:pic>
      <p:pic>
        <p:nvPicPr>
          <p:cNvPr id="10" name="图片 9" descr="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6020" y="645160"/>
            <a:ext cx="1989455" cy="2667635"/>
          </a:xfrm>
          <a:prstGeom prst="rect">
            <a:avLst/>
          </a:prstGeom>
        </p:spPr>
      </p:pic>
      <p:pic>
        <p:nvPicPr>
          <p:cNvPr id="14" name="图片 13" descr="千库网_夏日沙滩手绘海星免抠_元素编号1227970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40000">
            <a:off x="6090285" y="5084445"/>
            <a:ext cx="840105" cy="840105"/>
          </a:xfrm>
          <a:prstGeom prst="rect">
            <a:avLst/>
          </a:prstGeom>
        </p:spPr>
      </p:pic>
      <p:pic>
        <p:nvPicPr>
          <p:cNvPr id="15" name="图片 14" descr="千库网_暑假小清新游泳圈_元素编号120332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9780" y="5466715"/>
            <a:ext cx="1220470" cy="814070"/>
          </a:xfrm>
          <a:prstGeom prst="rect">
            <a:avLst/>
          </a:prstGeom>
        </p:spPr>
      </p:pic>
      <p:pic>
        <p:nvPicPr>
          <p:cNvPr id="17" name="图片 16" descr="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001135"/>
            <a:ext cx="2945130" cy="2856865"/>
          </a:xfrm>
          <a:prstGeom prst="rect">
            <a:avLst/>
          </a:prstGeom>
        </p:spPr>
      </p:pic>
      <p:pic>
        <p:nvPicPr>
          <p:cNvPr id="7" name="图片 6" descr="42"/>
          <p:cNvPicPr>
            <a:picLocks noChangeAspect="1"/>
          </p:cNvPicPr>
          <p:nvPr/>
        </p:nvPicPr>
        <p:blipFill>
          <a:blip r:embed="rId10"/>
          <a:srcRect l="83056" t="50219"/>
          <a:stretch>
            <a:fillRect/>
          </a:stretch>
        </p:blipFill>
        <p:spPr>
          <a:xfrm>
            <a:off x="9948545" y="3721735"/>
            <a:ext cx="2243455" cy="3136265"/>
          </a:xfrm>
          <a:prstGeom prst="rect">
            <a:avLst/>
          </a:prstGeom>
        </p:spPr>
      </p:pic>
      <p:pic>
        <p:nvPicPr>
          <p:cNvPr id="13" name="图片 12" descr="千库网_小朋友奔跑_元素编号1284400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065" y="4348480"/>
            <a:ext cx="3763645" cy="2509520"/>
          </a:xfrm>
          <a:prstGeom prst="rect">
            <a:avLst/>
          </a:prstGeom>
        </p:spPr>
      </p:pic>
      <p:pic>
        <p:nvPicPr>
          <p:cNvPr id="8" name="图片 7" descr="4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55547" y="3643312"/>
            <a:ext cx="3386455" cy="3180080"/>
          </a:xfrm>
          <a:prstGeom prst="rect">
            <a:avLst/>
          </a:prstGeom>
        </p:spPr>
      </p:pic>
      <p:sp>
        <p:nvSpPr>
          <p:cNvPr id="32" name="文本框 13"/>
          <p:cNvSpPr txBox="1"/>
          <p:nvPr/>
        </p:nvSpPr>
        <p:spPr>
          <a:xfrm>
            <a:off x="2920987" y="1570330"/>
            <a:ext cx="748032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9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TM Arruba KT" panose="02040603050506020204" pitchFamily="18" charset="0"/>
                <a:ea typeface="印品溜溜圆" panose="02000000000000000000" pitchFamily="2" charset="-122"/>
              </a:rPr>
              <a:t>Chúc</a:t>
            </a:r>
            <a:r>
              <a:rPr kumimoji="0" lang="vi-VN" altLang="zh-CN" sz="9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TM Arruba KT" panose="02040603050506020204" pitchFamily="18" charset="0"/>
                <a:ea typeface="印品溜溜圆" panose="02000000000000000000" pitchFamily="2" charset="-122"/>
              </a:rPr>
              <a:t> các em học tốt!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UTM Arruba KT" panose="02040603050506020204" pitchFamily="18" charset="0"/>
              <a:ea typeface="印品溜溜圆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5009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 userDrawn="1"/>
        </p:nvSpPr>
        <p:spPr>
          <a:xfrm>
            <a:off x="2225040" y="1183907"/>
            <a:ext cx="7592060" cy="3300463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76200">
            <a:solidFill>
              <a:srgbClr val="9CE1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/>
              <a:cs typeface="+mn-cs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499855" y="739718"/>
            <a:ext cx="1042430" cy="888377"/>
            <a:chOff x="5522482" y="1341439"/>
            <a:chExt cx="1042430" cy="888377"/>
          </a:xfrm>
        </p:grpSpPr>
        <p:sp>
          <p:nvSpPr>
            <p:cNvPr id="24" name="椭圆 23"/>
            <p:cNvSpPr/>
            <p:nvPr/>
          </p:nvSpPr>
          <p:spPr>
            <a:xfrm>
              <a:off x="5599509" y="1341439"/>
              <a:ext cx="888377" cy="888377"/>
            </a:xfrm>
            <a:prstGeom prst="ellipse">
              <a:avLst/>
            </a:prstGeom>
            <a:solidFill>
              <a:srgbClr val="19A1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字魂64号-萌趣软糖体" panose="00000500000000000000" charset="-122"/>
                <a:ea typeface="字魂64号-萌趣软糖体" panose="00000500000000000000" charset="-122"/>
                <a:cs typeface="+mn-cs"/>
              </a:endParaRPr>
            </a:p>
          </p:txBody>
        </p:sp>
        <p:sp>
          <p:nvSpPr>
            <p:cNvPr id="23" name="标题 1"/>
            <p:cNvSpPr txBox="1"/>
            <p:nvPr/>
          </p:nvSpPr>
          <p:spPr>
            <a:xfrm>
              <a:off x="5522482" y="1472549"/>
              <a:ext cx="1042430" cy="626155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srgbClr val="0B4957">
                        <a:alpha val="20000"/>
                      </a:srgbClr>
                    </a:outerShdw>
                  </a:effectLst>
                  <a:uLnTx/>
                  <a:uFillTx/>
                  <a:latin typeface="字魂64号-萌趣软糖体" panose="00000500000000000000" charset="-122"/>
                  <a:ea typeface="字魂64号-萌趣软糖体" panose="00000500000000000000" charset="-122"/>
                  <a:cs typeface="+mj-cs"/>
                </a:rPr>
                <a:t>01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srgbClr val="0B4957">
                      <a:alpha val="20000"/>
                    </a:srgbClr>
                  </a:outerShdw>
                </a:effectLst>
                <a:uLnTx/>
                <a:uFillTx/>
                <a:latin typeface="字魂64号-萌趣软糖体" panose="00000500000000000000" charset="-122"/>
                <a:ea typeface="字魂64号-萌趣软糖体" panose="00000500000000000000" charset="-122"/>
                <a:cs typeface="+mj-cs"/>
              </a:endParaRPr>
            </a:p>
          </p:txBody>
        </p:sp>
      </p:grpSp>
      <p:pic>
        <p:nvPicPr>
          <p:cNvPr id="19" name="图片 18" descr="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9080" y="4399280"/>
            <a:ext cx="12192000" cy="2458720"/>
          </a:xfrm>
          <a:prstGeom prst="rect">
            <a:avLst/>
          </a:prstGeom>
        </p:spPr>
      </p:pic>
      <p:pic>
        <p:nvPicPr>
          <p:cNvPr id="2" name="图片 1" descr="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6360" y="4076065"/>
            <a:ext cx="2945130" cy="2856865"/>
          </a:xfrm>
          <a:prstGeom prst="rect">
            <a:avLst/>
          </a:prstGeom>
        </p:spPr>
      </p:pic>
      <p:pic>
        <p:nvPicPr>
          <p:cNvPr id="10" name="图片 9" descr="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3660"/>
            <a:ext cx="1989455" cy="2667635"/>
          </a:xfrm>
          <a:prstGeom prst="rect">
            <a:avLst/>
          </a:prstGeom>
        </p:spPr>
      </p:pic>
      <p:pic>
        <p:nvPicPr>
          <p:cNvPr id="4" name="图片 3" descr="千库网_小朋友奔跑_元素编号128440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310" y="4229735"/>
            <a:ext cx="3763645" cy="2509520"/>
          </a:xfrm>
          <a:prstGeom prst="rect">
            <a:avLst/>
          </a:prstGeom>
        </p:spPr>
      </p:pic>
      <p:pic>
        <p:nvPicPr>
          <p:cNvPr id="7" name="图片 6" descr="42"/>
          <p:cNvPicPr>
            <a:picLocks noChangeAspect="1"/>
          </p:cNvPicPr>
          <p:nvPr/>
        </p:nvPicPr>
        <p:blipFill>
          <a:blip r:embed="rId8"/>
          <a:srcRect l="83056" t="50219"/>
          <a:stretch>
            <a:fillRect/>
          </a:stretch>
        </p:blipFill>
        <p:spPr>
          <a:xfrm>
            <a:off x="9948545" y="3796665"/>
            <a:ext cx="2243455" cy="3136265"/>
          </a:xfrm>
          <a:prstGeom prst="rect">
            <a:avLst/>
          </a:prstGeom>
        </p:spPr>
      </p:pic>
      <p:pic>
        <p:nvPicPr>
          <p:cNvPr id="6" name="图片 5" descr="千库网_人物儿童_元素编号1331917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936865" y="932180"/>
            <a:ext cx="3681095" cy="5807075"/>
          </a:xfrm>
          <a:prstGeom prst="rect">
            <a:avLst/>
          </a:prstGeom>
        </p:spPr>
      </p:pic>
      <p:sp>
        <p:nvSpPr>
          <p:cNvPr id="13" name="文本框 17"/>
          <p:cNvSpPr txBox="1"/>
          <p:nvPr/>
        </p:nvSpPr>
        <p:spPr>
          <a:xfrm>
            <a:off x="2279352" y="1901036"/>
            <a:ext cx="666335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rPr>
              <a:t>NÓI VỀ CÁC HOẠT ĐỘNG CỦA BẠN NHỎ TRONG TRANH</a:t>
            </a:r>
            <a:endParaRPr lang="zh-CN" altLang="en-US" sz="4400" b="1" dirty="0">
              <a:solidFill>
                <a:schemeClr val="accent1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UTM Avo" panose="02040603050506020204" pitchFamily="18" charset="0"/>
              <a:ea typeface="印品溜溜圆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7314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3"/>
          <p:cNvGrpSpPr/>
          <p:nvPr/>
        </p:nvGrpSpPr>
        <p:grpSpPr>
          <a:xfrm>
            <a:off x="101798" y="0"/>
            <a:ext cx="11744960" cy="6431280"/>
            <a:chOff x="0" y="0"/>
            <a:chExt cx="18496" cy="10128"/>
          </a:xfrm>
        </p:grpSpPr>
        <p:sp>
          <p:nvSpPr>
            <p:cNvPr id="31" name="矩形 17"/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/>
                <a:cs typeface="+mn-cs"/>
              </a:endParaRPr>
            </a:p>
          </p:txBody>
        </p:sp>
        <p:pic>
          <p:nvPicPr>
            <p:cNvPr id="32" name="图片 2" descr="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sp>
        <p:nvSpPr>
          <p:cNvPr id="54" name="矩形 22">
            <a:extLst>
              <a:ext uri="{FF2B5EF4-FFF2-40B4-BE49-F238E27FC236}">
                <a16:creationId xmlns:a16="http://schemas.microsoft.com/office/drawing/2014/main" id="{04BB560E-16C3-4970-8E87-4D0D7990D1CA}"/>
              </a:ext>
            </a:extLst>
          </p:cNvPr>
          <p:cNvSpPr/>
          <p:nvPr/>
        </p:nvSpPr>
        <p:spPr>
          <a:xfrm>
            <a:off x="1392372" y="504207"/>
            <a:ext cx="10799628" cy="507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altLang="zh-CN" sz="25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Câu 1: Quan sát tranh, kể lại các hoạt động của bạn Nam:</a:t>
            </a:r>
            <a:endParaRPr lang="en-US" altLang="zh-CN" sz="2500" b="1" dirty="0">
              <a:solidFill>
                <a:schemeClr val="bg2">
                  <a:lumMod val="10000"/>
                </a:schemeClr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98" t="9289" r="49338" b="48538"/>
          <a:stretch/>
        </p:blipFill>
        <p:spPr>
          <a:xfrm>
            <a:off x="433335" y="751204"/>
            <a:ext cx="4791471" cy="342677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51" t="9289" r="18223" b="49056"/>
          <a:stretch/>
        </p:blipFill>
        <p:spPr>
          <a:xfrm>
            <a:off x="4884635" y="737436"/>
            <a:ext cx="4422993" cy="344054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98" t="51850" r="50282" b="9465"/>
          <a:stretch/>
        </p:blipFill>
        <p:spPr>
          <a:xfrm>
            <a:off x="2344870" y="3339402"/>
            <a:ext cx="5117458" cy="3455914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80" t="50297" r="18223" b="9465"/>
          <a:stretch/>
        </p:blipFill>
        <p:spPr>
          <a:xfrm>
            <a:off x="6995309" y="3094656"/>
            <a:ext cx="5024388" cy="366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66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3"/>
          <p:cNvGrpSpPr/>
          <p:nvPr/>
        </p:nvGrpSpPr>
        <p:grpSpPr>
          <a:xfrm>
            <a:off x="0" y="0"/>
            <a:ext cx="11744960" cy="6431280"/>
            <a:chOff x="0" y="0"/>
            <a:chExt cx="18496" cy="10128"/>
          </a:xfrm>
        </p:grpSpPr>
        <p:sp>
          <p:nvSpPr>
            <p:cNvPr id="31" name="矩形 17"/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/>
                <a:cs typeface="+mn-cs"/>
              </a:endParaRPr>
            </a:p>
          </p:txBody>
        </p:sp>
        <p:pic>
          <p:nvPicPr>
            <p:cNvPr id="32" name="图片 2" descr="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pic>
        <p:nvPicPr>
          <p:cNvPr id="13" name="图片 18" descr="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9080" y="4399280"/>
            <a:ext cx="12192000" cy="2458720"/>
          </a:xfrm>
          <a:prstGeom prst="rect">
            <a:avLst/>
          </a:prstGeom>
        </p:spPr>
      </p:pic>
      <p:pic>
        <p:nvPicPr>
          <p:cNvPr id="14" name="图片 1" descr="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6360" y="4076065"/>
            <a:ext cx="2945130" cy="2856865"/>
          </a:xfrm>
          <a:prstGeom prst="rect">
            <a:avLst/>
          </a:prstGeom>
        </p:spPr>
      </p:pic>
      <p:pic>
        <p:nvPicPr>
          <p:cNvPr id="15" name="图片 6" descr="42"/>
          <p:cNvPicPr>
            <a:picLocks noChangeAspect="1"/>
          </p:cNvPicPr>
          <p:nvPr/>
        </p:nvPicPr>
        <p:blipFill>
          <a:blip r:embed="rId6"/>
          <a:srcRect l="83056" t="50219"/>
          <a:stretch>
            <a:fillRect/>
          </a:stretch>
        </p:blipFill>
        <p:spPr>
          <a:xfrm>
            <a:off x="9948545" y="3796665"/>
            <a:ext cx="2243455" cy="31362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965" b="49677"/>
          <a:stretch/>
        </p:blipFill>
        <p:spPr>
          <a:xfrm>
            <a:off x="3533680" y="87410"/>
            <a:ext cx="5958750" cy="4850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矩形 22">
            <a:extLst>
              <a:ext uri="{FF2B5EF4-FFF2-40B4-BE49-F238E27FC236}">
                <a16:creationId xmlns:a16="http://schemas.microsoft.com/office/drawing/2014/main" id="{48DD4371-602B-4F30-95E9-97FEA5057CBC}"/>
              </a:ext>
            </a:extLst>
          </p:cNvPr>
          <p:cNvSpPr/>
          <p:nvPr/>
        </p:nvSpPr>
        <p:spPr>
          <a:xfrm>
            <a:off x="2700204" y="4764632"/>
            <a:ext cx="67922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altLang="zh-CN" sz="60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7 giờ, Nam đi học.</a:t>
            </a:r>
            <a:endParaRPr lang="en-US" altLang="zh-CN" sz="6000" dirty="0">
              <a:solidFill>
                <a:schemeClr val="bg2">
                  <a:lumMod val="10000"/>
                </a:schemeClr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98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3"/>
          <p:cNvGrpSpPr/>
          <p:nvPr/>
        </p:nvGrpSpPr>
        <p:grpSpPr>
          <a:xfrm>
            <a:off x="0" y="0"/>
            <a:ext cx="11744960" cy="6431280"/>
            <a:chOff x="0" y="0"/>
            <a:chExt cx="18496" cy="10128"/>
          </a:xfrm>
        </p:grpSpPr>
        <p:sp>
          <p:nvSpPr>
            <p:cNvPr id="31" name="矩形 17"/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/>
                <a:cs typeface="+mn-cs"/>
              </a:endParaRPr>
            </a:p>
          </p:txBody>
        </p:sp>
        <p:pic>
          <p:nvPicPr>
            <p:cNvPr id="32" name="图片 2" descr="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pic>
        <p:nvPicPr>
          <p:cNvPr id="13" name="图片 18" descr="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9080" y="4399280"/>
            <a:ext cx="12192000" cy="2458720"/>
          </a:xfrm>
          <a:prstGeom prst="rect">
            <a:avLst/>
          </a:prstGeom>
        </p:spPr>
      </p:pic>
      <p:pic>
        <p:nvPicPr>
          <p:cNvPr id="14" name="图片 1" descr="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6360" y="4076065"/>
            <a:ext cx="2945130" cy="2856865"/>
          </a:xfrm>
          <a:prstGeom prst="rect">
            <a:avLst/>
          </a:prstGeom>
        </p:spPr>
      </p:pic>
      <p:pic>
        <p:nvPicPr>
          <p:cNvPr id="15" name="图片 6" descr="42"/>
          <p:cNvPicPr>
            <a:picLocks noChangeAspect="1"/>
          </p:cNvPicPr>
          <p:nvPr/>
        </p:nvPicPr>
        <p:blipFill>
          <a:blip r:embed="rId6"/>
          <a:srcRect l="83056" t="50219"/>
          <a:stretch>
            <a:fillRect/>
          </a:stretch>
        </p:blipFill>
        <p:spPr>
          <a:xfrm>
            <a:off x="9948545" y="3796665"/>
            <a:ext cx="2243455" cy="3136265"/>
          </a:xfrm>
          <a:prstGeom prst="rect">
            <a:avLst/>
          </a:prstGeom>
        </p:spPr>
      </p:pic>
      <p:sp>
        <p:nvSpPr>
          <p:cNvPr id="12" name="矩形 22">
            <a:extLst>
              <a:ext uri="{FF2B5EF4-FFF2-40B4-BE49-F238E27FC236}">
                <a16:creationId xmlns:a16="http://schemas.microsoft.com/office/drawing/2014/main" id="{48DD4371-602B-4F30-95E9-97FEA5057CBC}"/>
              </a:ext>
            </a:extLst>
          </p:cNvPr>
          <p:cNvSpPr/>
          <p:nvPr/>
        </p:nvSpPr>
        <p:spPr>
          <a:xfrm>
            <a:off x="1630313" y="4494473"/>
            <a:ext cx="94058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altLang="zh-CN" sz="60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8 giờ, Nam học ở trường.</a:t>
            </a:r>
            <a:endParaRPr lang="en-US" altLang="zh-CN" sz="6000" dirty="0">
              <a:solidFill>
                <a:schemeClr val="bg2">
                  <a:lumMod val="10000"/>
                </a:schemeClr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51" t="9289" r="18223" b="49056"/>
          <a:stretch/>
        </p:blipFill>
        <p:spPr>
          <a:xfrm>
            <a:off x="2858770" y="-153335"/>
            <a:ext cx="6598304" cy="513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20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3"/>
          <p:cNvGrpSpPr/>
          <p:nvPr/>
        </p:nvGrpSpPr>
        <p:grpSpPr>
          <a:xfrm>
            <a:off x="0" y="0"/>
            <a:ext cx="11744960" cy="6431280"/>
            <a:chOff x="0" y="0"/>
            <a:chExt cx="18496" cy="10128"/>
          </a:xfrm>
        </p:grpSpPr>
        <p:sp>
          <p:nvSpPr>
            <p:cNvPr id="31" name="矩形 17"/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/>
                <a:cs typeface="+mn-cs"/>
              </a:endParaRPr>
            </a:p>
          </p:txBody>
        </p:sp>
        <p:pic>
          <p:nvPicPr>
            <p:cNvPr id="32" name="图片 2" descr="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pic>
        <p:nvPicPr>
          <p:cNvPr id="13" name="图片 18" descr="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9080" y="4399280"/>
            <a:ext cx="12192000" cy="2458720"/>
          </a:xfrm>
          <a:prstGeom prst="rect">
            <a:avLst/>
          </a:prstGeom>
        </p:spPr>
      </p:pic>
      <p:pic>
        <p:nvPicPr>
          <p:cNvPr id="14" name="图片 1" descr="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6360" y="4076065"/>
            <a:ext cx="2945130" cy="2856865"/>
          </a:xfrm>
          <a:prstGeom prst="rect">
            <a:avLst/>
          </a:prstGeom>
        </p:spPr>
      </p:pic>
      <p:pic>
        <p:nvPicPr>
          <p:cNvPr id="15" name="图片 6" descr="42"/>
          <p:cNvPicPr>
            <a:picLocks noChangeAspect="1"/>
          </p:cNvPicPr>
          <p:nvPr/>
        </p:nvPicPr>
        <p:blipFill>
          <a:blip r:embed="rId6"/>
          <a:srcRect l="83056" t="50219"/>
          <a:stretch>
            <a:fillRect/>
          </a:stretch>
        </p:blipFill>
        <p:spPr>
          <a:xfrm>
            <a:off x="9948545" y="3796665"/>
            <a:ext cx="2243455" cy="3136265"/>
          </a:xfrm>
          <a:prstGeom prst="rect">
            <a:avLst/>
          </a:prstGeom>
        </p:spPr>
      </p:pic>
      <p:sp>
        <p:nvSpPr>
          <p:cNvPr id="12" name="矩形 22">
            <a:extLst>
              <a:ext uri="{FF2B5EF4-FFF2-40B4-BE49-F238E27FC236}">
                <a16:creationId xmlns:a16="http://schemas.microsoft.com/office/drawing/2014/main" id="{48DD4371-602B-4F30-95E9-97FEA5057CBC}"/>
              </a:ext>
            </a:extLst>
          </p:cNvPr>
          <p:cNvSpPr/>
          <p:nvPr/>
        </p:nvSpPr>
        <p:spPr>
          <a:xfrm>
            <a:off x="1489125" y="4533898"/>
            <a:ext cx="102564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altLang="zh-CN" sz="60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9 giờ 30 phút, Nam ra chơi.</a:t>
            </a:r>
            <a:endParaRPr lang="en-US" altLang="zh-CN" sz="6000" dirty="0">
              <a:solidFill>
                <a:schemeClr val="bg2">
                  <a:lumMod val="10000"/>
                </a:schemeClr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830" r="50704"/>
          <a:stretch/>
        </p:blipFill>
        <p:spPr>
          <a:xfrm>
            <a:off x="3136914" y="-5483"/>
            <a:ext cx="6102152" cy="492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20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3"/>
          <p:cNvGrpSpPr/>
          <p:nvPr/>
        </p:nvGrpSpPr>
        <p:grpSpPr>
          <a:xfrm>
            <a:off x="635" y="0"/>
            <a:ext cx="11744960" cy="6431280"/>
            <a:chOff x="0" y="0"/>
            <a:chExt cx="18496" cy="10128"/>
          </a:xfrm>
        </p:grpSpPr>
        <p:sp>
          <p:nvSpPr>
            <p:cNvPr id="31" name="矩形 17"/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/>
                <a:cs typeface="+mn-cs"/>
              </a:endParaRPr>
            </a:p>
          </p:txBody>
        </p:sp>
        <p:pic>
          <p:nvPicPr>
            <p:cNvPr id="32" name="图片 2" descr="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pic>
        <p:nvPicPr>
          <p:cNvPr id="13" name="图片 18" descr="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9080" y="4399280"/>
            <a:ext cx="12192000" cy="2458720"/>
          </a:xfrm>
          <a:prstGeom prst="rect">
            <a:avLst/>
          </a:prstGeom>
        </p:spPr>
      </p:pic>
      <p:pic>
        <p:nvPicPr>
          <p:cNvPr id="14" name="图片 1" descr="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6360" y="4076065"/>
            <a:ext cx="2945130" cy="2856865"/>
          </a:xfrm>
          <a:prstGeom prst="rect">
            <a:avLst/>
          </a:prstGeom>
        </p:spPr>
      </p:pic>
      <p:pic>
        <p:nvPicPr>
          <p:cNvPr id="15" name="图片 6" descr="42"/>
          <p:cNvPicPr>
            <a:picLocks noChangeAspect="1"/>
          </p:cNvPicPr>
          <p:nvPr/>
        </p:nvPicPr>
        <p:blipFill>
          <a:blip r:embed="rId6"/>
          <a:srcRect l="83056" t="50219"/>
          <a:stretch>
            <a:fillRect/>
          </a:stretch>
        </p:blipFill>
        <p:spPr>
          <a:xfrm>
            <a:off x="9948545" y="3796665"/>
            <a:ext cx="2243455" cy="3136265"/>
          </a:xfrm>
          <a:prstGeom prst="rect">
            <a:avLst/>
          </a:prstGeom>
        </p:spPr>
      </p:pic>
      <p:sp>
        <p:nvSpPr>
          <p:cNvPr id="12" name="矩形 22">
            <a:extLst>
              <a:ext uri="{FF2B5EF4-FFF2-40B4-BE49-F238E27FC236}">
                <a16:creationId xmlns:a16="http://schemas.microsoft.com/office/drawing/2014/main" id="{48DD4371-602B-4F30-95E9-97FEA5057CBC}"/>
              </a:ext>
            </a:extLst>
          </p:cNvPr>
          <p:cNvSpPr/>
          <p:nvPr/>
        </p:nvSpPr>
        <p:spPr>
          <a:xfrm>
            <a:off x="1489125" y="4533898"/>
            <a:ext cx="10256470" cy="975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altLang="zh-CN" sz="54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11 giờ 30 phút, Nam ăn trưa.</a:t>
            </a:r>
            <a:endParaRPr lang="en-US" altLang="zh-CN" sz="5400" dirty="0">
              <a:solidFill>
                <a:schemeClr val="bg2">
                  <a:lumMod val="10000"/>
                </a:schemeClr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775" t="48354"/>
          <a:stretch/>
        </p:blipFill>
        <p:spPr>
          <a:xfrm>
            <a:off x="2325960" y="-165908"/>
            <a:ext cx="6275389" cy="501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4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 userDrawn="1"/>
        </p:nvSpPr>
        <p:spPr>
          <a:xfrm>
            <a:off x="2225040" y="1183907"/>
            <a:ext cx="7592060" cy="3300463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76200">
            <a:solidFill>
              <a:srgbClr val="9CE1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/>
              <a:cs typeface="+mn-cs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499855" y="739718"/>
            <a:ext cx="1042430" cy="888377"/>
            <a:chOff x="5522482" y="1341439"/>
            <a:chExt cx="1042430" cy="888377"/>
          </a:xfrm>
        </p:grpSpPr>
        <p:sp>
          <p:nvSpPr>
            <p:cNvPr id="24" name="椭圆 23"/>
            <p:cNvSpPr/>
            <p:nvPr/>
          </p:nvSpPr>
          <p:spPr>
            <a:xfrm>
              <a:off x="5599509" y="1341439"/>
              <a:ext cx="888377" cy="888377"/>
            </a:xfrm>
            <a:prstGeom prst="ellipse">
              <a:avLst/>
            </a:prstGeom>
            <a:solidFill>
              <a:srgbClr val="19A1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字魂64号-萌趣软糖体" panose="00000500000000000000" charset="-122"/>
                <a:ea typeface="字魂64号-萌趣软糖体" panose="00000500000000000000" charset="-122"/>
                <a:cs typeface="+mn-cs"/>
              </a:endParaRPr>
            </a:p>
          </p:txBody>
        </p:sp>
        <p:sp>
          <p:nvSpPr>
            <p:cNvPr id="23" name="标题 1"/>
            <p:cNvSpPr txBox="1"/>
            <p:nvPr/>
          </p:nvSpPr>
          <p:spPr>
            <a:xfrm>
              <a:off x="5522482" y="1472549"/>
              <a:ext cx="1042430" cy="626155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srgbClr val="0B4957">
                        <a:alpha val="20000"/>
                      </a:srgbClr>
                    </a:outerShdw>
                  </a:effectLst>
                  <a:uLnTx/>
                  <a:uFillTx/>
                  <a:latin typeface="字魂64号-萌趣软糖体" panose="00000500000000000000" charset="-122"/>
                  <a:ea typeface="字魂64号-萌趣软糖体" panose="00000500000000000000" charset="-122"/>
                  <a:cs typeface="+mj-cs"/>
                </a:rPr>
                <a:t>0</a:t>
              </a:r>
              <a:r>
                <a:rPr kumimoji="0" lang="vi-VN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srgbClr val="0B4957">
                        <a:alpha val="20000"/>
                      </a:srgbClr>
                    </a:outerShdw>
                  </a:effectLst>
                  <a:uLnTx/>
                  <a:uFillTx/>
                  <a:latin typeface="字魂64号-萌趣软糖体" panose="00000500000000000000" charset="-122"/>
                  <a:ea typeface="字魂64号-萌趣软糖体" panose="00000500000000000000" charset="-122"/>
                  <a:cs typeface="+mj-cs"/>
                </a:rPr>
                <a:t>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srgbClr val="0B4957">
                      <a:alpha val="20000"/>
                    </a:srgbClr>
                  </a:outerShdw>
                </a:effectLst>
                <a:uLnTx/>
                <a:uFillTx/>
                <a:latin typeface="字魂64号-萌趣软糖体" panose="00000500000000000000" charset="-122"/>
                <a:ea typeface="字魂64号-萌趣软糖体" panose="00000500000000000000" charset="-122"/>
                <a:cs typeface="+mj-cs"/>
              </a:endParaRPr>
            </a:p>
          </p:txBody>
        </p:sp>
      </p:grpSp>
      <p:pic>
        <p:nvPicPr>
          <p:cNvPr id="19" name="图片 18" descr="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9080" y="4399280"/>
            <a:ext cx="12192000" cy="2458720"/>
          </a:xfrm>
          <a:prstGeom prst="rect">
            <a:avLst/>
          </a:prstGeom>
        </p:spPr>
      </p:pic>
      <p:pic>
        <p:nvPicPr>
          <p:cNvPr id="2" name="图片 1" descr="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6360" y="4076065"/>
            <a:ext cx="2945130" cy="2856865"/>
          </a:xfrm>
          <a:prstGeom prst="rect">
            <a:avLst/>
          </a:prstGeom>
        </p:spPr>
      </p:pic>
      <p:pic>
        <p:nvPicPr>
          <p:cNvPr id="10" name="图片 9" descr="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3660"/>
            <a:ext cx="1989455" cy="2667635"/>
          </a:xfrm>
          <a:prstGeom prst="rect">
            <a:avLst/>
          </a:prstGeom>
        </p:spPr>
      </p:pic>
      <p:pic>
        <p:nvPicPr>
          <p:cNvPr id="4" name="图片 3" descr="千库网_小朋友奔跑_元素编号128440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310" y="4229735"/>
            <a:ext cx="3763645" cy="2509520"/>
          </a:xfrm>
          <a:prstGeom prst="rect">
            <a:avLst/>
          </a:prstGeom>
        </p:spPr>
      </p:pic>
      <p:pic>
        <p:nvPicPr>
          <p:cNvPr id="7" name="图片 6" descr="42"/>
          <p:cNvPicPr>
            <a:picLocks noChangeAspect="1"/>
          </p:cNvPicPr>
          <p:nvPr/>
        </p:nvPicPr>
        <p:blipFill>
          <a:blip r:embed="rId8"/>
          <a:srcRect l="83056" t="50219"/>
          <a:stretch>
            <a:fillRect/>
          </a:stretch>
        </p:blipFill>
        <p:spPr>
          <a:xfrm>
            <a:off x="9948545" y="3796665"/>
            <a:ext cx="2243455" cy="3136265"/>
          </a:xfrm>
          <a:prstGeom prst="rect">
            <a:avLst/>
          </a:prstGeom>
        </p:spPr>
      </p:pic>
      <p:pic>
        <p:nvPicPr>
          <p:cNvPr id="6" name="图片 5" descr="千库网_人物儿童_元素编号1331917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936865" y="932180"/>
            <a:ext cx="3681095" cy="5807075"/>
          </a:xfrm>
          <a:prstGeom prst="rect">
            <a:avLst/>
          </a:prstGeom>
        </p:spPr>
      </p:pic>
      <p:sp>
        <p:nvSpPr>
          <p:cNvPr id="13" name="文本框 17"/>
          <p:cNvSpPr txBox="1"/>
          <p:nvPr/>
        </p:nvSpPr>
        <p:spPr>
          <a:xfrm>
            <a:off x="2279352" y="1901036"/>
            <a:ext cx="66633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7200" b="1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rPr>
              <a:t>VIẾT THỜI GIAN BIỂU</a:t>
            </a:r>
            <a:endParaRPr lang="zh-CN" altLang="en-US" sz="7200" b="1" dirty="0">
              <a:solidFill>
                <a:schemeClr val="accent1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UTM Avo" panose="02040603050506020204" pitchFamily="18" charset="0"/>
              <a:ea typeface="印品溜溜圆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9086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635" y="0"/>
            <a:ext cx="11744960" cy="6431280"/>
            <a:chOff x="0" y="0"/>
            <a:chExt cx="18496" cy="10128"/>
          </a:xfrm>
        </p:grpSpPr>
        <p:sp>
          <p:nvSpPr>
            <p:cNvPr id="14" name="矩形 17"/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/>
                <a:cs typeface="+mn-cs"/>
              </a:endParaRPr>
            </a:p>
          </p:txBody>
        </p:sp>
        <p:pic>
          <p:nvPicPr>
            <p:cNvPr id="15" name="图片 14" descr="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sp>
        <p:nvSpPr>
          <p:cNvPr id="5" name="矩形 4"/>
          <p:cNvSpPr>
            <a:spLocks noChangeAspect="1"/>
          </p:cNvSpPr>
          <p:nvPr/>
        </p:nvSpPr>
        <p:spPr>
          <a:xfrm>
            <a:off x="6420485" y="1847850"/>
            <a:ext cx="5168332" cy="3708400"/>
          </a:xfrm>
          <a:custGeom>
            <a:avLst/>
            <a:gdLst>
              <a:gd name="connsiteX0" fmla="*/ 0 w 1176337"/>
              <a:gd name="connsiteY0" fmla="*/ 0 h 1061710"/>
              <a:gd name="connsiteX1" fmla="*/ 611695 w 1176337"/>
              <a:gd name="connsiteY1" fmla="*/ 0 h 1061710"/>
              <a:gd name="connsiteX2" fmla="*/ 1176337 w 1176337"/>
              <a:gd name="connsiteY2" fmla="*/ 0 h 1061710"/>
              <a:gd name="connsiteX3" fmla="*/ 1176337 w 1176337"/>
              <a:gd name="connsiteY3" fmla="*/ 499004 h 1061710"/>
              <a:gd name="connsiteX4" fmla="*/ 1176337 w 1176337"/>
              <a:gd name="connsiteY4" fmla="*/ 1061710 h 1061710"/>
              <a:gd name="connsiteX5" fmla="*/ 611695 w 1176337"/>
              <a:gd name="connsiteY5" fmla="*/ 1061710 h 1061710"/>
              <a:gd name="connsiteX6" fmla="*/ 0 w 1176337"/>
              <a:gd name="connsiteY6" fmla="*/ 1061710 h 1061710"/>
              <a:gd name="connsiteX7" fmla="*/ 0 w 1176337"/>
              <a:gd name="connsiteY7" fmla="*/ 541472 h 1061710"/>
              <a:gd name="connsiteX8" fmla="*/ 0 w 1176337"/>
              <a:gd name="connsiteY8" fmla="*/ 0 h 1061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337" h="1061710" fill="none" extrusionOk="0">
                <a:moveTo>
                  <a:pt x="0" y="0"/>
                </a:moveTo>
                <a:cubicBezTo>
                  <a:pt x="274690" y="-16388"/>
                  <a:pt x="332998" y="-11675"/>
                  <a:pt x="611695" y="0"/>
                </a:cubicBezTo>
                <a:cubicBezTo>
                  <a:pt x="890392" y="11675"/>
                  <a:pt x="1023557" y="-18028"/>
                  <a:pt x="1176337" y="0"/>
                </a:cubicBezTo>
                <a:cubicBezTo>
                  <a:pt x="1198870" y="203841"/>
                  <a:pt x="1171590" y="344868"/>
                  <a:pt x="1176337" y="499004"/>
                </a:cubicBezTo>
                <a:cubicBezTo>
                  <a:pt x="1181084" y="653140"/>
                  <a:pt x="1176343" y="795664"/>
                  <a:pt x="1176337" y="1061710"/>
                </a:cubicBezTo>
                <a:cubicBezTo>
                  <a:pt x="994668" y="1089371"/>
                  <a:pt x="800094" y="1044729"/>
                  <a:pt x="611695" y="1061710"/>
                </a:cubicBezTo>
                <a:cubicBezTo>
                  <a:pt x="423296" y="1078691"/>
                  <a:pt x="216060" y="1082868"/>
                  <a:pt x="0" y="1061710"/>
                </a:cubicBezTo>
                <a:cubicBezTo>
                  <a:pt x="-8131" y="854790"/>
                  <a:pt x="15336" y="656387"/>
                  <a:pt x="0" y="541472"/>
                </a:cubicBezTo>
                <a:cubicBezTo>
                  <a:pt x="-15336" y="426557"/>
                  <a:pt x="14857" y="228234"/>
                  <a:pt x="0" y="0"/>
                </a:cubicBezTo>
                <a:close/>
              </a:path>
              <a:path w="1176337" h="1061710" stroke="0" extrusionOk="0">
                <a:moveTo>
                  <a:pt x="0" y="0"/>
                </a:moveTo>
                <a:cubicBezTo>
                  <a:pt x="228089" y="15699"/>
                  <a:pt x="425460" y="-8327"/>
                  <a:pt x="576405" y="0"/>
                </a:cubicBezTo>
                <a:cubicBezTo>
                  <a:pt x="727351" y="8327"/>
                  <a:pt x="964924" y="24438"/>
                  <a:pt x="1176337" y="0"/>
                </a:cubicBezTo>
                <a:cubicBezTo>
                  <a:pt x="1149199" y="260242"/>
                  <a:pt x="1173176" y="412711"/>
                  <a:pt x="1176337" y="552089"/>
                </a:cubicBezTo>
                <a:cubicBezTo>
                  <a:pt x="1179498" y="691467"/>
                  <a:pt x="1155744" y="915177"/>
                  <a:pt x="1176337" y="1061710"/>
                </a:cubicBezTo>
                <a:cubicBezTo>
                  <a:pt x="927714" y="1084685"/>
                  <a:pt x="799020" y="1066980"/>
                  <a:pt x="611695" y="1061710"/>
                </a:cubicBezTo>
                <a:cubicBezTo>
                  <a:pt x="424370" y="1056440"/>
                  <a:pt x="291600" y="1083601"/>
                  <a:pt x="0" y="1061710"/>
                </a:cubicBezTo>
                <a:cubicBezTo>
                  <a:pt x="12177" y="833169"/>
                  <a:pt x="6" y="703684"/>
                  <a:pt x="0" y="552089"/>
                </a:cubicBezTo>
                <a:cubicBezTo>
                  <a:pt x="-6" y="400494"/>
                  <a:pt x="-3285" y="217356"/>
                  <a:pt x="0" y="0"/>
                </a:cubicBezTo>
                <a:close/>
              </a:path>
            </a:pathLst>
          </a:custGeom>
          <a:solidFill>
            <a:srgbClr val="19A1C1">
              <a:alpha val="16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/>
              <a:cs typeface="+mn-cs"/>
            </a:endParaRPr>
          </a:p>
        </p:txBody>
      </p:sp>
      <p:pic>
        <p:nvPicPr>
          <p:cNvPr id="6" name="图片 5" descr="C:\Users\Am'be'r\Desktop\千库网_疫情防范表情包_元素编号12812488.png千库网_疫情防范表情包_元素编号12812488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370330" y="1583690"/>
            <a:ext cx="4846320" cy="4847590"/>
          </a:xfrm>
          <a:custGeom>
            <a:avLst/>
            <a:gdLst>
              <a:gd name="connsiteX0" fmla="*/ 769936 w 4979987"/>
              <a:gd name="connsiteY0" fmla="*/ 2771775 h 4352925"/>
              <a:gd name="connsiteX1" fmla="*/ 769936 w 4979987"/>
              <a:gd name="connsiteY1" fmla="*/ 4105275 h 4352925"/>
              <a:gd name="connsiteX2" fmla="*/ 3760786 w 4979987"/>
              <a:gd name="connsiteY2" fmla="*/ 4105275 h 4352925"/>
              <a:gd name="connsiteX3" fmla="*/ 3760786 w 4979987"/>
              <a:gd name="connsiteY3" fmla="*/ 2771775 h 4352925"/>
              <a:gd name="connsiteX4" fmla="*/ 725502 w 4979987"/>
              <a:gd name="connsiteY4" fmla="*/ 0 h 4352925"/>
              <a:gd name="connsiteX5" fmla="*/ 4254485 w 4979987"/>
              <a:gd name="connsiteY5" fmla="*/ 0 h 4352925"/>
              <a:gd name="connsiteX6" fmla="*/ 4979987 w 4979987"/>
              <a:gd name="connsiteY6" fmla="*/ 725502 h 4352925"/>
              <a:gd name="connsiteX7" fmla="*/ 4979987 w 4979987"/>
              <a:gd name="connsiteY7" fmla="*/ 3627423 h 4352925"/>
              <a:gd name="connsiteX8" fmla="*/ 4254485 w 4979987"/>
              <a:gd name="connsiteY8" fmla="*/ 4352925 h 4352925"/>
              <a:gd name="connsiteX9" fmla="*/ 725502 w 4979987"/>
              <a:gd name="connsiteY9" fmla="*/ 4352925 h 4352925"/>
              <a:gd name="connsiteX10" fmla="*/ 0 w 4979987"/>
              <a:gd name="connsiteY10" fmla="*/ 3627423 h 4352925"/>
              <a:gd name="connsiteX11" fmla="*/ 0 w 4979987"/>
              <a:gd name="connsiteY11" fmla="*/ 725502 h 4352925"/>
              <a:gd name="connsiteX12" fmla="*/ 725502 w 4979987"/>
              <a:gd name="connsiteY12" fmla="*/ 0 h 435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9987" h="4352925">
                <a:moveTo>
                  <a:pt x="769936" y="2771775"/>
                </a:moveTo>
                <a:lnTo>
                  <a:pt x="769936" y="4105275"/>
                </a:lnTo>
                <a:lnTo>
                  <a:pt x="3760786" y="4105275"/>
                </a:lnTo>
                <a:lnTo>
                  <a:pt x="3760786" y="2771775"/>
                </a:lnTo>
                <a:close/>
                <a:moveTo>
                  <a:pt x="725502" y="0"/>
                </a:moveTo>
                <a:lnTo>
                  <a:pt x="4254485" y="0"/>
                </a:lnTo>
                <a:cubicBezTo>
                  <a:pt x="4655169" y="0"/>
                  <a:pt x="4979987" y="324818"/>
                  <a:pt x="4979987" y="725502"/>
                </a:cubicBezTo>
                <a:lnTo>
                  <a:pt x="4979987" y="3627423"/>
                </a:lnTo>
                <a:cubicBezTo>
                  <a:pt x="4979987" y="4028107"/>
                  <a:pt x="4655169" y="4352925"/>
                  <a:pt x="4254485" y="4352925"/>
                </a:cubicBezTo>
                <a:lnTo>
                  <a:pt x="725502" y="4352925"/>
                </a:lnTo>
                <a:cubicBezTo>
                  <a:pt x="324818" y="4352925"/>
                  <a:pt x="0" y="4028107"/>
                  <a:pt x="0" y="3627423"/>
                </a:cubicBezTo>
                <a:lnTo>
                  <a:pt x="0" y="725502"/>
                </a:lnTo>
                <a:cubicBezTo>
                  <a:pt x="0" y="324818"/>
                  <a:pt x="324818" y="0"/>
                  <a:pt x="725502" y="0"/>
                </a:cubicBezTo>
                <a:close/>
              </a:path>
            </a:pathLst>
          </a:custGeom>
        </p:spPr>
      </p:pic>
      <p:sp>
        <p:nvSpPr>
          <p:cNvPr id="9" name="矩形 22">
            <a:extLst>
              <a:ext uri="{FF2B5EF4-FFF2-40B4-BE49-F238E27FC236}">
                <a16:creationId xmlns:a16="http://schemas.microsoft.com/office/drawing/2014/main" id="{04BB560E-16C3-4970-8E87-4D0D7990D1CA}"/>
              </a:ext>
            </a:extLst>
          </p:cNvPr>
          <p:cNvSpPr/>
          <p:nvPr/>
        </p:nvSpPr>
        <p:spPr>
          <a:xfrm>
            <a:off x="1288574" y="403088"/>
            <a:ext cx="10263822" cy="152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altLang="zh-CN" sz="4000" b="1" u="sng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Câu 2: </a:t>
            </a:r>
            <a:r>
              <a:rPr lang="vi-VN" altLang="zh-CN" sz="40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Viết thời gian biểu của em </a:t>
            </a:r>
            <a:endParaRPr lang="en-US" altLang="zh-CN" sz="4000" dirty="0">
              <a:solidFill>
                <a:schemeClr val="bg2">
                  <a:lumMod val="10000"/>
                </a:schemeClr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  <a:sym typeface="Arial" panose="020B0604020202020204" pitchFamily="34" charset="0"/>
            </a:endParaRP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altLang="zh-CN" sz="40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từ 5 giờ chiều (17:00) đến lúc đi ngủ.</a:t>
            </a:r>
            <a:endParaRPr lang="en-US" altLang="zh-CN" sz="4000" b="1" dirty="0">
              <a:solidFill>
                <a:schemeClr val="bg2">
                  <a:lumMod val="10000"/>
                </a:schemeClr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8133519"/>
              </p:ext>
            </p:extLst>
          </p:nvPr>
        </p:nvGraphicFramePr>
        <p:xfrm>
          <a:off x="6524283" y="2798534"/>
          <a:ext cx="4991234" cy="1708023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2495617">
                  <a:extLst>
                    <a:ext uri="{9D8B030D-6E8A-4147-A177-3AD203B41FA5}">
                      <a16:colId xmlns:a16="http://schemas.microsoft.com/office/drawing/2014/main" val="3127717366"/>
                    </a:ext>
                  </a:extLst>
                </a:gridCol>
                <a:gridCol w="2495617">
                  <a:extLst>
                    <a:ext uri="{9D8B030D-6E8A-4147-A177-3AD203B41FA5}">
                      <a16:colId xmlns:a16="http://schemas.microsoft.com/office/drawing/2014/main" val="10562817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UTM Avo" panose="02040603050506020204" pitchFamily="18" charset="0"/>
                          <a:ea typeface="印品天逸黑" panose="02000500000000000000" pitchFamily="2" charset="-122"/>
                          <a:cs typeface="Open Sans" panose="020B0606030504020204" pitchFamily="34" charset="0"/>
                        </a:rPr>
                        <a:t>Thời gian</a:t>
                      </a:r>
                      <a:endParaRPr lang="en-US" sz="2800" kern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UTM Avo" panose="02040603050506020204" pitchFamily="18" charset="0"/>
                        <a:ea typeface="印品天逸黑" panose="02000500000000000000" pitchFamily="2" charset="-122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UTM Avo" panose="02040603050506020204" pitchFamily="18" charset="0"/>
                          <a:ea typeface="印品天逸黑" panose="02000500000000000000" pitchFamily="2" charset="-122"/>
                          <a:cs typeface="Open Sans" panose="020B0606030504020204" pitchFamily="34" charset="0"/>
                        </a:rPr>
                        <a:t>Hoạt động</a:t>
                      </a:r>
                      <a:endParaRPr lang="en-US" sz="2800" kern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UTM Avo" panose="02040603050506020204" pitchFamily="18" charset="0"/>
                        <a:ea typeface="印品天逸黑" panose="02000500000000000000" pitchFamily="2" charset="-122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3256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UTM Avo" panose="02040603050506020204" pitchFamily="18" charset="0"/>
                          <a:ea typeface="印品天逸黑" panose="02000500000000000000" pitchFamily="2" charset="-122"/>
                          <a:cs typeface="Open Sans" panose="020B0606030504020204" pitchFamily="34" charset="0"/>
                        </a:rPr>
                        <a:t>17:00</a:t>
                      </a:r>
                      <a:endParaRPr lang="en-US" sz="2800" kern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UTM Avo" panose="02040603050506020204" pitchFamily="18" charset="0"/>
                        <a:ea typeface="印品天逸黑" panose="02000500000000000000" pitchFamily="2" charset="-122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UTM Avo" panose="02040603050506020204" pitchFamily="18" charset="0"/>
                          <a:ea typeface="印品天逸黑" panose="02000500000000000000" pitchFamily="2" charset="-122"/>
                          <a:cs typeface="Open Sans" panose="020B0606030504020204" pitchFamily="34" charset="0"/>
                        </a:rPr>
                        <a:t>Đi học về</a:t>
                      </a:r>
                      <a:endParaRPr lang="en-US" sz="2800" kern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UTM Avo" panose="02040603050506020204" pitchFamily="18" charset="0"/>
                        <a:ea typeface="印品天逸黑" panose="02000500000000000000" pitchFamily="2" charset="-122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35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UTM Avo" panose="02040603050506020204" pitchFamily="18" charset="0"/>
                          <a:ea typeface="印品天逸黑" panose="02000500000000000000" pitchFamily="2" charset="-122"/>
                          <a:cs typeface="Open Sans" panose="020B0606030504020204" pitchFamily="34" charset="0"/>
                        </a:rPr>
                        <a:t>...</a:t>
                      </a:r>
                      <a:endParaRPr lang="en-US" sz="2800" kern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UTM Avo" panose="02040603050506020204" pitchFamily="18" charset="0"/>
                        <a:ea typeface="印品天逸黑" panose="02000500000000000000" pitchFamily="2" charset="-122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UTM Avo" panose="02040603050506020204" pitchFamily="18" charset="0"/>
                          <a:ea typeface="印品天逸黑" panose="02000500000000000000" pitchFamily="2" charset="-122"/>
                          <a:cs typeface="Open Sans" panose="020B0606030504020204" pitchFamily="34" charset="0"/>
                        </a:rPr>
                        <a:t>...</a:t>
                      </a:r>
                      <a:endParaRPr lang="en-US" sz="2800" kern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UTM Avo" panose="02040603050506020204" pitchFamily="18" charset="0"/>
                        <a:ea typeface="印品天逸黑" panose="02000500000000000000" pitchFamily="2" charset="-122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5196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486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字魂143号-正酷超级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字魂143号-正酷超级黑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9A1C1"/>
      </a:accent1>
      <a:accent2>
        <a:srgbClr val="FEE599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字魂64号-萌趣软糖体"/>
        <a:ea typeface="字魂64号-萌趣软糖体"/>
        <a:cs typeface=""/>
      </a:majorFont>
      <a:minorFont>
        <a:latin typeface="字魂64号-萌趣软糖体"/>
        <a:ea typeface="字魂64号-萌趣软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tlCol="0">
        <a:spAutoFit/>
      </a:bodyPr>
      <a:lstStyle>
        <a:defPPr algn="l">
          <a:lnSpc>
            <a:spcPct val="12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214</Words>
  <Application>Microsoft Office PowerPoint</Application>
  <PresentationFormat>Widescreen</PresentationFormat>
  <Paragraphs>52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#9Slide07 HoneyCream</vt:lpstr>
      <vt:lpstr>Calibri</vt:lpstr>
      <vt:lpstr>字魂64号-萌趣软糖体</vt:lpstr>
      <vt:lpstr>UTM Arruba KT</vt:lpstr>
      <vt:lpstr>Arial</vt:lpstr>
      <vt:lpstr>SVN-Newton</vt:lpstr>
      <vt:lpstr>DengXian</vt:lpstr>
      <vt:lpstr>UTM Marlboro</vt:lpstr>
      <vt:lpstr>#9Slide07 Altus</vt:lpstr>
      <vt:lpstr>UTM Aquarelle</vt:lpstr>
      <vt:lpstr>UTM Avo</vt:lpstr>
      <vt:lpstr>Times New Roman</vt:lpstr>
      <vt:lpstr>1_Office 主题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Windows User</cp:lastModifiedBy>
  <cp:revision>9</cp:revision>
  <dcterms:created xsi:type="dcterms:W3CDTF">2022-07-26T14:38:54Z</dcterms:created>
  <dcterms:modified xsi:type="dcterms:W3CDTF">2022-09-10T14:17:33Z</dcterms:modified>
</cp:coreProperties>
</file>