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21"/>
  </p:notesMasterIdLst>
  <p:sldIdLst>
    <p:sldId id="256" r:id="rId4"/>
    <p:sldId id="258" r:id="rId5"/>
    <p:sldId id="259" r:id="rId6"/>
    <p:sldId id="260" r:id="rId7"/>
    <p:sldId id="261" r:id="rId8"/>
    <p:sldId id="262" r:id="rId9"/>
    <p:sldId id="274" r:id="rId10"/>
    <p:sldId id="264" r:id="rId11"/>
    <p:sldId id="266" r:id="rId12"/>
    <p:sldId id="265" r:id="rId13"/>
    <p:sldId id="267" r:id="rId14"/>
    <p:sldId id="268" r:id="rId15"/>
    <p:sldId id="269" r:id="rId16"/>
    <p:sldId id="270" r:id="rId17"/>
    <p:sldId id="271" r:id="rId18"/>
    <p:sldId id="272" r:id="rId19"/>
    <p:sldId id="273" r:id="rId20"/>
  </p:sldIdLst>
  <p:sldSz cx="12192000" cy="6858000"/>
  <p:notesSz cx="6858000" cy="9144000"/>
  <p:embeddedFontLst>
    <p:embeddedFont>
      <p:font typeface="#9Slide03 Jura Bold" panose="00000800000000000000" pitchFamily="2" charset="0"/>
      <p:bold r:id="rId22"/>
    </p:embeddedFont>
    <p:embeddedFont>
      <p:font typeface="#9Slide03 Kaleko 105 Round" pitchFamily="2" charset="0"/>
      <p:regular r:id="rId23"/>
    </p:embeddedFont>
    <p:embeddedFont>
      <p:font typeface="#9Slide03 Montserrat Black" panose="00000A00000000000000" pitchFamily="2" charset="0"/>
      <p:bold r:id="rId24"/>
    </p:embeddedFont>
    <p:embeddedFont>
      <p:font typeface="#9Slide04 Aire Roman Pro" panose="02000000000000000000" pitchFamily="2" charset="0"/>
      <p:regular r:id="rId25"/>
    </p:embeddedFont>
    <p:embeddedFont>
      <p:font typeface="#9Slide05 Aphrodite Pro" panose="02000000000000000000" pitchFamily="2" charset="0"/>
      <p:regular r:id="rId26"/>
    </p:embeddedFont>
    <p:embeddedFont>
      <p:font typeface="#9Slide07 Cadena" panose="02000503000000020004" pitchFamily="2" charset="0"/>
      <p:bold r:id="rId27"/>
    </p:embeddedFont>
    <p:embeddedFont>
      <p:font typeface="#9Slide07 Deepika" panose="02000507000000020004" pitchFamily="2" charset="0"/>
      <p:regular r:id="rId28"/>
    </p:embeddedFont>
    <p:embeddedFont>
      <p:font typeface="#9Slide07 HoneyCream" pitchFamily="2" charset="0"/>
      <p:regular r:id="rId29"/>
    </p:embeddedFont>
    <p:embeddedFont>
      <p:font typeface="#9Slide07 IcielBC Cubano Normal" panose="00000500000000000000" pitchFamily="2" charset="0"/>
      <p:regular r:id="rId30"/>
    </p:embeddedFont>
    <p:embeddedFont>
      <p:font typeface="#9Slide07 IcielPony" panose="02000000000000000000" pitchFamily="2" charset="0"/>
      <p:regular r:id="rId31"/>
    </p:embeddedFont>
    <p:embeddedFont>
      <p:font typeface="#9Slide07 SVNDessert Menu Scrip" panose="00000500000000000000" pitchFamily="2"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panose="02040503050406030204" pitchFamily="18" charset="0"/>
      <p:regular r:id="rId39"/>
      <p:bold r:id="rId40"/>
      <p:italic r:id="rId41"/>
      <p:boldItalic r:id="rId42"/>
    </p:embeddedFont>
    <p:embeddedFont>
      <p:font typeface="SVN-Dancing Script" panose="02040603050506020204" pitchFamily="18" charset="0"/>
      <p:regular r:id="rId43"/>
    </p:embeddedFont>
    <p:embeddedFont>
      <p:font typeface="SVN-Gretoon" panose="02040603050506020204" pitchFamily="18" charset="0"/>
      <p:regular r:id="rId44"/>
    </p:embeddedFont>
    <p:embeddedFont>
      <p:font typeface="SVN-Newton" panose="02040603050506020204" pitchFamily="18" charset="0"/>
      <p:regular r:id="rId45"/>
    </p:embeddedFont>
    <p:embeddedFont>
      <p:font typeface="SVN-Poky's" panose="020B0606040200020203" pitchFamily="34" charset="0"/>
      <p:regular r:id="rId46"/>
    </p:embeddedFont>
    <p:embeddedFont>
      <p:font typeface="UVN Buc Thu" panose="030306020505070F0A05" pitchFamily="66"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6F0"/>
    <a:srgbClr val="00B050"/>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60"/>
  </p:normalViewPr>
  <p:slideViewPr>
    <p:cSldViewPr snapToGrid="0">
      <p:cViewPr varScale="1">
        <p:scale>
          <a:sx n="84" d="100"/>
          <a:sy n="84" d="100"/>
        </p:scale>
        <p:origin x="65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A16C1-02C7-472B-969E-04B41468070C}" type="datetimeFigureOut">
              <a:rPr lang="en-US" smtClean="0"/>
              <a:t>9/3/2022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26902-0C3A-4E44-8AD3-75862284C50C}" type="slidenum">
              <a:rPr lang="en-US" smtClean="0"/>
              <a:t>‹#›</a:t>
            </a:fld>
            <a:endParaRPr lang="en-US"/>
          </a:p>
        </p:txBody>
      </p:sp>
    </p:spTree>
    <p:extLst>
      <p:ext uri="{BB962C8B-B14F-4D97-AF65-F5344CB8AC3E}">
        <p14:creationId xmlns:p14="http://schemas.microsoft.com/office/powerpoint/2010/main" val="257854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6B9B-0A4A-48EE-95E1-12DB0D513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51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kích</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ra</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r>
              <a:rPr lang="en-US" baseline="0" dirty="0"/>
              <a:t>. GV </a:t>
            </a:r>
            <a:r>
              <a:rPr lang="en-US" baseline="0" dirty="0" err="1"/>
              <a:t>kích</a:t>
            </a:r>
            <a:r>
              <a:rPr lang="en-US" baseline="0" dirty="0"/>
              <a:t> </a:t>
            </a:r>
            <a:r>
              <a:rPr lang="en-US" baseline="0" dirty="0" err="1"/>
              <a:t>vào</a:t>
            </a:r>
            <a:r>
              <a:rPr lang="en-US" baseline="0" dirty="0"/>
              <a:t> </a:t>
            </a:r>
            <a:r>
              <a:rPr lang="en-US" baseline="0" dirty="0" err="1"/>
              <a:t>tảng</a:t>
            </a:r>
            <a:r>
              <a:rPr lang="en-US" baseline="0" dirty="0"/>
              <a:t> bang ở </a:t>
            </a:r>
            <a:r>
              <a:rPr lang="en-US" baseline="0" dirty="0" err="1"/>
              <a:t>phía</a:t>
            </a:r>
            <a:r>
              <a:rPr lang="en-US" baseline="0" dirty="0"/>
              <a:t> </a:t>
            </a:r>
            <a:r>
              <a:rPr lang="en-US" baseline="0" dirty="0" err="1"/>
              <a:t>trên</a:t>
            </a:r>
            <a:r>
              <a:rPr lang="en-US" baseline="0" dirty="0"/>
              <a:t> </a:t>
            </a:r>
            <a:r>
              <a:rPr lang="en-US" baseline="0" dirty="0" err="1"/>
              <a:t>bên</a:t>
            </a:r>
            <a:r>
              <a:rPr lang="en-US" baseline="0" dirty="0"/>
              <a:t> </a:t>
            </a:r>
            <a:r>
              <a:rPr lang="en-US" baseline="0" dirty="0" err="1"/>
              <a:t>trái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6B9B-0A4A-48EE-95E1-12DB0D513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61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Sau</a:t>
            </a:r>
            <a:r>
              <a:rPr lang="en-US" dirty="0"/>
              <a:t> </a:t>
            </a:r>
            <a:r>
              <a:rPr lang="en-US" dirty="0" err="1"/>
              <a:t>khi</a:t>
            </a:r>
            <a:r>
              <a:rPr lang="en-US" dirty="0"/>
              <a:t> </a:t>
            </a:r>
            <a:r>
              <a:rPr lang="en-US" dirty="0" err="1"/>
              <a:t>kích</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ra</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r>
              <a:rPr lang="en-US" baseline="0" dirty="0"/>
              <a:t>. GV </a:t>
            </a:r>
            <a:r>
              <a:rPr lang="en-US" baseline="0" dirty="0" err="1"/>
              <a:t>kích</a:t>
            </a:r>
            <a:r>
              <a:rPr lang="en-US" baseline="0" dirty="0"/>
              <a:t> </a:t>
            </a:r>
            <a:r>
              <a:rPr lang="en-US" baseline="0" dirty="0" err="1"/>
              <a:t>vào</a:t>
            </a:r>
            <a:r>
              <a:rPr lang="en-US" baseline="0" dirty="0"/>
              <a:t> </a:t>
            </a:r>
            <a:r>
              <a:rPr lang="en-US" baseline="0" dirty="0" err="1"/>
              <a:t>tảng</a:t>
            </a:r>
            <a:r>
              <a:rPr lang="en-US" baseline="0" dirty="0"/>
              <a:t> bang ở </a:t>
            </a:r>
            <a:r>
              <a:rPr lang="en-US" baseline="0" dirty="0" err="1"/>
              <a:t>phía</a:t>
            </a:r>
            <a:r>
              <a:rPr lang="en-US" baseline="0" dirty="0"/>
              <a:t> </a:t>
            </a:r>
            <a:r>
              <a:rPr lang="en-US" baseline="0" dirty="0" err="1"/>
              <a:t>dưới</a:t>
            </a:r>
            <a:r>
              <a:rPr lang="en-US" baseline="0" dirty="0"/>
              <a:t> </a:t>
            </a:r>
            <a:r>
              <a:rPr lang="en-US" baseline="0" dirty="0" err="1"/>
              <a:t>gần</a:t>
            </a:r>
            <a:r>
              <a:rPr lang="en-US" baseline="0" dirty="0"/>
              <a:t> </a:t>
            </a:r>
            <a:r>
              <a:rPr lang="en-US" baseline="0" dirty="0" err="1"/>
              <a:t>đáp</a:t>
            </a:r>
            <a:r>
              <a:rPr lang="en-US" baseline="0" dirty="0"/>
              <a:t> </a:t>
            </a:r>
            <a:r>
              <a:rPr lang="en-US" baseline="0" dirty="0" err="1"/>
              <a:t>án</a:t>
            </a:r>
            <a:r>
              <a:rPr lang="en-US" baseline="0" dirty="0"/>
              <a:t> 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6B9B-0A4A-48EE-95E1-12DB0D513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55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Sau</a:t>
            </a:r>
            <a:r>
              <a:rPr lang="en-US" dirty="0"/>
              <a:t> </a:t>
            </a:r>
            <a:r>
              <a:rPr lang="en-US" dirty="0" err="1"/>
              <a:t>khi</a:t>
            </a:r>
            <a:r>
              <a:rPr lang="en-US" dirty="0"/>
              <a:t> </a:t>
            </a:r>
            <a:r>
              <a:rPr lang="en-US" dirty="0" err="1"/>
              <a:t>kích</a:t>
            </a:r>
            <a:r>
              <a:rPr lang="en-US" baseline="0" dirty="0"/>
              <a:t>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ra</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và</a:t>
            </a:r>
            <a:r>
              <a:rPr lang="en-US" baseline="0" dirty="0"/>
              <a:t> </a:t>
            </a:r>
            <a:r>
              <a:rPr lang="en-US" baseline="0" dirty="0" err="1"/>
              <a:t>đáp</a:t>
            </a:r>
            <a:r>
              <a:rPr lang="en-US" baseline="0" dirty="0"/>
              <a:t> </a:t>
            </a:r>
            <a:r>
              <a:rPr lang="en-US" baseline="0" dirty="0" err="1"/>
              <a:t>án</a:t>
            </a:r>
            <a:r>
              <a:rPr lang="en-US" baseline="0" dirty="0"/>
              <a:t>. GV </a:t>
            </a:r>
            <a:r>
              <a:rPr lang="en-US" baseline="0" dirty="0" err="1"/>
              <a:t>kích</a:t>
            </a:r>
            <a:r>
              <a:rPr lang="en-US" baseline="0" dirty="0"/>
              <a:t> </a:t>
            </a:r>
            <a:r>
              <a:rPr lang="en-US" baseline="0" dirty="0" err="1"/>
              <a:t>vào</a:t>
            </a:r>
            <a:r>
              <a:rPr lang="en-US" baseline="0" dirty="0"/>
              <a:t> </a:t>
            </a:r>
            <a:r>
              <a:rPr lang="en-US" baseline="0" dirty="0" err="1"/>
              <a:t>tảng</a:t>
            </a:r>
            <a:r>
              <a:rPr lang="en-US" baseline="0" dirty="0"/>
              <a:t> bang ở </a:t>
            </a:r>
            <a:r>
              <a:rPr lang="en-US" baseline="0" dirty="0" err="1"/>
              <a:t>phía</a:t>
            </a:r>
            <a:r>
              <a:rPr lang="en-US" baseline="0" dirty="0"/>
              <a:t> </a:t>
            </a:r>
            <a:r>
              <a:rPr lang="en-US" baseline="0" dirty="0" err="1"/>
              <a:t>trên</a:t>
            </a:r>
            <a:r>
              <a:rPr lang="en-US" baseline="0" dirty="0"/>
              <a:t> </a:t>
            </a:r>
            <a:r>
              <a:rPr lang="en-US" baseline="0" dirty="0" err="1"/>
              <a:t>gần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6B9B-0A4A-48EE-95E1-12DB0D5133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7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23923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197756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110929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9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73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a:srcRect r="24212" b="17645"/>
          <a:stretch/>
        </p:blipFill>
        <p:spPr>
          <a:xfrm>
            <a:off x="9088543" y="4471939"/>
            <a:ext cx="3103457" cy="2386061"/>
          </a:xfrm>
          <a:prstGeom prst="rect">
            <a:avLst/>
          </a:prstGeom>
        </p:spPr>
      </p:pic>
      <p:pic>
        <p:nvPicPr>
          <p:cNvPr id="7"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a:srcRect t="40877" r="7621"/>
          <a:stretch/>
        </p:blipFill>
        <p:spPr>
          <a:xfrm flipH="1">
            <a:off x="1" y="0"/>
            <a:ext cx="3677549" cy="1305665"/>
          </a:xfrm>
          <a:prstGeom prst="rect">
            <a:avLst/>
          </a:prstGeom>
        </p:spPr>
      </p:pic>
      <p:pic>
        <p:nvPicPr>
          <p:cNvPr id="8" name="그래픽 47">
            <a:extLst>
              <a:ext uri="{FF2B5EF4-FFF2-40B4-BE49-F238E27FC236}">
                <a16:creationId xmlns:a16="http://schemas.microsoft.com/office/drawing/2014/main" id="{AFA9801C-01B9-4438-9DBF-3EE307BD6175}"/>
              </a:ext>
            </a:extLst>
          </p:cNvPr>
          <p:cNvPicPr>
            <a:picLocks noChangeAspect="1"/>
          </p:cNvPicPr>
          <p:nvPr userDrawn="1"/>
        </p:nvPicPr>
        <p:blipFill>
          <a:blip/>
          <a:stretch>
            <a:fillRect/>
          </a:stretch>
        </p:blipFill>
        <p:spPr>
          <a:xfrm flipH="1">
            <a:off x="11108835" y="418644"/>
            <a:ext cx="831848" cy="715776"/>
          </a:xfrm>
          <a:prstGeom prst="rect">
            <a:avLst/>
          </a:prstGeom>
        </p:spPr>
      </p:pic>
      <p:pic>
        <p:nvPicPr>
          <p:cNvPr id="9" name="그래픽 52">
            <a:extLst>
              <a:ext uri="{FF2B5EF4-FFF2-40B4-BE49-F238E27FC236}">
                <a16:creationId xmlns:a16="http://schemas.microsoft.com/office/drawing/2014/main" id="{01733B9B-75DD-48D6-B37D-A1228A58FAF4}"/>
              </a:ext>
            </a:extLst>
          </p:cNvPr>
          <p:cNvPicPr>
            <a:picLocks noChangeAspect="1"/>
          </p:cNvPicPr>
          <p:nvPr userDrawn="1"/>
        </p:nvPicPr>
        <p:blipFill>
          <a:blip/>
          <a:stretch>
            <a:fillRect/>
          </a:stretch>
        </p:blipFill>
        <p:spPr>
          <a:xfrm flipH="1">
            <a:off x="8702133" y="6105321"/>
            <a:ext cx="386410" cy="393986"/>
          </a:xfrm>
          <a:prstGeom prst="rect">
            <a:avLst/>
          </a:prstGeom>
        </p:spPr>
      </p:pic>
      <p:pic>
        <p:nvPicPr>
          <p:cNvPr id="10"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a:srcRect l="37656" r="-1" b="-757"/>
          <a:stretch/>
        </p:blipFill>
        <p:spPr>
          <a:xfrm>
            <a:off x="0" y="4819934"/>
            <a:ext cx="1150341" cy="2038066"/>
          </a:xfrm>
          <a:prstGeom prst="rect">
            <a:avLst/>
          </a:prstGeom>
        </p:spPr>
      </p:pic>
      <p:pic>
        <p:nvPicPr>
          <p:cNvPr id="11"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a:srcRect t="75507"/>
          <a:stretch/>
        </p:blipFill>
        <p:spPr>
          <a:xfrm>
            <a:off x="10078523" y="0"/>
            <a:ext cx="2060623" cy="423993"/>
          </a:xfrm>
          <a:prstGeom prst="rect">
            <a:avLst/>
          </a:prstGeom>
        </p:spPr>
      </p:pic>
      <p:pic>
        <p:nvPicPr>
          <p:cNvPr id="12"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a:srcRect t="77951" r="26612"/>
          <a:stretch/>
        </p:blipFill>
        <p:spPr>
          <a:xfrm flipH="1">
            <a:off x="1352008" y="0"/>
            <a:ext cx="2414677" cy="530206"/>
          </a:xfrm>
          <a:prstGeom prst="rect">
            <a:avLst/>
          </a:prstGeom>
        </p:spPr>
      </p:pic>
      <p:pic>
        <p:nvPicPr>
          <p:cNvPr id="13"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a:srcRect t="32740" r="50000"/>
          <a:stretch/>
        </p:blipFill>
        <p:spPr>
          <a:xfrm flipH="1">
            <a:off x="0" y="0"/>
            <a:ext cx="579544" cy="492014"/>
          </a:xfrm>
          <a:prstGeom prst="rect">
            <a:avLst/>
          </a:prstGeom>
        </p:spPr>
      </p:pic>
      <p:pic>
        <p:nvPicPr>
          <p:cNvPr id="14" name="그래픽 71">
            <a:extLst>
              <a:ext uri="{FF2B5EF4-FFF2-40B4-BE49-F238E27FC236}">
                <a16:creationId xmlns:a16="http://schemas.microsoft.com/office/drawing/2014/main" id="{17DD1FE8-3082-43E2-8184-15F3BC5666D8}"/>
              </a:ext>
            </a:extLst>
          </p:cNvPr>
          <p:cNvPicPr>
            <a:picLocks noChangeAspect="1"/>
          </p:cNvPicPr>
          <p:nvPr userDrawn="1"/>
        </p:nvPicPr>
        <p:blipFill>
          <a:blip/>
          <a:stretch>
            <a:fillRect/>
          </a:stretch>
        </p:blipFill>
        <p:spPr>
          <a:xfrm flipH="1">
            <a:off x="1307441" y="1295348"/>
            <a:ext cx="405410" cy="353198"/>
          </a:xfrm>
          <a:prstGeom prst="rect">
            <a:avLst/>
          </a:prstGeom>
        </p:spPr>
      </p:pic>
      <p:pic>
        <p:nvPicPr>
          <p:cNvPr id="15" name="그래픽 35">
            <a:extLst>
              <a:ext uri="{FF2B5EF4-FFF2-40B4-BE49-F238E27FC236}">
                <a16:creationId xmlns:a16="http://schemas.microsoft.com/office/drawing/2014/main" id="{228A1FB7-5DD6-440B-9E4A-EDF8F8B00123}"/>
              </a:ext>
            </a:extLst>
          </p:cNvPr>
          <p:cNvPicPr>
            <a:picLocks noChangeAspect="1"/>
          </p:cNvPicPr>
          <p:nvPr userDrawn="1"/>
        </p:nvPicPr>
        <p:blipFill>
          <a:blip/>
          <a:stretch>
            <a:fillRect/>
          </a:stretch>
        </p:blipFill>
        <p:spPr>
          <a:xfrm flipH="1">
            <a:off x="9088543" y="5869081"/>
            <a:ext cx="1672681" cy="944477"/>
          </a:xfrm>
          <a:prstGeom prst="rect">
            <a:avLst/>
          </a:prstGeom>
        </p:spPr>
      </p:pic>
      <p:pic>
        <p:nvPicPr>
          <p:cNvPr id="16"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a:srcRect t="5932" r="12980" b="-1"/>
          <a:stretch/>
        </p:blipFill>
        <p:spPr>
          <a:xfrm flipH="1">
            <a:off x="1" y="418644"/>
            <a:ext cx="1262873" cy="1219585"/>
          </a:xfrm>
          <a:prstGeom prst="rect">
            <a:avLst/>
          </a:prstGeom>
        </p:spPr>
      </p:pic>
      <p:pic>
        <p:nvPicPr>
          <p:cNvPr id="1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a:srcRect l="33825"/>
          <a:stretch/>
        </p:blipFill>
        <p:spPr>
          <a:xfrm flipH="1">
            <a:off x="11108834" y="5352643"/>
            <a:ext cx="1083166" cy="1505357"/>
          </a:xfrm>
          <a:prstGeom prst="rect">
            <a:avLst/>
          </a:prstGeom>
        </p:spPr>
      </p:pic>
    </p:spTree>
    <p:extLst>
      <p:ext uri="{BB962C8B-B14F-4D97-AF65-F5344CB8AC3E}">
        <p14:creationId xmlns:p14="http://schemas.microsoft.com/office/powerpoint/2010/main" val="1498527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7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092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173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59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4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2193845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918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571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89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4DD9D-E942-48AC-8C79-CF5D95CDBB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661B2-50AF-48A8-9C3C-FBDCD77786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37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0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36B258-96DA-4BD9-A8F1-BC5DD067C9FB}"/>
              </a:ext>
            </a:extLst>
          </p:cNvPr>
          <p:cNvSpPr>
            <a:spLocks noGrp="1"/>
          </p:cNvSpPr>
          <p:nvPr>
            <p:ph type="pic" sz="quarter" idx="10"/>
          </p:nvPr>
        </p:nvSpPr>
        <p:spPr>
          <a:xfrm>
            <a:off x="1739015" y="1780468"/>
            <a:ext cx="1698818" cy="1710006"/>
          </a:xfrm>
          <a:custGeom>
            <a:avLst/>
            <a:gdLst>
              <a:gd name="connsiteX0" fmla="*/ 1705454 w 3410908"/>
              <a:gd name="connsiteY0" fmla="*/ 0 h 3410908"/>
              <a:gd name="connsiteX1" fmla="*/ 3410908 w 3410908"/>
              <a:gd name="connsiteY1" fmla="*/ 1705454 h 3410908"/>
              <a:gd name="connsiteX2" fmla="*/ 1705454 w 3410908"/>
              <a:gd name="connsiteY2" fmla="*/ 3410908 h 3410908"/>
              <a:gd name="connsiteX3" fmla="*/ 0 w 3410908"/>
              <a:gd name="connsiteY3" fmla="*/ 1705454 h 3410908"/>
              <a:gd name="connsiteX4" fmla="*/ 1705454 w 3410908"/>
              <a:gd name="connsiteY4" fmla="*/ 0 h 341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908" h="3410908">
                <a:moveTo>
                  <a:pt x="1705454" y="0"/>
                </a:moveTo>
                <a:cubicBezTo>
                  <a:pt x="2647350" y="0"/>
                  <a:pt x="3410908" y="763558"/>
                  <a:pt x="3410908" y="1705454"/>
                </a:cubicBezTo>
                <a:cubicBezTo>
                  <a:pt x="3410908" y="2647350"/>
                  <a:pt x="2647350" y="3410908"/>
                  <a:pt x="1705454" y="3410908"/>
                </a:cubicBezTo>
                <a:cubicBezTo>
                  <a:pt x="763558" y="3410908"/>
                  <a:pt x="0" y="2647350"/>
                  <a:pt x="0" y="1705454"/>
                </a:cubicBezTo>
                <a:cubicBezTo>
                  <a:pt x="0" y="763558"/>
                  <a:pt x="763558" y="0"/>
                  <a:pt x="1705454" y="0"/>
                </a:cubicBezTo>
                <a:close/>
              </a:path>
            </a:pathLst>
          </a:custGeom>
        </p:spPr>
        <p:txBody>
          <a:bodyPr wrap="square">
            <a:noAutofit/>
          </a:bodyPr>
          <a:lstStyle/>
          <a:p>
            <a:endParaRPr lang="en-ID"/>
          </a:p>
        </p:txBody>
      </p:sp>
    </p:spTree>
    <p:extLst>
      <p:ext uri="{BB962C8B-B14F-4D97-AF65-F5344CB8AC3E}">
        <p14:creationId xmlns:p14="http://schemas.microsoft.com/office/powerpoint/2010/main" val="341598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E5C95B-1E4E-4178-B1B0-BC4809350F96}"/>
              </a:ext>
            </a:extLst>
          </p:cNvPr>
          <p:cNvSpPr>
            <a:spLocks noGrp="1"/>
          </p:cNvSpPr>
          <p:nvPr>
            <p:ph type="pic" sz="quarter" idx="10"/>
          </p:nvPr>
        </p:nvSpPr>
        <p:spPr>
          <a:xfrm>
            <a:off x="427748" y="1271747"/>
            <a:ext cx="3905868" cy="4495477"/>
          </a:xfrm>
        </p:spPr>
        <p:txBody>
          <a:bodyPr/>
          <a:lstStyle/>
          <a:p>
            <a:endParaRPr lang="en-ID"/>
          </a:p>
        </p:txBody>
      </p:sp>
    </p:spTree>
    <p:extLst>
      <p:ext uri="{BB962C8B-B14F-4D97-AF65-F5344CB8AC3E}">
        <p14:creationId xmlns:p14="http://schemas.microsoft.com/office/powerpoint/2010/main" val="106320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3EB8DA-E612-432C-9A8C-38A5101A5C7F}"/>
              </a:ext>
            </a:extLst>
          </p:cNvPr>
          <p:cNvSpPr>
            <a:spLocks noGrp="1"/>
          </p:cNvSpPr>
          <p:nvPr>
            <p:ph type="pic" sz="quarter" idx="10"/>
          </p:nvPr>
        </p:nvSpPr>
        <p:spPr>
          <a:xfrm>
            <a:off x="7673514" y="1897750"/>
            <a:ext cx="2262945" cy="3362724"/>
          </a:xfrm>
        </p:spPr>
        <p:txBody>
          <a:bodyPr/>
          <a:lstStyle/>
          <a:p>
            <a:endParaRPr lang="en-ID"/>
          </a:p>
        </p:txBody>
      </p:sp>
    </p:spTree>
    <p:extLst>
      <p:ext uri="{BB962C8B-B14F-4D97-AF65-F5344CB8AC3E}">
        <p14:creationId xmlns:p14="http://schemas.microsoft.com/office/powerpoint/2010/main" val="950682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p:spPr>
        <p:txBody>
          <a:bodyPr/>
          <a:lstStyle/>
          <a:p>
            <a:endParaRPr lang="en-ID" dirty="0"/>
          </a:p>
        </p:txBody>
      </p:sp>
    </p:spTree>
    <p:extLst>
      <p:ext uri="{BB962C8B-B14F-4D97-AF65-F5344CB8AC3E}">
        <p14:creationId xmlns:p14="http://schemas.microsoft.com/office/powerpoint/2010/main" val="83534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1EDDB9-A095-4345-A0CA-1BC17672865A}"/>
              </a:ext>
            </a:extLst>
          </p:cNvPr>
          <p:cNvSpPr>
            <a:spLocks noGrp="1"/>
          </p:cNvSpPr>
          <p:nvPr>
            <p:ph type="pic" sz="quarter" idx="10"/>
          </p:nvPr>
        </p:nvSpPr>
        <p:spPr>
          <a:xfrm>
            <a:off x="1255570" y="2222861"/>
            <a:ext cx="4312319" cy="1799408"/>
          </a:xfrm>
        </p:spPr>
        <p:txBody>
          <a:bodyPr/>
          <a:lstStyle/>
          <a:p>
            <a:endParaRPr lang="en-ID"/>
          </a:p>
        </p:txBody>
      </p:sp>
      <p:sp>
        <p:nvSpPr>
          <p:cNvPr id="3" name="Picture Placeholder 10">
            <a:extLst>
              <a:ext uri="{FF2B5EF4-FFF2-40B4-BE49-F238E27FC236}">
                <a16:creationId xmlns:a16="http://schemas.microsoft.com/office/drawing/2014/main" id="{3B249D85-5537-4479-9F2F-E37DD5D6B4BE}"/>
              </a:ext>
            </a:extLst>
          </p:cNvPr>
          <p:cNvSpPr>
            <a:spLocks noGrp="1"/>
          </p:cNvSpPr>
          <p:nvPr>
            <p:ph type="pic" sz="quarter" idx="11"/>
          </p:nvPr>
        </p:nvSpPr>
        <p:spPr>
          <a:xfrm>
            <a:off x="1783681" y="3598123"/>
            <a:ext cx="4312319" cy="1799408"/>
          </a:xfrm>
        </p:spPr>
        <p:txBody>
          <a:bodyPr/>
          <a:lstStyle/>
          <a:p>
            <a:endParaRPr lang="en-ID"/>
          </a:p>
        </p:txBody>
      </p:sp>
    </p:spTree>
    <p:extLst>
      <p:ext uri="{BB962C8B-B14F-4D97-AF65-F5344CB8AC3E}">
        <p14:creationId xmlns:p14="http://schemas.microsoft.com/office/powerpoint/2010/main" val="258868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3368955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416D5-ABD2-45D4-AE78-B5E88DDFD45B}"/>
              </a:ext>
            </a:extLst>
          </p:cNvPr>
          <p:cNvSpPr>
            <a:spLocks noGrp="1"/>
          </p:cNvSpPr>
          <p:nvPr>
            <p:ph type="pic" sz="quarter" idx="10"/>
          </p:nvPr>
        </p:nvSpPr>
        <p:spPr>
          <a:xfrm>
            <a:off x="4237155" y="3806640"/>
            <a:ext cx="7954845" cy="3051360"/>
          </a:xfrm>
        </p:spPr>
        <p:txBody>
          <a:bodyPr/>
          <a:lstStyle/>
          <a:p>
            <a:endParaRPr lang="en-ID"/>
          </a:p>
        </p:txBody>
      </p:sp>
    </p:spTree>
    <p:extLst>
      <p:ext uri="{BB962C8B-B14F-4D97-AF65-F5344CB8AC3E}">
        <p14:creationId xmlns:p14="http://schemas.microsoft.com/office/powerpoint/2010/main" val="2942883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F25462-A821-45C1-90D5-C70F10266099}"/>
              </a:ext>
            </a:extLst>
          </p:cNvPr>
          <p:cNvSpPr>
            <a:spLocks noGrp="1"/>
          </p:cNvSpPr>
          <p:nvPr>
            <p:ph type="pic" sz="quarter" idx="10"/>
          </p:nvPr>
        </p:nvSpPr>
        <p:spPr>
          <a:xfrm>
            <a:off x="0" y="0"/>
            <a:ext cx="7880523" cy="3598122"/>
          </a:xfrm>
        </p:spPr>
        <p:txBody>
          <a:bodyPr/>
          <a:lstStyle/>
          <a:p>
            <a:endParaRPr lang="en-ID"/>
          </a:p>
        </p:txBody>
      </p:sp>
    </p:spTree>
    <p:extLst>
      <p:ext uri="{BB962C8B-B14F-4D97-AF65-F5344CB8AC3E}">
        <p14:creationId xmlns:p14="http://schemas.microsoft.com/office/powerpoint/2010/main" val="1730353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783334-A93B-4252-832B-0D0E50940108}"/>
              </a:ext>
            </a:extLst>
          </p:cNvPr>
          <p:cNvSpPr>
            <a:spLocks noGrp="1"/>
          </p:cNvSpPr>
          <p:nvPr>
            <p:ph type="pic" sz="quarter" idx="10"/>
          </p:nvPr>
        </p:nvSpPr>
        <p:spPr>
          <a:xfrm>
            <a:off x="1642204" y="1792296"/>
            <a:ext cx="2580719" cy="2597715"/>
          </a:xfrm>
        </p:spPr>
        <p:txBody>
          <a:bodyPr/>
          <a:lstStyle/>
          <a:p>
            <a:endParaRPr lang="en-ID"/>
          </a:p>
        </p:txBody>
      </p:sp>
      <p:sp>
        <p:nvSpPr>
          <p:cNvPr id="11" name="Picture Placeholder 10">
            <a:extLst>
              <a:ext uri="{FF2B5EF4-FFF2-40B4-BE49-F238E27FC236}">
                <a16:creationId xmlns:a16="http://schemas.microsoft.com/office/drawing/2014/main" id="{697A05E1-4C51-4ABF-A881-767B5E332785}"/>
              </a:ext>
            </a:extLst>
          </p:cNvPr>
          <p:cNvSpPr>
            <a:spLocks noGrp="1"/>
          </p:cNvSpPr>
          <p:nvPr>
            <p:ph type="pic" sz="quarter" idx="11"/>
          </p:nvPr>
        </p:nvSpPr>
        <p:spPr>
          <a:xfrm>
            <a:off x="6610721" y="3306183"/>
            <a:ext cx="5581279" cy="3551817"/>
          </a:xfrm>
        </p:spPr>
        <p:txBody>
          <a:bodyPr/>
          <a:lstStyle/>
          <a:p>
            <a:endParaRPr lang="en-ID"/>
          </a:p>
        </p:txBody>
      </p:sp>
    </p:spTree>
    <p:extLst>
      <p:ext uri="{BB962C8B-B14F-4D97-AF65-F5344CB8AC3E}">
        <p14:creationId xmlns:p14="http://schemas.microsoft.com/office/powerpoint/2010/main" val="3540805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10675-45A6-4402-8E28-F21EAD049DFD}"/>
              </a:ext>
            </a:extLst>
          </p:cNvPr>
          <p:cNvSpPr>
            <a:spLocks noGrp="1"/>
          </p:cNvSpPr>
          <p:nvPr>
            <p:ph type="pic" sz="quarter" idx="10"/>
          </p:nvPr>
        </p:nvSpPr>
        <p:spPr>
          <a:xfrm>
            <a:off x="1454409" y="1458827"/>
            <a:ext cx="3263181" cy="3930795"/>
          </a:xfrm>
        </p:spPr>
        <p:txBody>
          <a:bodyPr/>
          <a:lstStyle/>
          <a:p>
            <a:endParaRPr lang="en-ID"/>
          </a:p>
        </p:txBody>
      </p:sp>
    </p:spTree>
    <p:extLst>
      <p:ext uri="{BB962C8B-B14F-4D97-AF65-F5344CB8AC3E}">
        <p14:creationId xmlns:p14="http://schemas.microsoft.com/office/powerpoint/2010/main" val="1311809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25FD175-1489-4251-A251-9F65667D1BB1}"/>
              </a:ext>
            </a:extLst>
          </p:cNvPr>
          <p:cNvSpPr>
            <a:spLocks noGrp="1"/>
          </p:cNvSpPr>
          <p:nvPr>
            <p:ph type="pic" sz="quarter" idx="10"/>
          </p:nvPr>
        </p:nvSpPr>
        <p:spPr>
          <a:xfrm>
            <a:off x="0" y="1138888"/>
            <a:ext cx="1835126" cy="4695625"/>
          </a:xfrm>
        </p:spPr>
        <p:txBody>
          <a:bodyPr/>
          <a:lstStyle/>
          <a:p>
            <a:endParaRPr lang="en-ID"/>
          </a:p>
        </p:txBody>
      </p:sp>
      <p:sp>
        <p:nvSpPr>
          <p:cNvPr id="9" name="Picture Placeholder 7">
            <a:extLst>
              <a:ext uri="{FF2B5EF4-FFF2-40B4-BE49-F238E27FC236}">
                <a16:creationId xmlns:a16="http://schemas.microsoft.com/office/drawing/2014/main" id="{CF588D16-5257-4C6E-8063-E5624CBDE314}"/>
              </a:ext>
            </a:extLst>
          </p:cNvPr>
          <p:cNvSpPr>
            <a:spLocks noGrp="1"/>
          </p:cNvSpPr>
          <p:nvPr>
            <p:ph type="pic" sz="quarter" idx="11"/>
          </p:nvPr>
        </p:nvSpPr>
        <p:spPr>
          <a:xfrm>
            <a:off x="2042494" y="1138888"/>
            <a:ext cx="2994738" cy="4695625"/>
          </a:xfrm>
        </p:spPr>
        <p:txBody>
          <a:bodyPr/>
          <a:lstStyle/>
          <a:p>
            <a:endParaRPr lang="en-ID"/>
          </a:p>
        </p:txBody>
      </p:sp>
    </p:spTree>
    <p:extLst>
      <p:ext uri="{BB962C8B-B14F-4D97-AF65-F5344CB8AC3E}">
        <p14:creationId xmlns:p14="http://schemas.microsoft.com/office/powerpoint/2010/main" val="737850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F3F869-AFBD-42C8-815D-F58DBE1188D3}"/>
              </a:ext>
            </a:extLst>
          </p:cNvPr>
          <p:cNvSpPr>
            <a:spLocks noGrp="1"/>
          </p:cNvSpPr>
          <p:nvPr>
            <p:ph type="pic" sz="quarter" idx="10"/>
          </p:nvPr>
        </p:nvSpPr>
        <p:spPr>
          <a:xfrm>
            <a:off x="1242417" y="930371"/>
            <a:ext cx="2152271" cy="2167439"/>
          </a:xfrm>
        </p:spPr>
        <p:txBody>
          <a:bodyPr/>
          <a:lstStyle/>
          <a:p>
            <a:endParaRPr lang="en-ID"/>
          </a:p>
        </p:txBody>
      </p:sp>
      <p:sp>
        <p:nvSpPr>
          <p:cNvPr id="10" name="Picture Placeholder 9">
            <a:extLst>
              <a:ext uri="{FF2B5EF4-FFF2-40B4-BE49-F238E27FC236}">
                <a16:creationId xmlns:a16="http://schemas.microsoft.com/office/drawing/2014/main" id="{06600E8C-CAB5-42B0-A48D-F02F36B974EE}"/>
              </a:ext>
            </a:extLst>
          </p:cNvPr>
          <p:cNvSpPr>
            <a:spLocks noGrp="1"/>
          </p:cNvSpPr>
          <p:nvPr>
            <p:ph type="pic" sz="quarter" idx="11"/>
          </p:nvPr>
        </p:nvSpPr>
        <p:spPr>
          <a:xfrm>
            <a:off x="6096000" y="0"/>
            <a:ext cx="4853871" cy="5320382"/>
          </a:xfrm>
        </p:spPr>
        <p:txBody>
          <a:bodyPr/>
          <a:lstStyle/>
          <a:p>
            <a:endParaRPr lang="en-ID"/>
          </a:p>
        </p:txBody>
      </p:sp>
    </p:spTree>
    <p:extLst>
      <p:ext uri="{BB962C8B-B14F-4D97-AF65-F5344CB8AC3E}">
        <p14:creationId xmlns:p14="http://schemas.microsoft.com/office/powerpoint/2010/main" val="1373983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7D1D4F-FAC7-4F07-A3A5-0A647FEB306F}"/>
              </a:ext>
            </a:extLst>
          </p:cNvPr>
          <p:cNvSpPr>
            <a:spLocks noGrp="1"/>
          </p:cNvSpPr>
          <p:nvPr>
            <p:ph type="pic" sz="quarter" idx="10"/>
          </p:nvPr>
        </p:nvSpPr>
        <p:spPr>
          <a:xfrm>
            <a:off x="1035335" y="1421639"/>
            <a:ext cx="5506167" cy="4764865"/>
          </a:xfrm>
        </p:spPr>
        <p:txBody>
          <a:bodyPr/>
          <a:lstStyle/>
          <a:p>
            <a:endParaRPr lang="en-ID"/>
          </a:p>
        </p:txBody>
      </p:sp>
    </p:spTree>
    <p:extLst>
      <p:ext uri="{BB962C8B-B14F-4D97-AF65-F5344CB8AC3E}">
        <p14:creationId xmlns:p14="http://schemas.microsoft.com/office/powerpoint/2010/main" val="2690363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058DC1-F648-4AE2-8C79-328077F7D9E2}"/>
              </a:ext>
            </a:extLst>
          </p:cNvPr>
          <p:cNvSpPr>
            <a:spLocks noGrp="1"/>
          </p:cNvSpPr>
          <p:nvPr>
            <p:ph type="pic" sz="quarter" idx="10"/>
          </p:nvPr>
        </p:nvSpPr>
        <p:spPr>
          <a:xfrm>
            <a:off x="10502284" y="2916859"/>
            <a:ext cx="1689716" cy="2709137"/>
          </a:xfrm>
        </p:spPr>
        <p:txBody>
          <a:bodyPr/>
          <a:lstStyle/>
          <a:p>
            <a:endParaRPr lang="en-ID"/>
          </a:p>
        </p:txBody>
      </p:sp>
      <p:sp>
        <p:nvSpPr>
          <p:cNvPr id="8" name="Picture Placeholder 6">
            <a:extLst>
              <a:ext uri="{FF2B5EF4-FFF2-40B4-BE49-F238E27FC236}">
                <a16:creationId xmlns:a16="http://schemas.microsoft.com/office/drawing/2014/main" id="{675A86CA-1015-4A95-A0F3-42A17E151CF6}"/>
              </a:ext>
            </a:extLst>
          </p:cNvPr>
          <p:cNvSpPr>
            <a:spLocks noGrp="1"/>
          </p:cNvSpPr>
          <p:nvPr>
            <p:ph type="pic" sz="quarter" idx="11"/>
          </p:nvPr>
        </p:nvSpPr>
        <p:spPr>
          <a:xfrm>
            <a:off x="7535148" y="2916859"/>
            <a:ext cx="2752364" cy="2709137"/>
          </a:xfrm>
        </p:spPr>
        <p:txBody>
          <a:bodyPr/>
          <a:lstStyle/>
          <a:p>
            <a:endParaRPr lang="en-ID"/>
          </a:p>
        </p:txBody>
      </p:sp>
      <p:sp>
        <p:nvSpPr>
          <p:cNvPr id="9" name="Picture Placeholder 6">
            <a:extLst>
              <a:ext uri="{FF2B5EF4-FFF2-40B4-BE49-F238E27FC236}">
                <a16:creationId xmlns:a16="http://schemas.microsoft.com/office/drawing/2014/main" id="{122B680F-4890-4077-B599-07935FC8E490}"/>
              </a:ext>
            </a:extLst>
          </p:cNvPr>
          <p:cNvSpPr>
            <a:spLocks noGrp="1"/>
          </p:cNvSpPr>
          <p:nvPr>
            <p:ph type="pic" sz="quarter" idx="12"/>
          </p:nvPr>
        </p:nvSpPr>
        <p:spPr>
          <a:xfrm>
            <a:off x="4581812" y="2916859"/>
            <a:ext cx="2752364" cy="2709137"/>
          </a:xfrm>
        </p:spPr>
        <p:txBody>
          <a:bodyPr/>
          <a:lstStyle/>
          <a:p>
            <a:endParaRPr lang="en-ID"/>
          </a:p>
        </p:txBody>
      </p:sp>
    </p:spTree>
    <p:extLst>
      <p:ext uri="{BB962C8B-B14F-4D97-AF65-F5344CB8AC3E}">
        <p14:creationId xmlns:p14="http://schemas.microsoft.com/office/powerpoint/2010/main" val="3442275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3C24036-AE57-4342-8D9D-35722590BD6E}"/>
              </a:ext>
            </a:extLst>
          </p:cNvPr>
          <p:cNvSpPr>
            <a:spLocks noGrp="1"/>
          </p:cNvSpPr>
          <p:nvPr>
            <p:ph type="pic" sz="quarter" idx="11"/>
          </p:nvPr>
        </p:nvSpPr>
        <p:spPr>
          <a:xfrm>
            <a:off x="7376676" y="2749652"/>
            <a:ext cx="3157065" cy="2785629"/>
          </a:xfrm>
        </p:spPr>
        <p:txBody>
          <a:bodyPr/>
          <a:lstStyle/>
          <a:p>
            <a:endParaRPr lang="en-ID"/>
          </a:p>
        </p:txBody>
      </p:sp>
      <p:sp>
        <p:nvSpPr>
          <p:cNvPr id="7" name="Picture Placeholder 6">
            <a:extLst>
              <a:ext uri="{FF2B5EF4-FFF2-40B4-BE49-F238E27FC236}">
                <a16:creationId xmlns:a16="http://schemas.microsoft.com/office/drawing/2014/main" id="{8406BA12-5D35-4CC8-B74A-C6BC5DE7E41E}"/>
              </a:ext>
            </a:extLst>
          </p:cNvPr>
          <p:cNvSpPr>
            <a:spLocks noGrp="1"/>
          </p:cNvSpPr>
          <p:nvPr>
            <p:ph type="pic" sz="quarter" idx="10"/>
          </p:nvPr>
        </p:nvSpPr>
        <p:spPr>
          <a:xfrm>
            <a:off x="1514423" y="1013475"/>
            <a:ext cx="2525373" cy="2861148"/>
          </a:xfrm>
        </p:spPr>
        <p:txBody>
          <a:bodyPr/>
          <a:lstStyle/>
          <a:p>
            <a:endParaRPr lang="en-ID"/>
          </a:p>
        </p:txBody>
      </p:sp>
    </p:spTree>
    <p:extLst>
      <p:ext uri="{BB962C8B-B14F-4D97-AF65-F5344CB8AC3E}">
        <p14:creationId xmlns:p14="http://schemas.microsoft.com/office/powerpoint/2010/main" val="1115935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140F7C-111D-47AF-B71A-C89595FAB1B9}"/>
              </a:ext>
            </a:extLst>
          </p:cNvPr>
          <p:cNvSpPr>
            <a:spLocks noGrp="1"/>
          </p:cNvSpPr>
          <p:nvPr>
            <p:ph type="pic" sz="quarter" idx="10"/>
          </p:nvPr>
        </p:nvSpPr>
        <p:spPr>
          <a:xfrm>
            <a:off x="1131437" y="2319957"/>
            <a:ext cx="6168741" cy="3430989"/>
          </a:xfrm>
        </p:spPr>
        <p:txBody>
          <a:bodyPr/>
          <a:lstStyle/>
          <a:p>
            <a:endParaRPr lang="en-ID"/>
          </a:p>
        </p:txBody>
      </p:sp>
    </p:spTree>
    <p:extLst>
      <p:ext uri="{BB962C8B-B14F-4D97-AF65-F5344CB8AC3E}">
        <p14:creationId xmlns:p14="http://schemas.microsoft.com/office/powerpoint/2010/main" val="1504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3802701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1E595-23EA-4B73-92C5-1922CB38228B}"/>
              </a:ext>
            </a:extLst>
          </p:cNvPr>
          <p:cNvSpPr>
            <a:spLocks noGrp="1"/>
          </p:cNvSpPr>
          <p:nvPr>
            <p:ph type="pic" sz="quarter" idx="10"/>
          </p:nvPr>
        </p:nvSpPr>
        <p:spPr>
          <a:xfrm>
            <a:off x="4611527" y="1528114"/>
            <a:ext cx="6583047" cy="3542411"/>
          </a:xfrm>
        </p:spPr>
        <p:txBody>
          <a:bodyPr/>
          <a:lstStyle/>
          <a:p>
            <a:endParaRPr lang="en-ID"/>
          </a:p>
        </p:txBody>
      </p:sp>
    </p:spTree>
    <p:extLst>
      <p:ext uri="{BB962C8B-B14F-4D97-AF65-F5344CB8AC3E}">
        <p14:creationId xmlns:p14="http://schemas.microsoft.com/office/powerpoint/2010/main" val="46747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99E1AB-931E-4ADB-9891-607262EB596E}"/>
              </a:ext>
            </a:extLst>
          </p:cNvPr>
          <p:cNvSpPr>
            <a:spLocks noGrp="1"/>
          </p:cNvSpPr>
          <p:nvPr>
            <p:ph type="pic" sz="quarter" idx="10"/>
          </p:nvPr>
        </p:nvSpPr>
        <p:spPr>
          <a:xfrm>
            <a:off x="1021535" y="1194599"/>
            <a:ext cx="2028047" cy="2042199"/>
          </a:xfrm>
        </p:spPr>
        <p:txBody>
          <a:bodyPr/>
          <a:lstStyle/>
          <a:p>
            <a:endParaRPr lang="en-ID"/>
          </a:p>
        </p:txBody>
      </p:sp>
      <p:sp>
        <p:nvSpPr>
          <p:cNvPr id="8" name="Picture Placeholder 6">
            <a:extLst>
              <a:ext uri="{FF2B5EF4-FFF2-40B4-BE49-F238E27FC236}">
                <a16:creationId xmlns:a16="http://schemas.microsoft.com/office/drawing/2014/main" id="{135933C5-F46D-4567-BB28-0568BBF978EB}"/>
              </a:ext>
            </a:extLst>
          </p:cNvPr>
          <p:cNvSpPr>
            <a:spLocks noGrp="1"/>
          </p:cNvSpPr>
          <p:nvPr>
            <p:ph type="pic" sz="quarter" idx="11"/>
          </p:nvPr>
        </p:nvSpPr>
        <p:spPr>
          <a:xfrm>
            <a:off x="3284839" y="1194599"/>
            <a:ext cx="3491274" cy="4917672"/>
          </a:xfrm>
        </p:spPr>
        <p:txBody>
          <a:bodyPr/>
          <a:lstStyle/>
          <a:p>
            <a:endParaRPr lang="en-ID"/>
          </a:p>
        </p:txBody>
      </p:sp>
    </p:spTree>
    <p:extLst>
      <p:ext uri="{BB962C8B-B14F-4D97-AF65-F5344CB8AC3E}">
        <p14:creationId xmlns:p14="http://schemas.microsoft.com/office/powerpoint/2010/main" val="1402518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D02C85-AC33-436B-B290-0C327E95D0FC}"/>
              </a:ext>
            </a:extLst>
          </p:cNvPr>
          <p:cNvSpPr>
            <a:spLocks noGrp="1"/>
          </p:cNvSpPr>
          <p:nvPr>
            <p:ph type="pic" sz="quarter" idx="10"/>
          </p:nvPr>
        </p:nvSpPr>
        <p:spPr>
          <a:xfrm>
            <a:off x="859934" y="523207"/>
            <a:ext cx="3429839" cy="5811586"/>
          </a:xfrm>
        </p:spPr>
        <p:txBody>
          <a:bodyPr/>
          <a:lstStyle/>
          <a:p>
            <a:endParaRPr lang="en-ID"/>
          </a:p>
        </p:txBody>
      </p:sp>
    </p:spTree>
    <p:extLst>
      <p:ext uri="{BB962C8B-B14F-4D97-AF65-F5344CB8AC3E}">
        <p14:creationId xmlns:p14="http://schemas.microsoft.com/office/powerpoint/2010/main" val="3883185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0593E9-81A3-41E0-AC13-770A36C197E6}"/>
              </a:ext>
            </a:extLst>
          </p:cNvPr>
          <p:cNvSpPr>
            <a:spLocks noGrp="1"/>
          </p:cNvSpPr>
          <p:nvPr>
            <p:ph type="pic" sz="quarter" idx="10"/>
          </p:nvPr>
        </p:nvSpPr>
        <p:spPr>
          <a:xfrm rot="20833862">
            <a:off x="806516" y="1098071"/>
            <a:ext cx="2042278" cy="2639896"/>
          </a:xfrm>
        </p:spPr>
        <p:txBody>
          <a:bodyPr/>
          <a:lstStyle/>
          <a:p>
            <a:endParaRPr lang="en-ID"/>
          </a:p>
        </p:txBody>
      </p:sp>
      <p:sp>
        <p:nvSpPr>
          <p:cNvPr id="8" name="Picture Placeholder 6">
            <a:extLst>
              <a:ext uri="{FF2B5EF4-FFF2-40B4-BE49-F238E27FC236}">
                <a16:creationId xmlns:a16="http://schemas.microsoft.com/office/drawing/2014/main" id="{18A748D6-57F2-44E1-81B6-2878EF844FF4}"/>
              </a:ext>
            </a:extLst>
          </p:cNvPr>
          <p:cNvSpPr>
            <a:spLocks noGrp="1"/>
          </p:cNvSpPr>
          <p:nvPr>
            <p:ph type="pic" sz="quarter" idx="11"/>
          </p:nvPr>
        </p:nvSpPr>
        <p:spPr>
          <a:xfrm rot="20833862">
            <a:off x="3426980" y="1626811"/>
            <a:ext cx="2042278" cy="2639896"/>
          </a:xfrm>
        </p:spPr>
        <p:txBody>
          <a:bodyPr/>
          <a:lstStyle/>
          <a:p>
            <a:endParaRPr lang="en-ID"/>
          </a:p>
        </p:txBody>
      </p:sp>
      <p:sp>
        <p:nvSpPr>
          <p:cNvPr id="9" name="Picture Placeholder 6">
            <a:extLst>
              <a:ext uri="{FF2B5EF4-FFF2-40B4-BE49-F238E27FC236}">
                <a16:creationId xmlns:a16="http://schemas.microsoft.com/office/drawing/2014/main" id="{D9E74F87-149A-486A-8935-A8DC93DC5109}"/>
              </a:ext>
            </a:extLst>
          </p:cNvPr>
          <p:cNvSpPr>
            <a:spLocks noGrp="1"/>
          </p:cNvSpPr>
          <p:nvPr>
            <p:ph type="pic" sz="quarter" idx="12"/>
          </p:nvPr>
        </p:nvSpPr>
        <p:spPr>
          <a:xfrm rot="20833862">
            <a:off x="6047444" y="2109052"/>
            <a:ext cx="2042278" cy="2639896"/>
          </a:xfrm>
        </p:spPr>
        <p:txBody>
          <a:bodyPr/>
          <a:lstStyle/>
          <a:p>
            <a:endParaRPr lang="en-ID"/>
          </a:p>
        </p:txBody>
      </p:sp>
      <p:sp>
        <p:nvSpPr>
          <p:cNvPr id="10" name="Picture Placeholder 6">
            <a:extLst>
              <a:ext uri="{FF2B5EF4-FFF2-40B4-BE49-F238E27FC236}">
                <a16:creationId xmlns:a16="http://schemas.microsoft.com/office/drawing/2014/main" id="{300A91E0-CB48-4AB0-9FF3-9F761FAD3809}"/>
              </a:ext>
            </a:extLst>
          </p:cNvPr>
          <p:cNvSpPr>
            <a:spLocks noGrp="1"/>
          </p:cNvSpPr>
          <p:nvPr>
            <p:ph type="pic" sz="quarter" idx="13"/>
          </p:nvPr>
        </p:nvSpPr>
        <p:spPr>
          <a:xfrm>
            <a:off x="9078633" y="1111032"/>
            <a:ext cx="3113367" cy="4626616"/>
          </a:xfrm>
        </p:spPr>
        <p:txBody>
          <a:bodyPr/>
          <a:lstStyle/>
          <a:p>
            <a:endParaRPr lang="en-ID" dirty="0"/>
          </a:p>
        </p:txBody>
      </p:sp>
    </p:spTree>
    <p:extLst>
      <p:ext uri="{BB962C8B-B14F-4D97-AF65-F5344CB8AC3E}">
        <p14:creationId xmlns:p14="http://schemas.microsoft.com/office/powerpoint/2010/main" val="2391605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9FDA9A-6B75-4FD7-B57F-4A3AAF6119D8}"/>
              </a:ext>
            </a:extLst>
          </p:cNvPr>
          <p:cNvSpPr>
            <a:spLocks noGrp="1"/>
          </p:cNvSpPr>
          <p:nvPr>
            <p:ph type="pic" sz="quarter" idx="10"/>
          </p:nvPr>
        </p:nvSpPr>
        <p:spPr>
          <a:xfrm>
            <a:off x="1117996" y="1081188"/>
            <a:ext cx="9784436" cy="4695625"/>
          </a:xfrm>
        </p:spPr>
        <p:txBody>
          <a:bodyPr/>
          <a:lstStyle/>
          <a:p>
            <a:endParaRPr lang="en-ID"/>
          </a:p>
        </p:txBody>
      </p:sp>
    </p:spTree>
    <p:extLst>
      <p:ext uri="{BB962C8B-B14F-4D97-AF65-F5344CB8AC3E}">
        <p14:creationId xmlns:p14="http://schemas.microsoft.com/office/powerpoint/2010/main" val="2448626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AFE359-9736-49CE-835E-C4A191438118}"/>
              </a:ext>
            </a:extLst>
          </p:cNvPr>
          <p:cNvSpPr>
            <a:spLocks noGrp="1"/>
          </p:cNvSpPr>
          <p:nvPr>
            <p:ph type="pic" sz="quarter" idx="10"/>
          </p:nvPr>
        </p:nvSpPr>
        <p:spPr>
          <a:xfrm>
            <a:off x="0" y="0"/>
            <a:ext cx="6096000" cy="5584610"/>
          </a:xfrm>
        </p:spPr>
        <p:txBody>
          <a:bodyPr/>
          <a:lstStyle/>
          <a:p>
            <a:endParaRPr lang="en-ID"/>
          </a:p>
        </p:txBody>
      </p:sp>
    </p:spTree>
    <p:extLst>
      <p:ext uri="{BB962C8B-B14F-4D97-AF65-F5344CB8AC3E}">
        <p14:creationId xmlns:p14="http://schemas.microsoft.com/office/powerpoint/2010/main" val="3830633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C3B1A5-5C48-4692-BB39-3326D4B2BA7F}"/>
              </a:ext>
            </a:extLst>
          </p:cNvPr>
          <p:cNvSpPr>
            <a:spLocks noGrp="1"/>
          </p:cNvSpPr>
          <p:nvPr>
            <p:ph type="pic" sz="quarter" idx="10"/>
          </p:nvPr>
        </p:nvSpPr>
        <p:spPr>
          <a:xfrm>
            <a:off x="9257547" y="3223268"/>
            <a:ext cx="1818218" cy="2723100"/>
          </a:xfrm>
        </p:spPr>
        <p:txBody>
          <a:bodyPr/>
          <a:lstStyle/>
          <a:p>
            <a:endParaRPr lang="en-ID"/>
          </a:p>
        </p:txBody>
      </p:sp>
      <p:sp>
        <p:nvSpPr>
          <p:cNvPr id="8" name="Picture Placeholder 6">
            <a:extLst>
              <a:ext uri="{FF2B5EF4-FFF2-40B4-BE49-F238E27FC236}">
                <a16:creationId xmlns:a16="http://schemas.microsoft.com/office/drawing/2014/main" id="{BA347E17-C08D-4DFA-821A-44141E13D990}"/>
              </a:ext>
            </a:extLst>
          </p:cNvPr>
          <p:cNvSpPr>
            <a:spLocks noGrp="1"/>
          </p:cNvSpPr>
          <p:nvPr>
            <p:ph type="pic" sz="quarter" idx="11"/>
          </p:nvPr>
        </p:nvSpPr>
        <p:spPr>
          <a:xfrm>
            <a:off x="1703875" y="0"/>
            <a:ext cx="2152181" cy="3223268"/>
          </a:xfrm>
        </p:spPr>
        <p:txBody>
          <a:bodyPr/>
          <a:lstStyle/>
          <a:p>
            <a:endParaRPr lang="en-ID"/>
          </a:p>
        </p:txBody>
      </p:sp>
      <p:sp>
        <p:nvSpPr>
          <p:cNvPr id="9" name="Picture Placeholder 6">
            <a:extLst>
              <a:ext uri="{FF2B5EF4-FFF2-40B4-BE49-F238E27FC236}">
                <a16:creationId xmlns:a16="http://schemas.microsoft.com/office/drawing/2014/main" id="{7BD37E65-EA2A-4330-BA6B-6BC22AD5D5BA}"/>
              </a:ext>
            </a:extLst>
          </p:cNvPr>
          <p:cNvSpPr>
            <a:spLocks noGrp="1"/>
          </p:cNvSpPr>
          <p:nvPr>
            <p:ph type="pic" sz="quarter" idx="12"/>
          </p:nvPr>
        </p:nvSpPr>
        <p:spPr>
          <a:xfrm>
            <a:off x="3284552" y="5195213"/>
            <a:ext cx="3207426" cy="1662787"/>
          </a:xfrm>
        </p:spPr>
        <p:txBody>
          <a:bodyPr/>
          <a:lstStyle/>
          <a:p>
            <a:endParaRPr lang="en-ID"/>
          </a:p>
        </p:txBody>
      </p:sp>
      <p:sp>
        <p:nvSpPr>
          <p:cNvPr id="10" name="Picture Placeholder 6">
            <a:extLst>
              <a:ext uri="{FF2B5EF4-FFF2-40B4-BE49-F238E27FC236}">
                <a16:creationId xmlns:a16="http://schemas.microsoft.com/office/drawing/2014/main" id="{5957EF43-C620-4F55-8CB5-63E8F1150946}"/>
              </a:ext>
            </a:extLst>
          </p:cNvPr>
          <p:cNvSpPr>
            <a:spLocks noGrp="1"/>
          </p:cNvSpPr>
          <p:nvPr>
            <p:ph type="pic" sz="quarter" idx="13"/>
          </p:nvPr>
        </p:nvSpPr>
        <p:spPr>
          <a:xfrm>
            <a:off x="6096000" y="797546"/>
            <a:ext cx="2708806" cy="1628175"/>
          </a:xfrm>
        </p:spPr>
        <p:txBody>
          <a:bodyPr/>
          <a:lstStyle/>
          <a:p>
            <a:endParaRPr lang="en-ID"/>
          </a:p>
        </p:txBody>
      </p:sp>
    </p:spTree>
    <p:extLst>
      <p:ext uri="{BB962C8B-B14F-4D97-AF65-F5344CB8AC3E}">
        <p14:creationId xmlns:p14="http://schemas.microsoft.com/office/powerpoint/2010/main" val="3458404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33BEF0-CDA6-49EE-A6F1-8E71849C6325}"/>
              </a:ext>
            </a:extLst>
          </p:cNvPr>
          <p:cNvSpPr>
            <a:spLocks noGrp="1"/>
          </p:cNvSpPr>
          <p:nvPr>
            <p:ph type="pic" sz="quarter" idx="10"/>
          </p:nvPr>
        </p:nvSpPr>
        <p:spPr>
          <a:xfrm>
            <a:off x="1214456" y="3429000"/>
            <a:ext cx="1862798" cy="1875066"/>
          </a:xfrm>
        </p:spPr>
        <p:txBody>
          <a:bodyPr/>
          <a:lstStyle/>
          <a:p>
            <a:endParaRPr lang="en-ID"/>
          </a:p>
        </p:txBody>
      </p:sp>
      <p:sp>
        <p:nvSpPr>
          <p:cNvPr id="8" name="Picture Placeholder 6">
            <a:extLst>
              <a:ext uri="{FF2B5EF4-FFF2-40B4-BE49-F238E27FC236}">
                <a16:creationId xmlns:a16="http://schemas.microsoft.com/office/drawing/2014/main" id="{53BFF2CA-C9E1-4A52-929F-7DC8AB947893}"/>
              </a:ext>
            </a:extLst>
          </p:cNvPr>
          <p:cNvSpPr>
            <a:spLocks noGrp="1"/>
          </p:cNvSpPr>
          <p:nvPr>
            <p:ph type="pic" sz="quarter" idx="11"/>
          </p:nvPr>
        </p:nvSpPr>
        <p:spPr>
          <a:xfrm>
            <a:off x="3325953" y="1109116"/>
            <a:ext cx="1862798" cy="1875066"/>
          </a:xfrm>
        </p:spPr>
        <p:txBody>
          <a:bodyPr/>
          <a:lstStyle/>
          <a:p>
            <a:endParaRPr lang="en-ID"/>
          </a:p>
        </p:txBody>
      </p:sp>
      <p:sp>
        <p:nvSpPr>
          <p:cNvPr id="9" name="Picture Placeholder 6">
            <a:extLst>
              <a:ext uri="{FF2B5EF4-FFF2-40B4-BE49-F238E27FC236}">
                <a16:creationId xmlns:a16="http://schemas.microsoft.com/office/drawing/2014/main" id="{E95CEFF6-6AAD-41AB-B145-5A9F0E530007}"/>
              </a:ext>
            </a:extLst>
          </p:cNvPr>
          <p:cNvSpPr>
            <a:spLocks noGrp="1"/>
          </p:cNvSpPr>
          <p:nvPr>
            <p:ph type="pic" sz="quarter" idx="12"/>
          </p:nvPr>
        </p:nvSpPr>
        <p:spPr>
          <a:xfrm>
            <a:off x="5506455" y="3429000"/>
            <a:ext cx="1862798" cy="1875066"/>
          </a:xfrm>
        </p:spPr>
        <p:txBody>
          <a:bodyPr/>
          <a:lstStyle/>
          <a:p>
            <a:endParaRPr lang="en-ID"/>
          </a:p>
        </p:txBody>
      </p:sp>
    </p:spTree>
    <p:extLst>
      <p:ext uri="{BB962C8B-B14F-4D97-AF65-F5344CB8AC3E}">
        <p14:creationId xmlns:p14="http://schemas.microsoft.com/office/powerpoint/2010/main" val="1830965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D5151A-6250-4895-B467-F154DCE47F77}"/>
              </a:ext>
            </a:extLst>
          </p:cNvPr>
          <p:cNvSpPr>
            <a:spLocks noGrp="1"/>
          </p:cNvSpPr>
          <p:nvPr>
            <p:ph type="pic" sz="quarter" idx="10"/>
          </p:nvPr>
        </p:nvSpPr>
        <p:spPr>
          <a:xfrm>
            <a:off x="0" y="499806"/>
            <a:ext cx="4347057" cy="4639914"/>
          </a:xfrm>
        </p:spPr>
        <p:txBody>
          <a:bodyPr/>
          <a:lstStyle/>
          <a:p>
            <a:endParaRPr lang="en-ID"/>
          </a:p>
        </p:txBody>
      </p:sp>
      <p:sp>
        <p:nvSpPr>
          <p:cNvPr id="9" name="Picture Placeholder 8">
            <a:extLst>
              <a:ext uri="{FF2B5EF4-FFF2-40B4-BE49-F238E27FC236}">
                <a16:creationId xmlns:a16="http://schemas.microsoft.com/office/drawing/2014/main" id="{6908A036-4B1B-482F-8AE6-92993D7F2391}"/>
              </a:ext>
            </a:extLst>
          </p:cNvPr>
          <p:cNvSpPr>
            <a:spLocks noGrp="1"/>
          </p:cNvSpPr>
          <p:nvPr>
            <p:ph type="pic" sz="quarter" idx="11"/>
          </p:nvPr>
        </p:nvSpPr>
        <p:spPr>
          <a:xfrm>
            <a:off x="8625255" y="2292102"/>
            <a:ext cx="1849357" cy="2847618"/>
          </a:xfrm>
        </p:spPr>
        <p:txBody>
          <a:bodyPr/>
          <a:lstStyle/>
          <a:p>
            <a:endParaRPr lang="en-ID"/>
          </a:p>
        </p:txBody>
      </p:sp>
    </p:spTree>
    <p:extLst>
      <p:ext uri="{BB962C8B-B14F-4D97-AF65-F5344CB8AC3E}">
        <p14:creationId xmlns:p14="http://schemas.microsoft.com/office/powerpoint/2010/main" val="635909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6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686138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491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164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B9685-3E86-4D8C-BDC5-774F93495B8F}"/>
              </a:ext>
            </a:extLst>
          </p:cNvPr>
          <p:cNvSpPr>
            <a:spLocks noGrp="1"/>
          </p:cNvSpPr>
          <p:nvPr>
            <p:ph type="pic" sz="quarter" idx="10"/>
          </p:nvPr>
        </p:nvSpPr>
        <p:spPr>
          <a:xfrm>
            <a:off x="1806112" y="1585991"/>
            <a:ext cx="2754638" cy="2278800"/>
          </a:xfrm>
          <a:custGeom>
            <a:avLst/>
            <a:gdLst>
              <a:gd name="connsiteX0" fmla="*/ 757593 w 5530796"/>
              <a:gd name="connsiteY0" fmla="*/ 0 h 4545468"/>
              <a:gd name="connsiteX1" fmla="*/ 4773203 w 5530796"/>
              <a:gd name="connsiteY1" fmla="*/ 0 h 4545468"/>
              <a:gd name="connsiteX2" fmla="*/ 5530796 w 5530796"/>
              <a:gd name="connsiteY2" fmla="*/ 757593 h 4545468"/>
              <a:gd name="connsiteX3" fmla="*/ 5530796 w 5530796"/>
              <a:gd name="connsiteY3" fmla="*/ 3787875 h 4545468"/>
              <a:gd name="connsiteX4" fmla="*/ 4773203 w 5530796"/>
              <a:gd name="connsiteY4" fmla="*/ 4545468 h 4545468"/>
              <a:gd name="connsiteX5" fmla="*/ 757593 w 5530796"/>
              <a:gd name="connsiteY5" fmla="*/ 4545468 h 4545468"/>
              <a:gd name="connsiteX6" fmla="*/ 0 w 5530796"/>
              <a:gd name="connsiteY6" fmla="*/ 3787875 h 4545468"/>
              <a:gd name="connsiteX7" fmla="*/ 0 w 5530796"/>
              <a:gd name="connsiteY7" fmla="*/ 757593 h 4545468"/>
              <a:gd name="connsiteX8" fmla="*/ 757593 w 5530796"/>
              <a:gd name="connsiteY8" fmla="*/ 0 h 454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0796" h="4545468">
                <a:moveTo>
                  <a:pt x="757593" y="0"/>
                </a:moveTo>
                <a:lnTo>
                  <a:pt x="4773203" y="0"/>
                </a:lnTo>
                <a:cubicBezTo>
                  <a:pt x="5191610" y="0"/>
                  <a:pt x="5530796" y="339186"/>
                  <a:pt x="5530796" y="757593"/>
                </a:cubicBezTo>
                <a:lnTo>
                  <a:pt x="5530796" y="3787875"/>
                </a:lnTo>
                <a:cubicBezTo>
                  <a:pt x="5530796" y="4206282"/>
                  <a:pt x="5191610" y="4545468"/>
                  <a:pt x="4773203" y="4545468"/>
                </a:cubicBezTo>
                <a:lnTo>
                  <a:pt x="757593" y="4545468"/>
                </a:lnTo>
                <a:cubicBezTo>
                  <a:pt x="339186" y="4545468"/>
                  <a:pt x="0" y="4206282"/>
                  <a:pt x="0" y="3787875"/>
                </a:cubicBezTo>
                <a:lnTo>
                  <a:pt x="0" y="757593"/>
                </a:lnTo>
                <a:cubicBezTo>
                  <a:pt x="0" y="339186"/>
                  <a:pt x="339186" y="0"/>
                  <a:pt x="757593"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709270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E6A7B5-700F-4EE6-8F11-72DF0DFC12DB}"/>
              </a:ext>
            </a:extLst>
          </p:cNvPr>
          <p:cNvSpPr>
            <a:spLocks noGrp="1"/>
          </p:cNvSpPr>
          <p:nvPr>
            <p:ph type="pic" sz="quarter" idx="10"/>
          </p:nvPr>
        </p:nvSpPr>
        <p:spPr>
          <a:xfrm>
            <a:off x="7803418" y="1650138"/>
            <a:ext cx="1810376" cy="3715918"/>
          </a:xfrm>
          <a:custGeom>
            <a:avLst/>
            <a:gdLst>
              <a:gd name="connsiteX0" fmla="*/ 605828 w 3634895"/>
              <a:gd name="connsiteY0" fmla="*/ 0 h 7412053"/>
              <a:gd name="connsiteX1" fmla="*/ 3029067 w 3634895"/>
              <a:gd name="connsiteY1" fmla="*/ 0 h 7412053"/>
              <a:gd name="connsiteX2" fmla="*/ 3634895 w 3634895"/>
              <a:gd name="connsiteY2" fmla="*/ 605828 h 7412053"/>
              <a:gd name="connsiteX3" fmla="*/ 3634895 w 3634895"/>
              <a:gd name="connsiteY3" fmla="*/ 6806225 h 7412053"/>
              <a:gd name="connsiteX4" fmla="*/ 3029067 w 3634895"/>
              <a:gd name="connsiteY4" fmla="*/ 7412053 h 7412053"/>
              <a:gd name="connsiteX5" fmla="*/ 605828 w 3634895"/>
              <a:gd name="connsiteY5" fmla="*/ 7412053 h 7412053"/>
              <a:gd name="connsiteX6" fmla="*/ 0 w 3634895"/>
              <a:gd name="connsiteY6" fmla="*/ 6806225 h 7412053"/>
              <a:gd name="connsiteX7" fmla="*/ 0 w 3634895"/>
              <a:gd name="connsiteY7" fmla="*/ 605828 h 7412053"/>
              <a:gd name="connsiteX8" fmla="*/ 605828 w 3634895"/>
              <a:gd name="connsiteY8" fmla="*/ 0 h 74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4895" h="7412053">
                <a:moveTo>
                  <a:pt x="605828" y="0"/>
                </a:moveTo>
                <a:lnTo>
                  <a:pt x="3029067" y="0"/>
                </a:lnTo>
                <a:cubicBezTo>
                  <a:pt x="3363657" y="0"/>
                  <a:pt x="3634895" y="271238"/>
                  <a:pt x="3634895" y="605828"/>
                </a:cubicBezTo>
                <a:lnTo>
                  <a:pt x="3634895" y="6806225"/>
                </a:lnTo>
                <a:cubicBezTo>
                  <a:pt x="3634895" y="7140815"/>
                  <a:pt x="3363657" y="7412053"/>
                  <a:pt x="3029067" y="7412053"/>
                </a:cubicBezTo>
                <a:lnTo>
                  <a:pt x="605828" y="7412053"/>
                </a:lnTo>
                <a:cubicBezTo>
                  <a:pt x="271238" y="7412053"/>
                  <a:pt x="0" y="7140815"/>
                  <a:pt x="0" y="6806225"/>
                </a:cubicBezTo>
                <a:lnTo>
                  <a:pt x="0" y="605828"/>
                </a:lnTo>
                <a:cubicBezTo>
                  <a:pt x="0" y="271238"/>
                  <a:pt x="271238" y="0"/>
                  <a:pt x="6058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3550298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2C746-9B4F-481F-ACE4-9C5A1A6D6008}"/>
              </a:ext>
            </a:extLst>
          </p:cNvPr>
          <p:cNvSpPr>
            <a:spLocks noGrp="1"/>
          </p:cNvSpPr>
          <p:nvPr>
            <p:ph type="pic" sz="quarter" idx="10"/>
          </p:nvPr>
        </p:nvSpPr>
        <p:spPr>
          <a:xfrm>
            <a:off x="2012667" y="2074871"/>
            <a:ext cx="3777300" cy="2449079"/>
          </a:xfrm>
          <a:custGeom>
            <a:avLst/>
            <a:gdLst>
              <a:gd name="connsiteX0" fmla="*/ 0 w 7584111"/>
              <a:gd name="connsiteY0" fmla="*/ 0 h 4885120"/>
              <a:gd name="connsiteX1" fmla="*/ 7584111 w 7584111"/>
              <a:gd name="connsiteY1" fmla="*/ 0 h 4885120"/>
              <a:gd name="connsiteX2" fmla="*/ 7584111 w 7584111"/>
              <a:gd name="connsiteY2" fmla="*/ 4885120 h 4885120"/>
              <a:gd name="connsiteX3" fmla="*/ 0 w 7584111"/>
              <a:gd name="connsiteY3" fmla="*/ 4885120 h 4885120"/>
            </a:gdLst>
            <a:ahLst/>
            <a:cxnLst>
              <a:cxn ang="0">
                <a:pos x="connsiteX0" y="connsiteY0"/>
              </a:cxn>
              <a:cxn ang="0">
                <a:pos x="connsiteX1" y="connsiteY1"/>
              </a:cxn>
              <a:cxn ang="0">
                <a:pos x="connsiteX2" y="connsiteY2"/>
              </a:cxn>
              <a:cxn ang="0">
                <a:pos x="connsiteX3" y="connsiteY3"/>
              </a:cxn>
            </a:cxnLst>
            <a:rect l="l" t="t" r="r" b="b"/>
            <a:pathLst>
              <a:path w="7584111" h="4885120">
                <a:moveTo>
                  <a:pt x="0" y="0"/>
                </a:moveTo>
                <a:lnTo>
                  <a:pt x="7584111" y="0"/>
                </a:lnTo>
                <a:lnTo>
                  <a:pt x="7584111" y="4885120"/>
                </a:lnTo>
                <a:lnTo>
                  <a:pt x="0" y="4885120"/>
                </a:lnTo>
                <a:close/>
              </a:path>
            </a:pathLst>
          </a:custGeom>
        </p:spPr>
        <p:txBody>
          <a:bodyPr wrap="square">
            <a:noAutofit/>
          </a:bodyPr>
          <a:lstStyle/>
          <a:p>
            <a:endParaRPr lang="en-ID"/>
          </a:p>
        </p:txBody>
      </p:sp>
    </p:spTree>
    <p:extLst>
      <p:ext uri="{BB962C8B-B14F-4D97-AF65-F5344CB8AC3E}">
        <p14:creationId xmlns:p14="http://schemas.microsoft.com/office/powerpoint/2010/main" val="563043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0E6FCFA5-0E31-9F45-8064-D887C1D3E161}"/>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EF8EA"/>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2713773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82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429247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255742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256421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55C5D2C-82AD-4852-8805-5E8AD7FEEBD6}" type="datetimeFigureOut">
              <a:rPr lang="en-US" smtClean="0"/>
              <a:t>9/3/2022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923A392-1CD7-4117-ADFC-95D71981500B}" type="slidenum">
              <a:rPr lang="en-US" smtClean="0"/>
              <a:t>‹#›</a:t>
            </a:fld>
            <a:endParaRPr lang="en-US"/>
          </a:p>
        </p:txBody>
      </p:sp>
    </p:spTree>
    <p:extLst>
      <p:ext uri="{BB962C8B-B14F-4D97-AF65-F5344CB8AC3E}">
        <p14:creationId xmlns:p14="http://schemas.microsoft.com/office/powerpoint/2010/main" val="1595904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image" Target="../media/image3.png"/><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9" name="TextBox 18">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98500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22" name="Picture 21">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7" name="TextBox 26">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8" name="TextBox 27">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29" name="TextBox 28">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589129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2">
                <a:solidFill>
                  <a:schemeClr val="tx1">
                    <a:tint val="75000"/>
                  </a:schemeClr>
                </a:solidFill>
              </a:defRPr>
            </a:lvl1pPr>
          </a:lstStyle>
          <a:p>
            <a:pPr marL="0" marR="0" lvl="0" indent="0" algn="l" defTabSz="227731" rtl="0" eaLnBrk="1" fontAlgn="auto" latinLnBrk="0" hangingPunct="1">
              <a:lnSpc>
                <a:spcPct val="100000"/>
              </a:lnSpc>
              <a:spcBef>
                <a:spcPts val="0"/>
              </a:spcBef>
              <a:spcAft>
                <a:spcPts val="0"/>
              </a:spcAft>
              <a:buClrTx/>
              <a:buSzTx/>
              <a:buFontTx/>
              <a:buNone/>
              <a:tabLst/>
              <a:defRPr/>
            </a:pPr>
            <a:fld id="{7CF9DE59-1FEA-4FF6-B9AA-D36CF52176BD}" type="datetimeFigureOut">
              <a:rPr kumimoji="0" lang="en-ID" sz="1192" b="0" i="0" u="none" strike="noStrike" kern="1200" cap="none" spc="0" normalizeH="0" baseline="0" noProof="0" smtClean="0">
                <a:ln>
                  <a:noFill/>
                </a:ln>
                <a:solidFill>
                  <a:srgbClr val="1E1E1C">
                    <a:tint val="75000"/>
                  </a:srgbClr>
                </a:solidFill>
                <a:effectLst/>
                <a:uLnTx/>
                <a:uFillTx/>
                <a:latin typeface="Calibri" panose="020F0502020204030204"/>
                <a:ea typeface="+mn-ea"/>
                <a:cs typeface="+mn-cs"/>
              </a:rPr>
              <a:pPr marL="0" marR="0" lvl="0" indent="0" algn="l" defTabSz="227731" rtl="0" eaLnBrk="1" fontAlgn="auto" latinLnBrk="0" hangingPunct="1">
                <a:lnSpc>
                  <a:spcPct val="100000"/>
                </a:lnSpc>
                <a:spcBef>
                  <a:spcPts val="0"/>
                </a:spcBef>
                <a:spcAft>
                  <a:spcPts val="0"/>
                </a:spcAft>
                <a:buClrTx/>
                <a:buSzTx/>
                <a:buFontTx/>
                <a:buNone/>
                <a:tabLst/>
                <a:defRPr/>
              </a:pPr>
              <a:t>03/09/2022</a:t>
            </a:fld>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2">
                <a:solidFill>
                  <a:schemeClr val="tx1">
                    <a:tint val="75000"/>
                  </a:schemeClr>
                </a:solidFill>
              </a:defRPr>
            </a:lvl1pP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2">
                <a:solidFill>
                  <a:schemeClr val="tx1">
                    <a:tint val="75000"/>
                  </a:schemeClr>
                </a:solidFill>
              </a:defRPr>
            </a:lvl1pPr>
          </a:lstStyle>
          <a:p>
            <a:pPr marL="0" marR="0" lvl="0" indent="0" algn="r" defTabSz="227731" rtl="0" eaLnBrk="1" fontAlgn="auto" latinLnBrk="0" hangingPunct="1">
              <a:lnSpc>
                <a:spcPct val="100000"/>
              </a:lnSpc>
              <a:spcBef>
                <a:spcPts val="0"/>
              </a:spcBef>
              <a:spcAft>
                <a:spcPts val="0"/>
              </a:spcAft>
              <a:buClrTx/>
              <a:buSzTx/>
              <a:buFontTx/>
              <a:buNone/>
              <a:tabLst/>
              <a:defRPr/>
            </a:pPr>
            <a:fld id="{999E7D32-8C24-4E33-A831-D426F2E1F939}" type="slidenum">
              <a:rPr kumimoji="0" lang="en-ID" sz="1192" b="0" i="0" u="none" strike="noStrike" kern="1200" cap="none" spc="0" normalizeH="0" baseline="0" noProof="0" smtClean="0">
                <a:ln>
                  <a:noFill/>
                </a:ln>
                <a:solidFill>
                  <a:srgbClr val="1E1E1C">
                    <a:tint val="75000"/>
                  </a:srgbClr>
                </a:solidFill>
                <a:effectLst/>
                <a:uLnTx/>
                <a:uFillTx/>
                <a:latin typeface="Calibri" panose="020F0502020204030204"/>
                <a:ea typeface="+mn-ea"/>
                <a:cs typeface="+mn-cs"/>
              </a:rPr>
              <a:pPr marL="0" marR="0" lvl="0" indent="0" algn="r" defTabSz="227731" rtl="0" eaLnBrk="1" fontAlgn="auto" latinLnBrk="0" hangingPunct="1">
                <a:lnSpc>
                  <a:spcPct val="100000"/>
                </a:lnSpc>
                <a:spcBef>
                  <a:spcPts val="0"/>
                </a:spcBef>
                <a:spcAft>
                  <a:spcPts val="0"/>
                </a:spcAft>
                <a:buClrTx/>
                <a:buSzTx/>
                <a:buFontTx/>
                <a:buNone/>
                <a:tabLst/>
                <a:defRPr/>
              </a:pPr>
              <a:t>‹#›</a:t>
            </a:fld>
            <a:endParaRPr kumimoji="0" lang="en-ID" sz="1192" b="0" i="0" u="none" strike="noStrike" kern="1200" cap="none" spc="0" normalizeH="0" baseline="0" noProof="0">
              <a:ln>
                <a:noFill/>
              </a:ln>
              <a:solidFill>
                <a:srgbClr val="1E1E1C">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VN Buc Thu" panose="030306020505070F0A05" pitchFamily="66"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VN Buc Thu" panose="030306020505070F0A05" pitchFamily="66"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VN Buc Thu" panose="030306020505070F0A05" pitchFamily="66"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VN Buc Thu" panose="030306020505070F0A05" pitchFamily="66"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VN Buc Thu" panose="030306020505070F0A05" pitchFamily="66" charset="0"/>
              <a:ea typeface="+mj-ea"/>
              <a:cs typeface="+mj-cs"/>
            </a:endParaRPr>
          </a:p>
        </p:txBody>
      </p:sp>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5E7CC">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5E7CC">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7804371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Lst>
  <p:txStyles>
    <p:titleStyle>
      <a:lvl1pPr algn="l" defTabSz="908511" rtl="0" eaLnBrk="1" latinLnBrk="0" hangingPunct="1">
        <a:lnSpc>
          <a:spcPct val="90000"/>
        </a:lnSpc>
        <a:spcBef>
          <a:spcPct val="0"/>
        </a:spcBef>
        <a:buNone/>
        <a:defRPr sz="4372" kern="1200">
          <a:solidFill>
            <a:schemeClr val="tx1"/>
          </a:solidFill>
          <a:latin typeface="+mj-lt"/>
          <a:ea typeface="+mj-ea"/>
          <a:cs typeface="+mj-cs"/>
        </a:defRPr>
      </a:lvl1pPr>
    </p:titleStyle>
    <p:bodyStyle>
      <a:lvl1pPr marL="227128" indent="-227128" algn="l" defTabSz="908511" rtl="0" eaLnBrk="1" latinLnBrk="0" hangingPunct="1">
        <a:lnSpc>
          <a:spcPct val="90000"/>
        </a:lnSpc>
        <a:spcBef>
          <a:spcPts val="994"/>
        </a:spcBef>
        <a:buFont typeface="Arial" panose="020B0604020202020204" pitchFamily="34" charset="0"/>
        <a:buChar char="•"/>
        <a:defRPr sz="2782" kern="1200">
          <a:solidFill>
            <a:schemeClr val="tx1"/>
          </a:solidFill>
          <a:latin typeface="+mn-lt"/>
          <a:ea typeface="+mn-ea"/>
          <a:cs typeface="+mn-cs"/>
        </a:defRPr>
      </a:lvl1pPr>
      <a:lvl2pPr marL="681383" indent="-227128" algn="l" defTabSz="908511" rtl="0" eaLnBrk="1" latinLnBrk="0" hangingPunct="1">
        <a:lnSpc>
          <a:spcPct val="90000"/>
        </a:lnSpc>
        <a:spcBef>
          <a:spcPts val="497"/>
        </a:spcBef>
        <a:buFont typeface="Arial" panose="020B0604020202020204" pitchFamily="34" charset="0"/>
        <a:buChar char="•"/>
        <a:defRPr sz="2384" kern="1200">
          <a:solidFill>
            <a:schemeClr val="tx1"/>
          </a:solidFill>
          <a:latin typeface="+mn-lt"/>
          <a:ea typeface="+mn-ea"/>
          <a:cs typeface="+mn-cs"/>
        </a:defRPr>
      </a:lvl2pPr>
      <a:lvl3pPr marL="1135639" indent="-227128" algn="l" defTabSz="908511" rtl="0" eaLnBrk="1" latinLnBrk="0" hangingPunct="1">
        <a:lnSpc>
          <a:spcPct val="90000"/>
        </a:lnSpc>
        <a:spcBef>
          <a:spcPts val="497"/>
        </a:spcBef>
        <a:buFont typeface="Arial" panose="020B0604020202020204" pitchFamily="34" charset="0"/>
        <a:buChar char="•"/>
        <a:defRPr sz="1987" kern="1200">
          <a:solidFill>
            <a:schemeClr val="tx1"/>
          </a:solidFill>
          <a:latin typeface="+mn-lt"/>
          <a:ea typeface="+mn-ea"/>
          <a:cs typeface="+mn-cs"/>
        </a:defRPr>
      </a:lvl3pPr>
      <a:lvl4pPr marL="1589895"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4pPr>
      <a:lvl5pPr marL="2044151"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5pPr>
      <a:lvl6pPr marL="2498406"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6pPr>
      <a:lvl7pPr marL="2952662"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7pPr>
      <a:lvl8pPr marL="3406917"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8pPr>
      <a:lvl9pPr marL="3861173"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9pPr>
    </p:bodyStyle>
    <p:otherStyle>
      <a:defPPr>
        <a:defRPr lang="en-US"/>
      </a:defPPr>
      <a:lvl1pPr marL="0" algn="l" defTabSz="908511" rtl="0" eaLnBrk="1" latinLnBrk="0" hangingPunct="1">
        <a:defRPr sz="1788" kern="1200">
          <a:solidFill>
            <a:schemeClr val="tx1"/>
          </a:solidFill>
          <a:latin typeface="+mn-lt"/>
          <a:ea typeface="+mn-ea"/>
          <a:cs typeface="+mn-cs"/>
        </a:defRPr>
      </a:lvl1pPr>
      <a:lvl2pPr marL="454256" algn="l" defTabSz="908511" rtl="0" eaLnBrk="1" latinLnBrk="0" hangingPunct="1">
        <a:defRPr sz="1788" kern="1200">
          <a:solidFill>
            <a:schemeClr val="tx1"/>
          </a:solidFill>
          <a:latin typeface="+mn-lt"/>
          <a:ea typeface="+mn-ea"/>
          <a:cs typeface="+mn-cs"/>
        </a:defRPr>
      </a:lvl2pPr>
      <a:lvl3pPr marL="908511" algn="l" defTabSz="908511" rtl="0" eaLnBrk="1" latinLnBrk="0" hangingPunct="1">
        <a:defRPr sz="1788" kern="1200">
          <a:solidFill>
            <a:schemeClr val="tx1"/>
          </a:solidFill>
          <a:latin typeface="+mn-lt"/>
          <a:ea typeface="+mn-ea"/>
          <a:cs typeface="+mn-cs"/>
        </a:defRPr>
      </a:lvl3pPr>
      <a:lvl4pPr marL="1362767" algn="l" defTabSz="908511" rtl="0" eaLnBrk="1" latinLnBrk="0" hangingPunct="1">
        <a:defRPr sz="1788" kern="1200">
          <a:solidFill>
            <a:schemeClr val="tx1"/>
          </a:solidFill>
          <a:latin typeface="+mn-lt"/>
          <a:ea typeface="+mn-ea"/>
          <a:cs typeface="+mn-cs"/>
        </a:defRPr>
      </a:lvl4pPr>
      <a:lvl5pPr marL="1817022" algn="l" defTabSz="908511" rtl="0" eaLnBrk="1" latinLnBrk="0" hangingPunct="1">
        <a:defRPr sz="1788" kern="1200">
          <a:solidFill>
            <a:schemeClr val="tx1"/>
          </a:solidFill>
          <a:latin typeface="+mn-lt"/>
          <a:ea typeface="+mn-ea"/>
          <a:cs typeface="+mn-cs"/>
        </a:defRPr>
      </a:lvl5pPr>
      <a:lvl6pPr marL="2271278" algn="l" defTabSz="908511" rtl="0" eaLnBrk="1" latinLnBrk="0" hangingPunct="1">
        <a:defRPr sz="1788" kern="1200">
          <a:solidFill>
            <a:schemeClr val="tx1"/>
          </a:solidFill>
          <a:latin typeface="+mn-lt"/>
          <a:ea typeface="+mn-ea"/>
          <a:cs typeface="+mn-cs"/>
        </a:defRPr>
      </a:lvl6pPr>
      <a:lvl7pPr marL="2725534" algn="l" defTabSz="908511" rtl="0" eaLnBrk="1" latinLnBrk="0" hangingPunct="1">
        <a:defRPr sz="1788" kern="1200">
          <a:solidFill>
            <a:schemeClr val="tx1"/>
          </a:solidFill>
          <a:latin typeface="+mn-lt"/>
          <a:ea typeface="+mn-ea"/>
          <a:cs typeface="+mn-cs"/>
        </a:defRPr>
      </a:lvl7pPr>
      <a:lvl8pPr marL="3179790" algn="l" defTabSz="908511" rtl="0" eaLnBrk="1" latinLnBrk="0" hangingPunct="1">
        <a:defRPr sz="1788" kern="1200">
          <a:solidFill>
            <a:schemeClr val="tx1"/>
          </a:solidFill>
          <a:latin typeface="+mn-lt"/>
          <a:ea typeface="+mn-ea"/>
          <a:cs typeface="+mn-cs"/>
        </a:defRPr>
      </a:lvl8pPr>
      <a:lvl9pPr marL="3634045" algn="l" defTabSz="908511" rtl="0" eaLnBrk="1" latinLnBrk="0" hangingPunct="1">
        <a:defRPr sz="17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microsoft.com/office/2007/relationships/media" Target="../media/media2.wav"/><Relationship Id="rId7" Type="http://schemas.openxmlformats.org/officeDocument/2006/relationships/image" Target="../media/image15.gif"/><Relationship Id="rId12"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gif"/><Relationship Id="rId11" Type="http://schemas.openxmlformats.org/officeDocument/2006/relationships/image" Target="../media/image19.gi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slideLayout" Target="../slideLayouts/slideLayout12.xml"/><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2.xml"/><Relationship Id="rId7" Type="http://schemas.openxmlformats.org/officeDocument/2006/relationships/image" Target="../media/image19.gif"/><Relationship Id="rId12" Type="http://schemas.openxmlformats.org/officeDocument/2006/relationships/image" Target="../media/image1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1.wav"/><Relationship Id="rId10" Type="http://schemas.openxmlformats.org/officeDocument/2006/relationships/image" Target="../media/image15.gif"/><Relationship Id="rId4" Type="http://schemas.openxmlformats.org/officeDocument/2006/relationships/notesSlide" Target="../notesSlides/notesSlide2.xml"/><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2.xml"/><Relationship Id="rId7" Type="http://schemas.openxmlformats.org/officeDocument/2006/relationships/image" Target="../media/image19.gif"/><Relationship Id="rId12" Type="http://schemas.openxmlformats.org/officeDocument/2006/relationships/image" Target="../media/image1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audio" Target="../media/audio1.wav"/><Relationship Id="rId10" Type="http://schemas.openxmlformats.org/officeDocument/2006/relationships/image" Target="../media/image15.gif"/><Relationship Id="rId4" Type="http://schemas.openxmlformats.org/officeDocument/2006/relationships/notesSlide" Target="../notesSlides/notesSlide3.xml"/><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1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5.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1.gif"/><Relationship Id="rId5" Type="http://schemas.openxmlformats.org/officeDocument/2006/relationships/notesSlide" Target="../notesSlides/notesSlide4.xml"/><Relationship Id="rId10" Type="http://schemas.openxmlformats.org/officeDocument/2006/relationships/image" Target="../media/image17.gif"/><Relationship Id="rId4" Type="http://schemas.openxmlformats.org/officeDocument/2006/relationships/slideLayout" Target="../slideLayouts/slideLayout12.xml"/><Relationship Id="rId9" Type="http://schemas.openxmlformats.org/officeDocument/2006/relationships/image" Target="../media/image16.gif"/><Relationship Id="rId1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91282" y="520909"/>
            <a:ext cx="3190864" cy="2270417"/>
            <a:chOff x="-253408" y="429150"/>
            <a:chExt cx="3293713" cy="3088348"/>
          </a:xfrm>
        </p:grpSpPr>
        <p:grpSp>
          <p:nvGrpSpPr>
            <p:cNvPr id="13" name="Group 12"/>
            <p:cNvGrpSpPr/>
            <p:nvPr/>
          </p:nvGrpSpPr>
          <p:grpSpPr>
            <a:xfrm>
              <a:off x="-253408" y="429150"/>
              <a:ext cx="3293713" cy="3088348"/>
              <a:chOff x="3615086" y="290454"/>
              <a:chExt cx="3188097" cy="2973650"/>
            </a:xfrm>
          </p:grpSpPr>
          <p:grpSp>
            <p:nvGrpSpPr>
              <p:cNvPr id="15" name="Group 14"/>
              <p:cNvGrpSpPr/>
              <p:nvPr/>
            </p:nvGrpSpPr>
            <p:grpSpPr>
              <a:xfrm>
                <a:off x="3615086" y="290454"/>
                <a:ext cx="3188097" cy="2973650"/>
                <a:chOff x="4295658" y="4231"/>
                <a:chExt cx="3188097" cy="2973650"/>
              </a:xfrm>
            </p:grpSpPr>
            <p:sp>
              <p:nvSpPr>
                <p:cNvPr id="17" name="Rounded Rectangle 16"/>
                <p:cNvSpPr/>
                <p:nvPr/>
              </p:nvSpPr>
              <p:spPr>
                <a:xfrm>
                  <a:off x="4704080" y="955040"/>
                  <a:ext cx="2371254" cy="1442699"/>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图片 9">
                  <a:extLst>
                    <a:ext uri="{FF2B5EF4-FFF2-40B4-BE49-F238E27FC236}">
                      <a16:creationId xmlns:a16="http://schemas.microsoft.com/office/drawing/2014/main" id="{CC55B24C-292B-43E3-9A98-6B732EFD078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95658" y="4231"/>
                  <a:ext cx="3188097" cy="2973650"/>
                </a:xfrm>
                <a:prstGeom prst="rect">
                  <a:avLst/>
                </a:prstGeom>
              </p:spPr>
            </p:pic>
          </p:grpSp>
          <p:sp>
            <p:nvSpPr>
              <p:cNvPr id="16" name="TextBox 15"/>
              <p:cNvSpPr txBox="1"/>
              <p:nvPr/>
            </p:nvSpPr>
            <p:spPr>
              <a:xfrm>
                <a:off x="4181354" y="1297938"/>
                <a:ext cx="2055562" cy="118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4 Aire Roman Pro" panose="02000000000000000000" pitchFamily="2" charset="0"/>
                  </a:rPr>
                  <a:t>Viết</a:t>
                </a:r>
                <a:endParaRPr kumimoji="0" lang="en-US" sz="6600" b="0" i="0" u="none" strike="noStrike" kern="1200" cap="none" spc="0" normalizeH="0" baseline="0" noProof="0" dirty="0">
                  <a:ln>
                    <a:noFill/>
                  </a:ln>
                  <a:solidFill>
                    <a:prstClr val="white"/>
                  </a:solidFill>
                  <a:effectLst/>
                  <a:uLnTx/>
                  <a:uFillTx/>
                  <a:latin typeface="#9Slide04 Aire Roman Pro" panose="02000000000000000000" pitchFamily="2" charset="0"/>
                </a:endParaRPr>
              </a:p>
            </p:txBody>
          </p:sp>
        </p:grpSp>
        <p:sp>
          <p:nvSpPr>
            <p:cNvPr id="14" name="TextBox 13"/>
            <p:cNvSpPr txBox="1"/>
            <p:nvPr/>
          </p:nvSpPr>
          <p:spPr>
            <a:xfrm>
              <a:off x="210433" y="661282"/>
              <a:ext cx="2407920" cy="582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9Slide07 Deepika" panose="02000507000000020004" pitchFamily="2" charset="0"/>
                  <a:ea typeface="+mn-ea"/>
                  <a:cs typeface="+mn-cs"/>
                </a:rPr>
                <a:t>Tiếng</a:t>
              </a:r>
              <a:r>
                <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 </a:t>
              </a:r>
              <a:r>
                <a:rPr kumimoji="0" lang="en-US" sz="2800" b="0" i="0" u="none" strike="noStrike" kern="1200" cap="none" spc="0" normalizeH="0" baseline="0" noProof="0" dirty="0" err="1">
                  <a:ln>
                    <a:noFill/>
                  </a:ln>
                  <a:solidFill>
                    <a:srgbClr val="5B9BD5">
                      <a:lumMod val="50000"/>
                    </a:srgbClr>
                  </a:solidFill>
                  <a:effectLst/>
                  <a:uLnTx/>
                  <a:uFillTx/>
                  <a:latin typeface="#9Slide07 Deepika" panose="02000507000000020004" pitchFamily="2" charset="0"/>
                  <a:ea typeface="+mn-ea"/>
                  <a:cs typeface="+mn-cs"/>
                </a:rPr>
                <a:t>Việt</a:t>
              </a:r>
              <a:r>
                <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 </a:t>
              </a:r>
              <a:r>
                <a:rPr kumimoji="0" lang="vi-VN"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2</a:t>
              </a:r>
              <a:endPar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endParaRPr>
            </a:p>
          </p:txBody>
        </p:sp>
      </p:grpSp>
      <p:sp>
        <p:nvSpPr>
          <p:cNvPr id="19" name="TextBox 18"/>
          <p:cNvSpPr txBox="1"/>
          <p:nvPr/>
        </p:nvSpPr>
        <p:spPr>
          <a:xfrm>
            <a:off x="7222964" y="5545092"/>
            <a:ext cx="2640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Trang</a:t>
            </a:r>
            <a:r>
              <a:rPr kumimoji="0" lang="en-US"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 </a:t>
            </a:r>
            <a:r>
              <a:rPr kumimoji="0" lang="vi-VN"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36</a:t>
            </a:r>
            <a:endParaRPr kumimoji="0" lang="en-US"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464" y="936506"/>
            <a:ext cx="7901101" cy="46577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89" y="3739433"/>
            <a:ext cx="4529721" cy="3267739"/>
          </a:xfrm>
          <a:prstGeom prst="rect">
            <a:avLst/>
          </a:prstGeom>
        </p:spPr>
      </p:pic>
    </p:spTree>
    <p:extLst>
      <p:ext uri="{BB962C8B-B14F-4D97-AF65-F5344CB8AC3E}">
        <p14:creationId xmlns:p14="http://schemas.microsoft.com/office/powerpoint/2010/main" val="14058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7999"/>
          </a:xfrm>
          <a:prstGeom prst="rect">
            <a:avLst/>
          </a:prstGeom>
          <a:noFill/>
        </p:spPr>
      </p:pic>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1555" b="92560" l="3836" r="93479"/>
                    </a14:imgEffect>
                    <a14:imgEffect>
                      <a14:brightnessContrast contrast="40000"/>
                    </a14:imgEffect>
                  </a14:imgLayer>
                </a14:imgProps>
              </a:ext>
            </a:extLst>
          </a:blip>
          <a:stretch>
            <a:fillRect/>
          </a:stretch>
        </p:blipFill>
        <p:spPr>
          <a:xfrm flipH="1">
            <a:off x="330887" y="760126"/>
            <a:ext cx="2714594" cy="2678895"/>
          </a:xfrm>
          <a:prstGeom prst="rect">
            <a:avLst/>
          </a:prstGeom>
        </p:spPr>
      </p:pic>
      <p:pic>
        <p:nvPicPr>
          <p:cNvPr id="2" name="Picture 1"/>
          <p:cNvPicPr>
            <a:picLocks noChangeAspect="1"/>
          </p:cNvPicPr>
          <p:nvPr/>
        </p:nvPicPr>
        <p:blipFill>
          <a:blip r:embed="rId5"/>
          <a:stretch>
            <a:fillRect/>
          </a:stretch>
        </p:blipFill>
        <p:spPr>
          <a:xfrm>
            <a:off x="2701214" y="909492"/>
            <a:ext cx="7602371" cy="1542422"/>
          </a:xfrm>
          <a:prstGeom prst="rect">
            <a:avLst/>
          </a:prstGeom>
        </p:spPr>
      </p:pic>
      <p:sp>
        <p:nvSpPr>
          <p:cNvPr id="4" name="TextBox 3"/>
          <p:cNvSpPr txBox="1"/>
          <p:nvPr/>
        </p:nvSpPr>
        <p:spPr>
          <a:xfrm>
            <a:off x="2049700" y="2870746"/>
            <a:ext cx="9709483" cy="2123658"/>
          </a:xfrm>
          <a:prstGeom prst="rect">
            <a:avLst/>
          </a:prstGeom>
          <a:noFill/>
        </p:spPr>
        <p:txBody>
          <a:bodyPr wrap="square" rtlCol="0">
            <a:spAutoFit/>
          </a:bodyPr>
          <a:lstStyle/>
          <a:p>
            <a:r>
              <a:rPr lang="vi-VN" sz="4400" b="1" dirty="0">
                <a:latin typeface="#9Slide03 Jura Bold" panose="00000800000000000000" pitchFamily="2" charset="0"/>
              </a:rPr>
              <a:t>- Viết hoa chữ cái đầu dòng.</a:t>
            </a:r>
          </a:p>
          <a:p>
            <a:r>
              <a:rPr lang="vi-VN" sz="4400" b="1" dirty="0">
                <a:latin typeface="#9Slide03 Jura Bold" panose="00000800000000000000" pitchFamily="2" charset="0"/>
              </a:rPr>
              <a:t>- Chú ý các dấu câu: dấu chấm, dấu ba chấm, dấu phẩy.</a:t>
            </a:r>
            <a:endParaRPr lang="en-US" sz="4400" b="1" dirty="0">
              <a:latin typeface="#9Slide03 Jura Bold" panose="00000800000000000000" pitchFamily="2" charset="0"/>
            </a:endParaRPr>
          </a:p>
        </p:txBody>
      </p:sp>
    </p:spTree>
    <p:extLst>
      <p:ext uri="{BB962C8B-B14F-4D97-AF65-F5344CB8AC3E}">
        <p14:creationId xmlns:p14="http://schemas.microsoft.com/office/powerpoint/2010/main" val="196276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2549440-6149-4FF3-B3ED-162919E5708F}"/>
              </a:ext>
            </a:extLst>
          </p:cNvPr>
          <p:cNvGrpSpPr/>
          <p:nvPr/>
        </p:nvGrpSpPr>
        <p:grpSpPr>
          <a:xfrm>
            <a:off x="-13801" y="-18967"/>
            <a:ext cx="12232931" cy="6854532"/>
            <a:chOff x="-27710" y="-83128"/>
            <a:chExt cx="24561431" cy="13762615"/>
          </a:xfrm>
        </p:grpSpPr>
        <p:sp>
          <p:nvSpPr>
            <p:cNvPr id="14" name="Freeform: Shape 13">
              <a:extLst>
                <a:ext uri="{FF2B5EF4-FFF2-40B4-BE49-F238E27FC236}">
                  <a16:creationId xmlns:a16="http://schemas.microsoft.com/office/drawing/2014/main" id="{816EEEBA-931B-49A6-B301-04D2445A5DAC}"/>
                </a:ext>
              </a:extLst>
            </p:cNvPr>
            <p:cNvSpPr/>
            <p:nvPr/>
          </p:nvSpPr>
          <p:spPr>
            <a:xfrm flipH="1">
              <a:off x="770413" y="-10372"/>
              <a:ext cx="89766"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B21F719-DBC6-47C1-9A72-AE2C8C8E3B9C}"/>
                </a:ext>
              </a:extLst>
            </p:cNvPr>
            <p:cNvSpPr/>
            <p:nvPr/>
          </p:nvSpPr>
          <p:spPr>
            <a:xfrm flipH="1">
              <a:off x="208767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4D81E6E-31EE-4310-B4BD-9091C118945B}"/>
                </a:ext>
              </a:extLst>
            </p:cNvPr>
            <p:cNvSpPr/>
            <p:nvPr/>
          </p:nvSpPr>
          <p:spPr>
            <a:xfrm flipH="1">
              <a:off x="3360888" y="-10372"/>
              <a:ext cx="45721"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587CC87-38D4-4FBC-9F5D-E805BE91923A}"/>
                </a:ext>
              </a:extLst>
            </p:cNvPr>
            <p:cNvSpPr/>
            <p:nvPr/>
          </p:nvSpPr>
          <p:spPr>
            <a:xfrm>
              <a:off x="467982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05CEEBA-6B5C-4ED2-8177-25A8D5EE97A6}"/>
                </a:ext>
              </a:extLst>
            </p:cNvPr>
            <p:cNvSpPr/>
            <p:nvPr/>
          </p:nvSpPr>
          <p:spPr>
            <a:xfrm flipH="1">
              <a:off x="5863274" y="-10372"/>
              <a:ext cx="62483"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5613ABC-1AC0-432C-9800-8D8BB5C9A597}"/>
                </a:ext>
              </a:extLst>
            </p:cNvPr>
            <p:cNvSpPr/>
            <p:nvPr/>
          </p:nvSpPr>
          <p:spPr>
            <a:xfrm flipH="1">
              <a:off x="7149121" y="-10371"/>
              <a:ext cx="4985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4C4E9CC-7C16-43A4-9DDC-3606FA4A32DE}"/>
                </a:ext>
              </a:extLst>
            </p:cNvPr>
            <p:cNvSpPr/>
            <p:nvPr/>
          </p:nvSpPr>
          <p:spPr>
            <a:xfrm flipH="1">
              <a:off x="8395055" y="-10372"/>
              <a:ext cx="7713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2FBD9B7-4A19-4D1D-A1D8-FDA7C4F95FEC}"/>
                </a:ext>
              </a:extLst>
            </p:cNvPr>
            <p:cNvSpPr/>
            <p:nvPr/>
          </p:nvSpPr>
          <p:spPr>
            <a:xfrm>
              <a:off x="9745403" y="-10371"/>
              <a:ext cx="6037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3E47D9D-BF4F-4504-9D7D-00534FB1A8C1}"/>
                </a:ext>
              </a:extLst>
            </p:cNvPr>
            <p:cNvSpPr/>
            <p:nvPr/>
          </p:nvSpPr>
          <p:spPr>
            <a:xfrm flipH="1">
              <a:off x="10945616"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999572C-E418-49F7-96AC-E83329E086C1}"/>
                </a:ext>
              </a:extLst>
            </p:cNvPr>
            <p:cNvSpPr/>
            <p:nvPr/>
          </p:nvSpPr>
          <p:spPr>
            <a:xfrm flipH="1">
              <a:off x="12189530" y="-10371"/>
              <a:ext cx="75022"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68EE6D8-7A00-44B1-A8F6-4C21D3895C2C}"/>
                </a:ext>
              </a:extLst>
            </p:cNvPr>
            <p:cNvSpPr/>
            <p:nvPr/>
          </p:nvSpPr>
          <p:spPr>
            <a:xfrm>
              <a:off x="13537766" y="-10372"/>
              <a:ext cx="45719" cy="13689857"/>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2703ABA-B855-4B9F-BFCD-F69262407279}"/>
                </a:ext>
              </a:extLst>
            </p:cNvPr>
            <p:cNvSpPr/>
            <p:nvPr/>
          </p:nvSpPr>
          <p:spPr>
            <a:xfrm>
              <a:off x="14810982" y="-10371"/>
              <a:ext cx="45719" cy="13689856"/>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50003D6-88FD-4308-8952-A53A6F46E3E6}"/>
                </a:ext>
              </a:extLst>
            </p:cNvPr>
            <p:cNvSpPr/>
            <p:nvPr/>
          </p:nvSpPr>
          <p:spPr>
            <a:xfrm>
              <a:off x="16056914"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834818-0B16-4EF0-A95B-B34420086A48}"/>
                </a:ext>
              </a:extLst>
            </p:cNvPr>
            <p:cNvSpPr/>
            <p:nvPr/>
          </p:nvSpPr>
          <p:spPr>
            <a:xfrm>
              <a:off x="17330129" y="-10372"/>
              <a:ext cx="69218"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946575E-B107-421B-960C-FAFCE7154992}"/>
                </a:ext>
              </a:extLst>
            </p:cNvPr>
            <p:cNvSpPr/>
            <p:nvPr/>
          </p:nvSpPr>
          <p:spPr>
            <a:xfrm>
              <a:off x="18603345"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A9FEA8A-ABB7-4121-80A2-028F627C3E6D}"/>
                </a:ext>
              </a:extLst>
            </p:cNvPr>
            <p:cNvSpPr/>
            <p:nvPr/>
          </p:nvSpPr>
          <p:spPr>
            <a:xfrm>
              <a:off x="19876561"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66D04AE-E9F5-4E6F-AD8A-57F449650AC5}"/>
                </a:ext>
              </a:extLst>
            </p:cNvPr>
            <p:cNvSpPr/>
            <p:nvPr/>
          </p:nvSpPr>
          <p:spPr>
            <a:xfrm flipH="1">
              <a:off x="21104057"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AC26F8D-A947-4819-AA8E-909CE1DF9E14}"/>
                </a:ext>
              </a:extLst>
            </p:cNvPr>
            <p:cNvSpPr/>
            <p:nvPr/>
          </p:nvSpPr>
          <p:spPr>
            <a:xfrm>
              <a:off x="22422992" y="-10372"/>
              <a:ext cx="8765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8A5794C-BC02-4FC3-A09F-2A17D9A9BE21}"/>
                </a:ext>
              </a:extLst>
            </p:cNvPr>
            <p:cNvSpPr/>
            <p:nvPr/>
          </p:nvSpPr>
          <p:spPr>
            <a:xfrm>
              <a:off x="23696207" y="-83128"/>
              <a:ext cx="45719" cy="13762615"/>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D0279D-A784-4CE2-9DF1-D797624616F3}"/>
                </a:ext>
              </a:extLst>
            </p:cNvPr>
            <p:cNvSpPr/>
            <p:nvPr/>
          </p:nvSpPr>
          <p:spPr>
            <a:xfrm>
              <a:off x="-27710" y="1446752"/>
              <a:ext cx="24529102"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1E1E1C"/>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420F06F-A675-4288-96E7-2BCE51DCF7C9}"/>
                </a:ext>
              </a:extLst>
            </p:cNvPr>
            <p:cNvSpPr/>
            <p:nvPr/>
          </p:nvSpPr>
          <p:spPr>
            <a:xfrm flipV="1">
              <a:off x="-27710" y="2689178"/>
              <a:ext cx="24529101" cy="103546"/>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5850576-849A-42F1-B832-DF360B800196}"/>
                </a:ext>
              </a:extLst>
            </p:cNvPr>
            <p:cNvSpPr/>
            <p:nvPr/>
          </p:nvSpPr>
          <p:spPr>
            <a:xfrm flipV="1">
              <a:off x="-27709" y="409297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CB518D9F-28A6-4440-8D37-99936081CA37}"/>
                </a:ext>
              </a:extLst>
            </p:cNvPr>
            <p:cNvSpPr/>
            <p:nvPr/>
          </p:nvSpPr>
          <p:spPr>
            <a:xfrm>
              <a:off x="-27709" y="548466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3716B88-C6A7-454A-9B2C-F0AFD0950A7C}"/>
                </a:ext>
              </a:extLst>
            </p:cNvPr>
            <p:cNvSpPr/>
            <p:nvPr/>
          </p:nvSpPr>
          <p:spPr>
            <a:xfrm>
              <a:off x="-27709" y="6830635"/>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C29A84F-B02F-4534-A237-ECC0DC640381}"/>
                </a:ext>
              </a:extLst>
            </p:cNvPr>
            <p:cNvSpPr/>
            <p:nvPr/>
          </p:nvSpPr>
          <p:spPr>
            <a:xfrm>
              <a:off x="-27709" y="8285738"/>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7A04342-779C-4E49-9342-4C7235C64B7E}"/>
                </a:ext>
              </a:extLst>
            </p:cNvPr>
            <p:cNvSpPr/>
            <p:nvPr/>
          </p:nvSpPr>
          <p:spPr>
            <a:xfrm>
              <a:off x="-27709" y="9631709"/>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0D1C65-4F29-4CFD-98ED-0B08A11D2971}"/>
                </a:ext>
              </a:extLst>
            </p:cNvPr>
            <p:cNvSpPr/>
            <p:nvPr/>
          </p:nvSpPr>
          <p:spPr>
            <a:xfrm>
              <a:off x="-27709" y="10977680"/>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254DEA4-0AAE-4DB8-A219-145E619D9D9B}"/>
                </a:ext>
              </a:extLst>
            </p:cNvPr>
            <p:cNvSpPr/>
            <p:nvPr/>
          </p:nvSpPr>
          <p:spPr>
            <a:xfrm>
              <a:off x="-27709" y="12232736"/>
              <a:ext cx="24561430" cy="154327"/>
            </a:xfrm>
            <a:custGeom>
              <a:avLst/>
              <a:gdLst>
                <a:gd name="connsiteX0" fmla="*/ 0 w 24347214"/>
                <a:gd name="connsiteY0" fmla="*/ 0 h 12631"/>
                <a:gd name="connsiteX1" fmla="*/ 24347214 w 24347214"/>
                <a:gd name="connsiteY1" fmla="*/ 0 h 12631"/>
              </a:gdLst>
              <a:ahLst/>
              <a:cxnLst>
                <a:cxn ang="0">
                  <a:pos x="connsiteX0" y="connsiteY0"/>
                </a:cxn>
                <a:cxn ang="0">
                  <a:pos x="connsiteX1" y="connsiteY1"/>
                </a:cxn>
              </a:cxnLst>
              <a:rect l="l" t="t" r="r" b="b"/>
              <a:pathLst>
                <a:path w="24347214" h="12631">
                  <a:moveTo>
                    <a:pt x="0" y="0"/>
                  </a:moveTo>
                  <a:lnTo>
                    <a:pt x="24347214"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0B025A39-04C4-45FC-A7D1-6F98E06A3666}"/>
              </a:ext>
            </a:extLst>
          </p:cNvPr>
          <p:cNvSpPr/>
          <p:nvPr/>
        </p:nvSpPr>
        <p:spPr>
          <a:xfrm>
            <a:off x="27130" y="20859"/>
            <a:ext cx="12192000" cy="493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678B3329-DAAF-4A20-831E-539D474A0BA4}"/>
              </a:ext>
            </a:extLst>
          </p:cNvPr>
          <p:cNvGrpSpPr/>
          <p:nvPr/>
        </p:nvGrpSpPr>
        <p:grpSpPr>
          <a:xfrm>
            <a:off x="490285" y="1433455"/>
            <a:ext cx="3104366" cy="4088046"/>
            <a:chOff x="14310949" y="2299206"/>
            <a:chExt cx="6792589" cy="8944954"/>
          </a:xfrm>
        </p:grpSpPr>
        <p:sp>
          <p:nvSpPr>
            <p:cNvPr id="57" name="Rectangle 56">
              <a:extLst>
                <a:ext uri="{FF2B5EF4-FFF2-40B4-BE49-F238E27FC236}">
                  <a16:creationId xmlns:a16="http://schemas.microsoft.com/office/drawing/2014/main" id="{2AEE3727-CF29-4FE9-87F0-0FCC16FC3604}"/>
                </a:ext>
              </a:extLst>
            </p:cNvPr>
            <p:cNvSpPr/>
            <p:nvPr/>
          </p:nvSpPr>
          <p:spPr>
            <a:xfrm>
              <a:off x="14325600" y="2305089"/>
              <a:ext cx="6763805" cy="8939071"/>
            </a:xfrm>
            <a:prstGeom prst="rect">
              <a:avLst/>
            </a:prstGeom>
            <a:solidFill>
              <a:schemeClr val="accent3">
                <a:lumMod val="60000"/>
                <a:lumOff val="40000"/>
              </a:schemeClr>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FEF8EA"/>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109D883-98FA-42F6-8FDF-B11A1335E577}"/>
                </a:ext>
              </a:extLst>
            </p:cNvPr>
            <p:cNvSpPr/>
            <p:nvPr/>
          </p:nvSpPr>
          <p:spPr>
            <a:xfrm>
              <a:off x="14310949" y="2299206"/>
              <a:ext cx="6756781" cy="887341"/>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r>
                <a:rPr kumimoji="0" lang="en-US" sz="897" b="0" i="0" u="none" strike="noStrike" kern="1200" cap="none" spc="0" normalizeH="0" baseline="0" noProof="0" dirty="0">
                  <a:ln>
                    <a:noFill/>
                  </a:ln>
                  <a:solidFill>
                    <a:srgbClr val="FEF8EA"/>
                  </a:solidFill>
                  <a:effectLst/>
                  <a:uLnTx/>
                  <a:uFillTx/>
                  <a:latin typeface="Calibri" panose="020F0502020204030204"/>
                  <a:ea typeface="+mn-ea"/>
                  <a:cs typeface="+mn-cs"/>
                </a:rPr>
                <a:t> </a:t>
              </a:r>
              <a:endParaRPr kumimoji="0" lang="en-ID" sz="897" b="0" i="0" u="none" strike="noStrike" kern="1200" cap="none" spc="0" normalizeH="0" baseline="0" noProof="0" dirty="0">
                <a:ln>
                  <a:noFill/>
                </a:ln>
                <a:solidFill>
                  <a:srgbClr val="FEF8EA"/>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9E9CC619-1EA2-4E94-872F-3214CEC67EEF}"/>
                </a:ext>
              </a:extLst>
            </p:cNvPr>
            <p:cNvSpPr/>
            <p:nvPr/>
          </p:nvSpPr>
          <p:spPr>
            <a:xfrm>
              <a:off x="20116800" y="2305090"/>
              <a:ext cx="986738" cy="8730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60" name="Graphic 25" descr="Close">
              <a:extLst>
                <a:ext uri="{FF2B5EF4-FFF2-40B4-BE49-F238E27FC236}">
                  <a16:creationId xmlns:a16="http://schemas.microsoft.com/office/drawing/2014/main" id="{20843DBE-EA90-4092-A6C2-EC2ADE1F6A8F}"/>
                </a:ext>
              </a:extLst>
            </p:cNvPr>
            <p:cNvSpPr/>
            <p:nvPr/>
          </p:nvSpPr>
          <p:spPr>
            <a:xfrm>
              <a:off x="20458222" y="2601477"/>
              <a:ext cx="303894" cy="303893"/>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chemeClr val="accent3">
                <a:lumMod val="20000"/>
                <a:lumOff val="80000"/>
              </a:schemeClr>
            </a:solidFill>
            <a:ln w="9525" cap="flat">
              <a:no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1E1E1C"/>
                </a:solidFill>
                <a:effectLst/>
                <a:uLnTx/>
                <a:uFillTx/>
                <a:latin typeface="Calibri" panose="020F0502020204030204"/>
                <a:ea typeface="+mn-ea"/>
                <a:cs typeface="+mn-cs"/>
              </a:endParaRPr>
            </a:p>
          </p:txBody>
        </p:sp>
      </p:grpSp>
      <p:sp>
        <p:nvSpPr>
          <p:cNvPr id="75" name="Graphic 3" descr="Heart">
            <a:extLst>
              <a:ext uri="{FF2B5EF4-FFF2-40B4-BE49-F238E27FC236}">
                <a16:creationId xmlns:a16="http://schemas.microsoft.com/office/drawing/2014/main" id="{6B42156B-4C4C-401A-9EC4-7C8B57B68581}"/>
              </a:ext>
            </a:extLst>
          </p:cNvPr>
          <p:cNvSpPr/>
          <p:nvPr/>
        </p:nvSpPr>
        <p:spPr>
          <a:xfrm>
            <a:off x="9784735" y="2622481"/>
            <a:ext cx="229749" cy="217687"/>
          </a:xfrm>
          <a:custGeom>
            <a:avLst/>
            <a:gdLst>
              <a:gd name="connsiteX0" fmla="*/ 323850 w 647700"/>
              <a:gd name="connsiteY0" fmla="*/ 127922 h 613696"/>
              <a:gd name="connsiteX1" fmla="*/ 0 w 647700"/>
              <a:gd name="connsiteY1" fmla="*/ 166022 h 613696"/>
              <a:gd name="connsiteX2" fmla="*/ 323850 w 647700"/>
              <a:gd name="connsiteY2" fmla="*/ 613697 h 613696"/>
              <a:gd name="connsiteX3" fmla="*/ 647700 w 647700"/>
              <a:gd name="connsiteY3" fmla="*/ 166022 h 613696"/>
              <a:gd name="connsiteX4" fmla="*/ 323850 w 647700"/>
              <a:gd name="connsiteY4" fmla="*/ 127922 h 61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13696">
                <a:moveTo>
                  <a:pt x="323850" y="127922"/>
                </a:moveTo>
                <a:cubicBezTo>
                  <a:pt x="203835" y="-110203"/>
                  <a:pt x="0" y="32672"/>
                  <a:pt x="0" y="166022"/>
                </a:cubicBezTo>
                <a:cubicBezTo>
                  <a:pt x="0" y="366047"/>
                  <a:pt x="323850" y="613697"/>
                  <a:pt x="323850" y="613697"/>
                </a:cubicBezTo>
                <a:cubicBezTo>
                  <a:pt x="323850" y="613697"/>
                  <a:pt x="647700" y="366047"/>
                  <a:pt x="647700" y="166022"/>
                </a:cubicBezTo>
                <a:cubicBezTo>
                  <a:pt x="647700" y="32672"/>
                  <a:pt x="443865" y="-110203"/>
                  <a:pt x="323850" y="127922"/>
                </a:cubicBezTo>
                <a:close/>
              </a:path>
            </a:pathLst>
          </a:custGeom>
          <a:solidFill>
            <a:schemeClr val="accent3"/>
          </a:solidFill>
          <a:ln w="5715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76" name="Star: 4 Points 75">
            <a:extLst>
              <a:ext uri="{FF2B5EF4-FFF2-40B4-BE49-F238E27FC236}">
                <a16:creationId xmlns:a16="http://schemas.microsoft.com/office/drawing/2014/main" id="{97D56429-9503-4135-BCC6-0C4B6D631A00}"/>
              </a:ext>
            </a:extLst>
          </p:cNvPr>
          <p:cNvSpPr/>
          <p:nvPr/>
        </p:nvSpPr>
        <p:spPr>
          <a:xfrm>
            <a:off x="9994479" y="1192030"/>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7" name="Star: 4 Points 76">
            <a:extLst>
              <a:ext uri="{FF2B5EF4-FFF2-40B4-BE49-F238E27FC236}">
                <a16:creationId xmlns:a16="http://schemas.microsoft.com/office/drawing/2014/main" id="{E4A7ABAB-45C3-4F46-82E4-45A12D363ED0}"/>
              </a:ext>
            </a:extLst>
          </p:cNvPr>
          <p:cNvSpPr/>
          <p:nvPr/>
        </p:nvSpPr>
        <p:spPr>
          <a:xfrm>
            <a:off x="4705283" y="1298114"/>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9" name="Graphic 82" descr="Shell">
            <a:extLst>
              <a:ext uri="{FF2B5EF4-FFF2-40B4-BE49-F238E27FC236}">
                <a16:creationId xmlns:a16="http://schemas.microsoft.com/office/drawing/2014/main" id="{C5431E9A-5E03-4914-A260-DE18DE126F98}"/>
              </a:ext>
            </a:extLst>
          </p:cNvPr>
          <p:cNvSpPr/>
          <p:nvPr/>
        </p:nvSpPr>
        <p:spPr>
          <a:xfrm rot="19945217">
            <a:off x="862580" y="1299873"/>
            <a:ext cx="379992" cy="322115"/>
          </a:xfrm>
          <a:custGeom>
            <a:avLst/>
            <a:gdLst>
              <a:gd name="connsiteX0" fmla="*/ 662940 w 762952"/>
              <a:gd name="connsiteY0" fmla="*/ 268605 h 646747"/>
              <a:gd name="connsiteX1" fmla="*/ 580073 w 762952"/>
              <a:gd name="connsiteY1" fmla="*/ 329565 h 646747"/>
              <a:gd name="connsiteX2" fmla="*/ 556260 w 762952"/>
              <a:gd name="connsiteY2" fmla="*/ 323850 h 646747"/>
              <a:gd name="connsiteX3" fmla="*/ 557213 w 762952"/>
              <a:gd name="connsiteY3" fmla="*/ 300038 h 646747"/>
              <a:gd name="connsiteX4" fmla="*/ 641033 w 762952"/>
              <a:gd name="connsiteY4" fmla="*/ 239077 h 646747"/>
              <a:gd name="connsiteX5" fmla="*/ 663893 w 762952"/>
              <a:gd name="connsiteY5" fmla="*/ 245745 h 646747"/>
              <a:gd name="connsiteX6" fmla="*/ 662940 w 762952"/>
              <a:gd name="connsiteY6" fmla="*/ 268605 h 646747"/>
              <a:gd name="connsiteX7" fmla="*/ 662940 w 762952"/>
              <a:gd name="connsiteY7" fmla="*/ 268605 h 646747"/>
              <a:gd name="connsiteX8" fmla="*/ 481013 w 762952"/>
              <a:gd name="connsiteY8" fmla="*/ 274320 h 646747"/>
              <a:gd name="connsiteX9" fmla="*/ 478155 w 762952"/>
              <a:gd name="connsiteY9" fmla="*/ 273368 h 646747"/>
              <a:gd name="connsiteX10" fmla="*/ 470535 w 762952"/>
              <a:gd name="connsiteY10" fmla="*/ 248602 h 646747"/>
              <a:gd name="connsiteX11" fmla="*/ 539115 w 762952"/>
              <a:gd name="connsiteY11" fmla="*/ 113348 h 646747"/>
              <a:gd name="connsiteX12" fmla="*/ 562928 w 762952"/>
              <a:gd name="connsiteY12" fmla="*/ 108585 h 646747"/>
              <a:gd name="connsiteX13" fmla="*/ 572453 w 762952"/>
              <a:gd name="connsiteY13" fmla="*/ 130493 h 646747"/>
              <a:gd name="connsiteX14" fmla="*/ 503873 w 762952"/>
              <a:gd name="connsiteY14" fmla="*/ 264795 h 646747"/>
              <a:gd name="connsiteX15" fmla="*/ 481013 w 762952"/>
              <a:gd name="connsiteY15" fmla="*/ 274320 h 646747"/>
              <a:gd name="connsiteX16" fmla="*/ 481013 w 762952"/>
              <a:gd name="connsiteY16" fmla="*/ 274320 h 646747"/>
              <a:gd name="connsiteX17" fmla="*/ 392430 w 762952"/>
              <a:gd name="connsiteY17" fmla="*/ 254318 h 646747"/>
              <a:gd name="connsiteX18" fmla="*/ 371475 w 762952"/>
              <a:gd name="connsiteY18" fmla="*/ 254318 h 646747"/>
              <a:gd name="connsiteX19" fmla="*/ 361950 w 762952"/>
              <a:gd name="connsiteY19" fmla="*/ 237173 h 646747"/>
              <a:gd name="connsiteX20" fmla="*/ 361950 w 762952"/>
              <a:gd name="connsiteY20" fmla="*/ 86678 h 646747"/>
              <a:gd name="connsiteX21" fmla="*/ 370523 w 762952"/>
              <a:gd name="connsiteY21" fmla="*/ 69532 h 646747"/>
              <a:gd name="connsiteX22" fmla="*/ 391478 w 762952"/>
              <a:gd name="connsiteY22" fmla="*/ 69532 h 646747"/>
              <a:gd name="connsiteX23" fmla="*/ 400050 w 762952"/>
              <a:gd name="connsiteY23" fmla="*/ 86678 h 646747"/>
              <a:gd name="connsiteX24" fmla="*/ 400050 w 762952"/>
              <a:gd name="connsiteY24" fmla="*/ 236220 h 646747"/>
              <a:gd name="connsiteX25" fmla="*/ 392430 w 762952"/>
              <a:gd name="connsiteY25" fmla="*/ 254318 h 646747"/>
              <a:gd name="connsiteX26" fmla="*/ 392430 w 762952"/>
              <a:gd name="connsiteY26" fmla="*/ 254318 h 646747"/>
              <a:gd name="connsiteX27" fmla="*/ 285750 w 762952"/>
              <a:gd name="connsiteY27" fmla="*/ 273368 h 646747"/>
              <a:gd name="connsiteX28" fmla="*/ 282893 w 762952"/>
              <a:gd name="connsiteY28" fmla="*/ 274320 h 646747"/>
              <a:gd name="connsiteX29" fmla="*/ 260033 w 762952"/>
              <a:gd name="connsiteY29" fmla="*/ 264795 h 646747"/>
              <a:gd name="connsiteX30" fmla="*/ 191453 w 762952"/>
              <a:gd name="connsiteY30" fmla="*/ 130493 h 646747"/>
              <a:gd name="connsiteX31" fmla="*/ 200978 w 762952"/>
              <a:gd name="connsiteY31" fmla="*/ 108585 h 646747"/>
              <a:gd name="connsiteX32" fmla="*/ 224790 w 762952"/>
              <a:gd name="connsiteY32" fmla="*/ 113348 h 646747"/>
              <a:gd name="connsiteX33" fmla="*/ 293370 w 762952"/>
              <a:gd name="connsiteY33" fmla="*/ 248602 h 646747"/>
              <a:gd name="connsiteX34" fmla="*/ 285750 w 762952"/>
              <a:gd name="connsiteY34" fmla="*/ 273368 h 646747"/>
              <a:gd name="connsiteX35" fmla="*/ 285750 w 762952"/>
              <a:gd name="connsiteY35" fmla="*/ 273368 h 646747"/>
              <a:gd name="connsiteX36" fmla="*/ 209550 w 762952"/>
              <a:gd name="connsiteY36" fmla="*/ 325755 h 646747"/>
              <a:gd name="connsiteX37" fmla="*/ 182880 w 762952"/>
              <a:gd name="connsiteY37" fmla="*/ 329565 h 646747"/>
              <a:gd name="connsiteX38" fmla="*/ 100013 w 762952"/>
              <a:gd name="connsiteY38" fmla="*/ 268605 h 646747"/>
              <a:gd name="connsiteX39" fmla="*/ 98107 w 762952"/>
              <a:gd name="connsiteY39" fmla="*/ 243840 h 646747"/>
              <a:gd name="connsiteX40" fmla="*/ 121920 w 762952"/>
              <a:gd name="connsiteY40" fmla="*/ 238125 h 646747"/>
              <a:gd name="connsiteX41" fmla="*/ 205740 w 762952"/>
              <a:gd name="connsiteY41" fmla="*/ 299085 h 646747"/>
              <a:gd name="connsiteX42" fmla="*/ 209550 w 762952"/>
              <a:gd name="connsiteY42" fmla="*/ 325755 h 646747"/>
              <a:gd name="connsiteX43" fmla="*/ 740093 w 762952"/>
              <a:gd name="connsiteY43" fmla="*/ 314325 h 646747"/>
              <a:gd name="connsiteX44" fmla="*/ 745808 w 762952"/>
              <a:gd name="connsiteY44" fmla="*/ 286703 h 646747"/>
              <a:gd name="connsiteX45" fmla="*/ 703898 w 762952"/>
              <a:gd name="connsiteY45" fmla="*/ 220980 h 646747"/>
              <a:gd name="connsiteX46" fmla="*/ 704850 w 762952"/>
              <a:gd name="connsiteY46" fmla="*/ 208598 h 646747"/>
              <a:gd name="connsiteX47" fmla="*/ 643890 w 762952"/>
              <a:gd name="connsiteY47" fmla="*/ 136208 h 646747"/>
              <a:gd name="connsiteX48" fmla="*/ 574358 w 762952"/>
              <a:gd name="connsiteY48" fmla="*/ 72390 h 646747"/>
              <a:gd name="connsiteX49" fmla="*/ 505778 w 762952"/>
              <a:gd name="connsiteY49" fmla="*/ 24765 h 646747"/>
              <a:gd name="connsiteX50" fmla="*/ 483870 w 762952"/>
              <a:gd name="connsiteY50" fmla="*/ 28575 h 646747"/>
              <a:gd name="connsiteX51" fmla="*/ 381953 w 762952"/>
              <a:gd name="connsiteY51" fmla="*/ 15240 h 646747"/>
              <a:gd name="connsiteX52" fmla="*/ 338138 w 762952"/>
              <a:gd name="connsiteY52" fmla="*/ 0 h 646747"/>
              <a:gd name="connsiteX53" fmla="*/ 280035 w 762952"/>
              <a:gd name="connsiteY53" fmla="*/ 28575 h 646747"/>
              <a:gd name="connsiteX54" fmla="*/ 258127 w 762952"/>
              <a:gd name="connsiteY54" fmla="*/ 24765 h 646747"/>
              <a:gd name="connsiteX55" fmla="*/ 189548 w 762952"/>
              <a:gd name="connsiteY55" fmla="*/ 72390 h 646747"/>
              <a:gd name="connsiteX56" fmla="*/ 120015 w 762952"/>
              <a:gd name="connsiteY56" fmla="*/ 136208 h 646747"/>
              <a:gd name="connsiteX57" fmla="*/ 58103 w 762952"/>
              <a:gd name="connsiteY57" fmla="*/ 208598 h 646747"/>
              <a:gd name="connsiteX58" fmla="*/ 59055 w 762952"/>
              <a:gd name="connsiteY58" fmla="*/ 221933 h 646747"/>
              <a:gd name="connsiteX59" fmla="*/ 17145 w 762952"/>
              <a:gd name="connsiteY59" fmla="*/ 287655 h 646747"/>
              <a:gd name="connsiteX60" fmla="*/ 22860 w 762952"/>
              <a:gd name="connsiteY60" fmla="*/ 315278 h 646747"/>
              <a:gd name="connsiteX61" fmla="*/ 0 w 762952"/>
              <a:gd name="connsiteY61" fmla="*/ 366713 h 646747"/>
              <a:gd name="connsiteX62" fmla="*/ 64770 w 762952"/>
              <a:gd name="connsiteY62" fmla="*/ 450533 h 646747"/>
              <a:gd name="connsiteX63" fmla="*/ 151448 w 762952"/>
              <a:gd name="connsiteY63" fmla="*/ 505778 h 646747"/>
              <a:gd name="connsiteX64" fmla="*/ 151448 w 762952"/>
              <a:gd name="connsiteY64" fmla="*/ 550545 h 646747"/>
              <a:gd name="connsiteX65" fmla="*/ 207645 w 762952"/>
              <a:gd name="connsiteY65" fmla="*/ 599123 h 646747"/>
              <a:gd name="connsiteX66" fmla="*/ 301943 w 762952"/>
              <a:gd name="connsiteY66" fmla="*/ 599123 h 646747"/>
              <a:gd name="connsiteX67" fmla="*/ 381953 w 762952"/>
              <a:gd name="connsiteY67" fmla="*/ 646748 h 646747"/>
              <a:gd name="connsiteX68" fmla="*/ 461010 w 762952"/>
              <a:gd name="connsiteY68" fmla="*/ 599123 h 646747"/>
              <a:gd name="connsiteX69" fmla="*/ 556260 w 762952"/>
              <a:gd name="connsiteY69" fmla="*/ 599123 h 646747"/>
              <a:gd name="connsiteX70" fmla="*/ 612458 w 762952"/>
              <a:gd name="connsiteY70" fmla="*/ 550545 h 646747"/>
              <a:gd name="connsiteX71" fmla="*/ 612458 w 762952"/>
              <a:gd name="connsiteY71" fmla="*/ 505778 h 646747"/>
              <a:gd name="connsiteX72" fmla="*/ 699135 w 762952"/>
              <a:gd name="connsiteY72" fmla="*/ 450533 h 646747"/>
              <a:gd name="connsiteX73" fmla="*/ 762953 w 762952"/>
              <a:gd name="connsiteY73" fmla="*/ 365760 h 646747"/>
              <a:gd name="connsiteX74" fmla="*/ 740093 w 762952"/>
              <a:gd name="connsiteY74" fmla="*/ 314325 h 6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952" h="646747">
                <a:moveTo>
                  <a:pt x="662940" y="268605"/>
                </a:moveTo>
                <a:lnTo>
                  <a:pt x="580073" y="329565"/>
                </a:lnTo>
                <a:cubicBezTo>
                  <a:pt x="571500" y="333375"/>
                  <a:pt x="561975" y="331470"/>
                  <a:pt x="556260" y="323850"/>
                </a:cubicBezTo>
                <a:cubicBezTo>
                  <a:pt x="550545" y="316230"/>
                  <a:pt x="551498" y="306705"/>
                  <a:pt x="557213" y="300038"/>
                </a:cubicBezTo>
                <a:lnTo>
                  <a:pt x="641033" y="239077"/>
                </a:lnTo>
                <a:cubicBezTo>
                  <a:pt x="649605" y="236220"/>
                  <a:pt x="658178" y="239077"/>
                  <a:pt x="663893" y="245745"/>
                </a:cubicBezTo>
                <a:cubicBezTo>
                  <a:pt x="668655" y="252413"/>
                  <a:pt x="667703" y="261938"/>
                  <a:pt x="662940" y="268605"/>
                </a:cubicBezTo>
                <a:lnTo>
                  <a:pt x="662940" y="268605"/>
                </a:lnTo>
                <a:close/>
                <a:moveTo>
                  <a:pt x="481013" y="274320"/>
                </a:moveTo>
                <a:cubicBezTo>
                  <a:pt x="480060" y="274320"/>
                  <a:pt x="479108" y="273368"/>
                  <a:pt x="478155" y="273368"/>
                </a:cubicBezTo>
                <a:cubicBezTo>
                  <a:pt x="469583" y="268605"/>
                  <a:pt x="465773" y="257175"/>
                  <a:pt x="470535" y="248602"/>
                </a:cubicBezTo>
                <a:lnTo>
                  <a:pt x="539115" y="113348"/>
                </a:lnTo>
                <a:cubicBezTo>
                  <a:pt x="544830" y="106680"/>
                  <a:pt x="554355" y="104775"/>
                  <a:pt x="562928" y="108585"/>
                </a:cubicBezTo>
                <a:cubicBezTo>
                  <a:pt x="570548" y="112395"/>
                  <a:pt x="575310" y="121920"/>
                  <a:pt x="572453" y="130493"/>
                </a:cubicBezTo>
                <a:lnTo>
                  <a:pt x="503873" y="264795"/>
                </a:lnTo>
                <a:cubicBezTo>
                  <a:pt x="499110" y="273368"/>
                  <a:pt x="488633" y="277178"/>
                  <a:pt x="481013" y="274320"/>
                </a:cubicBezTo>
                <a:lnTo>
                  <a:pt x="481013" y="274320"/>
                </a:lnTo>
                <a:close/>
                <a:moveTo>
                  <a:pt x="392430" y="254318"/>
                </a:moveTo>
                <a:cubicBezTo>
                  <a:pt x="385763" y="258127"/>
                  <a:pt x="378143" y="258127"/>
                  <a:pt x="371475" y="254318"/>
                </a:cubicBezTo>
                <a:cubicBezTo>
                  <a:pt x="364808" y="251460"/>
                  <a:pt x="360998" y="243840"/>
                  <a:pt x="361950" y="237173"/>
                </a:cubicBezTo>
                <a:lnTo>
                  <a:pt x="361950" y="86678"/>
                </a:lnTo>
                <a:cubicBezTo>
                  <a:pt x="360998" y="80010"/>
                  <a:pt x="363855" y="72390"/>
                  <a:pt x="370523" y="69532"/>
                </a:cubicBezTo>
                <a:cubicBezTo>
                  <a:pt x="377190" y="65723"/>
                  <a:pt x="384810" y="65723"/>
                  <a:pt x="391478" y="69532"/>
                </a:cubicBezTo>
                <a:cubicBezTo>
                  <a:pt x="398145" y="72390"/>
                  <a:pt x="401955" y="80010"/>
                  <a:pt x="400050" y="86678"/>
                </a:cubicBezTo>
                <a:lnTo>
                  <a:pt x="400050" y="236220"/>
                </a:lnTo>
                <a:cubicBezTo>
                  <a:pt x="401003" y="243840"/>
                  <a:pt x="398145" y="250508"/>
                  <a:pt x="392430" y="254318"/>
                </a:cubicBezTo>
                <a:lnTo>
                  <a:pt x="392430" y="254318"/>
                </a:lnTo>
                <a:close/>
                <a:moveTo>
                  <a:pt x="285750" y="273368"/>
                </a:moveTo>
                <a:cubicBezTo>
                  <a:pt x="284798" y="273368"/>
                  <a:pt x="283845" y="274320"/>
                  <a:pt x="282893" y="274320"/>
                </a:cubicBezTo>
                <a:cubicBezTo>
                  <a:pt x="274320" y="277178"/>
                  <a:pt x="264795" y="273368"/>
                  <a:pt x="260033" y="264795"/>
                </a:cubicBezTo>
                <a:lnTo>
                  <a:pt x="191453" y="130493"/>
                </a:lnTo>
                <a:cubicBezTo>
                  <a:pt x="189548" y="121920"/>
                  <a:pt x="193358" y="112395"/>
                  <a:pt x="200978" y="108585"/>
                </a:cubicBezTo>
                <a:cubicBezTo>
                  <a:pt x="208598" y="104775"/>
                  <a:pt x="219075" y="106680"/>
                  <a:pt x="224790" y="113348"/>
                </a:cubicBezTo>
                <a:lnTo>
                  <a:pt x="293370" y="248602"/>
                </a:lnTo>
                <a:cubicBezTo>
                  <a:pt x="298133" y="258127"/>
                  <a:pt x="294323" y="268605"/>
                  <a:pt x="285750" y="273368"/>
                </a:cubicBezTo>
                <a:lnTo>
                  <a:pt x="285750" y="273368"/>
                </a:lnTo>
                <a:close/>
                <a:moveTo>
                  <a:pt x="209550" y="325755"/>
                </a:moveTo>
                <a:cubicBezTo>
                  <a:pt x="202883" y="334328"/>
                  <a:pt x="191453" y="336233"/>
                  <a:pt x="182880" y="329565"/>
                </a:cubicBezTo>
                <a:lnTo>
                  <a:pt x="100013" y="268605"/>
                </a:lnTo>
                <a:cubicBezTo>
                  <a:pt x="93345" y="261938"/>
                  <a:pt x="93345" y="251460"/>
                  <a:pt x="98107" y="243840"/>
                </a:cubicBezTo>
                <a:cubicBezTo>
                  <a:pt x="103823" y="236220"/>
                  <a:pt x="113348" y="234315"/>
                  <a:pt x="121920" y="238125"/>
                </a:cubicBezTo>
                <a:lnTo>
                  <a:pt x="205740" y="299085"/>
                </a:lnTo>
                <a:cubicBezTo>
                  <a:pt x="213360" y="305753"/>
                  <a:pt x="215265" y="317183"/>
                  <a:pt x="209550" y="325755"/>
                </a:cubicBezTo>
                <a:close/>
                <a:moveTo>
                  <a:pt x="740093" y="314325"/>
                </a:moveTo>
                <a:cubicBezTo>
                  <a:pt x="743903" y="305753"/>
                  <a:pt x="745808" y="296228"/>
                  <a:pt x="745808" y="286703"/>
                </a:cubicBezTo>
                <a:cubicBezTo>
                  <a:pt x="745808" y="259080"/>
                  <a:pt x="729615" y="233363"/>
                  <a:pt x="703898" y="220980"/>
                </a:cubicBezTo>
                <a:cubicBezTo>
                  <a:pt x="704850" y="217170"/>
                  <a:pt x="704850" y="212408"/>
                  <a:pt x="704850" y="208598"/>
                </a:cubicBezTo>
                <a:cubicBezTo>
                  <a:pt x="704850" y="172402"/>
                  <a:pt x="679133" y="141923"/>
                  <a:pt x="643890" y="136208"/>
                </a:cubicBezTo>
                <a:cubicBezTo>
                  <a:pt x="639128" y="100965"/>
                  <a:pt x="610553" y="74295"/>
                  <a:pt x="574358" y="72390"/>
                </a:cubicBezTo>
                <a:cubicBezTo>
                  <a:pt x="563880" y="43815"/>
                  <a:pt x="536258" y="24765"/>
                  <a:pt x="505778" y="24765"/>
                </a:cubicBezTo>
                <a:cubicBezTo>
                  <a:pt x="498158" y="24765"/>
                  <a:pt x="490538" y="25718"/>
                  <a:pt x="483870" y="28575"/>
                </a:cubicBezTo>
                <a:cubicBezTo>
                  <a:pt x="459105" y="-2858"/>
                  <a:pt x="413385" y="-9525"/>
                  <a:pt x="381953" y="15240"/>
                </a:cubicBezTo>
                <a:cubicBezTo>
                  <a:pt x="369570" y="5715"/>
                  <a:pt x="353378" y="0"/>
                  <a:pt x="338138" y="0"/>
                </a:cubicBezTo>
                <a:cubicBezTo>
                  <a:pt x="315278" y="0"/>
                  <a:pt x="294323" y="10478"/>
                  <a:pt x="280035" y="28575"/>
                </a:cubicBezTo>
                <a:cubicBezTo>
                  <a:pt x="272415" y="26670"/>
                  <a:pt x="265748" y="24765"/>
                  <a:pt x="258127" y="24765"/>
                </a:cubicBezTo>
                <a:cubicBezTo>
                  <a:pt x="227648" y="24765"/>
                  <a:pt x="200025" y="43815"/>
                  <a:pt x="189548" y="72390"/>
                </a:cubicBezTo>
                <a:cubicBezTo>
                  <a:pt x="154305" y="74295"/>
                  <a:pt x="124778" y="100965"/>
                  <a:pt x="120015" y="136208"/>
                </a:cubicBezTo>
                <a:cubicBezTo>
                  <a:pt x="84773" y="141923"/>
                  <a:pt x="59055" y="172402"/>
                  <a:pt x="58103" y="208598"/>
                </a:cubicBezTo>
                <a:cubicBezTo>
                  <a:pt x="58103" y="213360"/>
                  <a:pt x="58103" y="217170"/>
                  <a:pt x="59055" y="221933"/>
                </a:cubicBezTo>
                <a:cubicBezTo>
                  <a:pt x="33338" y="234315"/>
                  <a:pt x="18097" y="260033"/>
                  <a:pt x="17145" y="287655"/>
                </a:cubicBezTo>
                <a:cubicBezTo>
                  <a:pt x="17145" y="297180"/>
                  <a:pt x="19050" y="306705"/>
                  <a:pt x="22860" y="315278"/>
                </a:cubicBezTo>
                <a:cubicBezTo>
                  <a:pt x="7620" y="328613"/>
                  <a:pt x="0" y="347663"/>
                  <a:pt x="0" y="366713"/>
                </a:cubicBezTo>
                <a:cubicBezTo>
                  <a:pt x="0" y="409575"/>
                  <a:pt x="41910" y="436245"/>
                  <a:pt x="64770" y="450533"/>
                </a:cubicBezTo>
                <a:lnTo>
                  <a:pt x="151448" y="505778"/>
                </a:lnTo>
                <a:lnTo>
                  <a:pt x="151448" y="550545"/>
                </a:lnTo>
                <a:cubicBezTo>
                  <a:pt x="151448" y="581025"/>
                  <a:pt x="176213" y="599123"/>
                  <a:pt x="207645" y="599123"/>
                </a:cubicBezTo>
                <a:lnTo>
                  <a:pt x="301943" y="599123"/>
                </a:lnTo>
                <a:cubicBezTo>
                  <a:pt x="320993" y="627698"/>
                  <a:pt x="355283" y="646748"/>
                  <a:pt x="381953" y="646748"/>
                </a:cubicBezTo>
                <a:cubicBezTo>
                  <a:pt x="408623" y="646748"/>
                  <a:pt x="441008" y="627698"/>
                  <a:pt x="461010" y="599123"/>
                </a:cubicBezTo>
                <a:lnTo>
                  <a:pt x="556260" y="599123"/>
                </a:lnTo>
                <a:cubicBezTo>
                  <a:pt x="586740" y="599123"/>
                  <a:pt x="612458" y="581025"/>
                  <a:pt x="612458" y="550545"/>
                </a:cubicBezTo>
                <a:lnTo>
                  <a:pt x="612458" y="505778"/>
                </a:lnTo>
                <a:lnTo>
                  <a:pt x="699135" y="450533"/>
                </a:lnTo>
                <a:cubicBezTo>
                  <a:pt x="721043" y="436245"/>
                  <a:pt x="762953" y="408623"/>
                  <a:pt x="762953" y="365760"/>
                </a:cubicBezTo>
                <a:cubicBezTo>
                  <a:pt x="762000" y="346710"/>
                  <a:pt x="754380" y="327660"/>
                  <a:pt x="740093" y="314325"/>
                </a:cubicBezTo>
                <a:close/>
              </a:path>
            </a:pathLst>
          </a:custGeom>
          <a:solidFill>
            <a:schemeClr val="accent1">
              <a:lumMod val="75000"/>
            </a:schemeClr>
          </a:solidFill>
          <a:ln w="3810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80" name="Star: 4 Points 79">
            <a:extLst>
              <a:ext uri="{FF2B5EF4-FFF2-40B4-BE49-F238E27FC236}">
                <a16:creationId xmlns:a16="http://schemas.microsoft.com/office/drawing/2014/main" id="{4334F3B9-7050-4AA3-87DD-7C9B8AA7E018}"/>
              </a:ext>
            </a:extLst>
          </p:cNvPr>
          <p:cNvSpPr/>
          <p:nvPr/>
        </p:nvSpPr>
        <p:spPr>
          <a:xfrm>
            <a:off x="2182705" y="5918646"/>
            <a:ext cx="432874" cy="432874"/>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TextBox 1"/>
          <p:cNvSpPr txBox="1"/>
          <p:nvPr/>
        </p:nvSpPr>
        <p:spPr>
          <a:xfrm>
            <a:off x="3852479" y="2607549"/>
            <a:ext cx="792935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Viết</a:t>
            </a:r>
            <a:r>
              <a:rPr kumimoji="0" lang="en-US" sz="13800" b="1" i="0" u="none" strike="noStrike" kern="1200" cap="none" spc="0" normalizeH="0" baseline="0" noProof="0" dirty="0">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13800" b="1" i="0" u="none" strike="noStrike" kern="1200" cap="none" spc="0" normalizeH="0" baseline="0" noProof="0" dirty="0" err="1">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bài</a:t>
            </a:r>
            <a:endParaRPr kumimoji="0" lang="en-US" sz="13800" b="1" i="0" u="none" strike="noStrike" kern="1200" cap="none" spc="0" normalizeH="0" baseline="0" noProof="0" dirty="0">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5606" l="1157" r="98182">
                        <a14:foregroundMark x1="38678" y1="38313" x2="53223" y2="38313"/>
                      </a14:backgroundRemoval>
                    </a14:imgEffect>
                  </a14:imgLayer>
                </a14:imgProps>
              </a:ext>
            </a:extLst>
          </a:blip>
          <a:stretch>
            <a:fillRect/>
          </a:stretch>
        </p:blipFill>
        <p:spPr>
          <a:xfrm>
            <a:off x="479024" y="2198865"/>
            <a:ext cx="3261516" cy="2994302"/>
          </a:xfrm>
          <a:prstGeom prst="rect">
            <a:avLst/>
          </a:prstGeom>
        </p:spPr>
      </p:pic>
      <p:sp>
        <p:nvSpPr>
          <p:cNvPr id="44" name="TextBox 43"/>
          <p:cNvSpPr txBox="1"/>
          <p:nvPr/>
        </p:nvSpPr>
        <p:spPr>
          <a:xfrm>
            <a:off x="3862579" y="2607549"/>
            <a:ext cx="792935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Viết</a:t>
            </a:r>
            <a:r>
              <a:rPr kumimoji="0" lang="en-US" sz="13800" b="1" i="0" u="none" strike="noStrike" kern="1200" cap="none" spc="0" normalizeH="0" baseline="0" noProof="0" dirty="0">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13800" b="1" i="0" u="none" strike="noStrike" kern="1200" cap="none" spc="0" normalizeH="0" baseline="0" noProof="0" dirty="0" err="1">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bài</a:t>
            </a:r>
            <a:endParaRPr kumimoji="0" lang="en-US" sz="13800" b="1" i="0" u="none" strike="noStrike" kern="1200" cap="none" spc="0" normalizeH="0" baseline="0" noProof="0" dirty="0">
              <a:ln w="57150">
                <a:solidFill>
                  <a:srgbClr val="FEF8EA"/>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endParaRPr>
          </a:p>
        </p:txBody>
      </p:sp>
    </p:spTree>
    <p:extLst>
      <p:ext uri="{BB962C8B-B14F-4D97-AF65-F5344CB8AC3E}">
        <p14:creationId xmlns:p14="http://schemas.microsoft.com/office/powerpoint/2010/main" val="303456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C01584E2-E31C-4EA5-9941-E6EED1035444}"/>
              </a:ext>
            </a:extLst>
          </p:cNvPr>
          <p:cNvSpPr txBox="1"/>
          <p:nvPr/>
        </p:nvSpPr>
        <p:spPr>
          <a:xfrm>
            <a:off x="2447547" y="770871"/>
            <a:ext cx="9011115" cy="681033"/>
          </a:xfrm>
          <a:prstGeom prst="roundRect">
            <a:avLst/>
          </a:prstGeom>
          <a:solidFill>
            <a:srgbClr val="00B050"/>
          </a:solidFill>
        </p:spPr>
        <p:txBody>
          <a:bodyPr wrap="none" lIns="121917" tIns="60958" rIns="121917" bIns="6095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Những</a:t>
            </a:r>
            <a:r>
              <a:rPr kumimoji="0" lang="vi-VN" altLang="zh-CN" sz="32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tên riêng nào dưới đây được viết đúng?</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5" name="Group 4"/>
          <p:cNvGrpSpPr/>
          <p:nvPr/>
        </p:nvGrpSpPr>
        <p:grpSpPr>
          <a:xfrm>
            <a:off x="873400" y="439326"/>
            <a:ext cx="1650936" cy="1338760"/>
            <a:chOff x="208345" y="80531"/>
            <a:chExt cx="1650936" cy="1338760"/>
          </a:xfrm>
        </p:grpSpPr>
        <p:grpSp>
          <p:nvGrpSpPr>
            <p:cNvPr id="6" name="Group 5"/>
            <p:cNvGrpSpPr/>
            <p:nvPr/>
          </p:nvGrpSpPr>
          <p:grpSpPr>
            <a:xfrm>
              <a:off x="208345" y="80531"/>
              <a:ext cx="1650936" cy="1338760"/>
              <a:chOff x="4616167" y="1219247"/>
              <a:chExt cx="3162854" cy="3000454"/>
            </a:xfrm>
          </p:grpSpPr>
          <p:sp>
            <p:nvSpPr>
              <p:cNvPr id="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92D05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srgbClr val="1E1E1C"/>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9" name="Freeform 8">
                <a:extLst>
                  <a:ext uri="{FF2B5EF4-FFF2-40B4-BE49-F238E27FC236}">
                    <a16:creationId xmlns:a16="http://schemas.microsoft.com/office/drawing/2014/main" id="{8B13F120-265A-418B-A4D1-0D71A05CE34C}"/>
                  </a:ext>
                </a:extLst>
              </p:cNvPr>
              <p:cNvSpPr>
                <a:spLocks/>
              </p:cNvSpPr>
              <p:nvPr/>
            </p:nvSpPr>
            <p:spPr bwMode="auto">
              <a:xfrm>
                <a:off x="4823145" y="1219247"/>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B05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srgbClr val="1E1E1C"/>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7" name="TextBox 6"/>
            <p:cNvSpPr txBox="1"/>
            <p:nvPr/>
          </p:nvSpPr>
          <p:spPr>
            <a:xfrm>
              <a:off x="550386" y="86082"/>
              <a:ext cx="1074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E1E1C"/>
                  </a:solidFill>
                  <a:effectLst/>
                  <a:uLnTx/>
                  <a:uFillTx/>
                  <a:latin typeface="#9Slide07 Cadena" panose="02000503000000020004" pitchFamily="2" charset="0"/>
                  <a:ea typeface="+mn-ea"/>
                  <a:cs typeface="+mn-cs"/>
                </a:rPr>
                <a:t>2.</a:t>
              </a:r>
            </a:p>
          </p:txBody>
        </p:sp>
      </p:grpSp>
      <p:pic>
        <p:nvPicPr>
          <p:cNvPr id="11" name="그래픽 40">
            <a:extLst>
              <a:ext uri="{FF2B5EF4-FFF2-40B4-BE49-F238E27FC236}">
                <a16:creationId xmlns:a16="http://schemas.microsoft.com/office/drawing/2014/main" id="{95FA8C44-70A1-40BE-B5C3-55378AAF96AB}"/>
              </a:ext>
            </a:extLst>
          </p:cNvPr>
          <p:cNvPicPr>
            <a:picLocks noChangeAspect="1"/>
          </p:cNvPicPr>
          <p:nvPr/>
        </p:nvPicPr>
        <p:blipFill rotWithShape="1">
          <a:blip/>
          <a:srcRect l="20553"/>
          <a:stretch/>
        </p:blipFill>
        <p:spPr>
          <a:xfrm flipH="1">
            <a:off x="10930762" y="5085067"/>
            <a:ext cx="1261238" cy="1749435"/>
          </a:xfrm>
          <a:prstGeom prst="rect">
            <a:avLst/>
          </a:prstGeom>
        </p:spPr>
      </p:pic>
      <p:pic>
        <p:nvPicPr>
          <p:cNvPr id="12" name="그래픽 45">
            <a:extLst>
              <a:ext uri="{FF2B5EF4-FFF2-40B4-BE49-F238E27FC236}">
                <a16:creationId xmlns:a16="http://schemas.microsoft.com/office/drawing/2014/main" id="{71D22A36-3188-40B1-AA9C-5B50DA06CA57}"/>
              </a:ext>
            </a:extLst>
          </p:cNvPr>
          <p:cNvPicPr>
            <a:picLocks noChangeAspect="1"/>
          </p:cNvPicPr>
          <p:nvPr/>
        </p:nvPicPr>
        <p:blipFill rotWithShape="1">
          <a:blip/>
          <a:srcRect l="41806" t="61559"/>
          <a:stretch/>
        </p:blipFill>
        <p:spPr>
          <a:xfrm>
            <a:off x="0" y="0"/>
            <a:ext cx="1887948" cy="1136863"/>
          </a:xfrm>
          <a:prstGeom prst="rect">
            <a:avLst/>
          </a:prstGeom>
        </p:spPr>
      </p:pic>
      <p:pic>
        <p:nvPicPr>
          <p:cNvPr id="13" name="그래픽 49">
            <a:extLst>
              <a:ext uri="{FF2B5EF4-FFF2-40B4-BE49-F238E27FC236}">
                <a16:creationId xmlns:a16="http://schemas.microsoft.com/office/drawing/2014/main" id="{040133A7-335C-40A6-B4D3-6BA0CA3DBEAC}"/>
              </a:ext>
            </a:extLst>
          </p:cNvPr>
          <p:cNvPicPr>
            <a:picLocks noChangeAspect="1"/>
          </p:cNvPicPr>
          <p:nvPr/>
        </p:nvPicPr>
        <p:blipFill>
          <a:blip/>
          <a:stretch>
            <a:fillRect/>
          </a:stretch>
        </p:blipFill>
        <p:spPr>
          <a:xfrm>
            <a:off x="11311229" y="4543185"/>
            <a:ext cx="760051" cy="1036768"/>
          </a:xfrm>
          <a:prstGeom prst="rect">
            <a:avLst/>
          </a:prstGeom>
        </p:spPr>
      </p:pic>
      <p:pic>
        <p:nvPicPr>
          <p:cNvPr id="14" name="그래픽 52">
            <a:extLst>
              <a:ext uri="{FF2B5EF4-FFF2-40B4-BE49-F238E27FC236}">
                <a16:creationId xmlns:a16="http://schemas.microsoft.com/office/drawing/2014/main" id="{01733B9B-75DD-48D6-B37D-A1228A58FAF4}"/>
              </a:ext>
            </a:extLst>
          </p:cNvPr>
          <p:cNvPicPr>
            <a:picLocks noChangeAspect="1"/>
          </p:cNvPicPr>
          <p:nvPr/>
        </p:nvPicPr>
        <p:blipFill>
          <a:blip/>
          <a:stretch>
            <a:fillRect/>
          </a:stretch>
        </p:blipFill>
        <p:spPr>
          <a:xfrm>
            <a:off x="1980600" y="54293"/>
            <a:ext cx="386410" cy="393986"/>
          </a:xfrm>
          <a:prstGeom prst="rect">
            <a:avLst/>
          </a:prstGeom>
        </p:spPr>
      </p:pic>
      <p:pic>
        <p:nvPicPr>
          <p:cNvPr id="15" name="그래픽 54">
            <a:extLst>
              <a:ext uri="{FF2B5EF4-FFF2-40B4-BE49-F238E27FC236}">
                <a16:creationId xmlns:a16="http://schemas.microsoft.com/office/drawing/2014/main" id="{90B28C4C-2BBF-447D-AA64-4D6EA836E0BE}"/>
              </a:ext>
            </a:extLst>
          </p:cNvPr>
          <p:cNvPicPr>
            <a:picLocks noChangeAspect="1"/>
          </p:cNvPicPr>
          <p:nvPr/>
        </p:nvPicPr>
        <p:blipFill>
          <a:blip/>
          <a:stretch>
            <a:fillRect/>
          </a:stretch>
        </p:blipFill>
        <p:spPr>
          <a:xfrm>
            <a:off x="9456543" y="6313428"/>
            <a:ext cx="441984" cy="393986"/>
          </a:xfrm>
          <a:prstGeom prst="rect">
            <a:avLst/>
          </a:prstGeom>
        </p:spPr>
      </p:pic>
      <p:pic>
        <p:nvPicPr>
          <p:cNvPr id="16" name="그래픽 60">
            <a:extLst>
              <a:ext uri="{FF2B5EF4-FFF2-40B4-BE49-F238E27FC236}">
                <a16:creationId xmlns:a16="http://schemas.microsoft.com/office/drawing/2014/main" id="{6F573EB2-24F8-4700-8970-65D5B537D554}"/>
              </a:ext>
            </a:extLst>
          </p:cNvPr>
          <p:cNvPicPr>
            <a:picLocks noChangeAspect="1"/>
          </p:cNvPicPr>
          <p:nvPr/>
        </p:nvPicPr>
        <p:blipFill rotWithShape="1">
          <a:blip/>
          <a:srcRect t="62544"/>
          <a:stretch/>
        </p:blipFill>
        <p:spPr>
          <a:xfrm>
            <a:off x="10930762" y="0"/>
            <a:ext cx="1261238" cy="448279"/>
          </a:xfrm>
          <a:prstGeom prst="rect">
            <a:avLst/>
          </a:prstGeom>
        </p:spPr>
      </p:pic>
      <p:pic>
        <p:nvPicPr>
          <p:cNvPr id="17" name="그래픽 63">
            <a:extLst>
              <a:ext uri="{FF2B5EF4-FFF2-40B4-BE49-F238E27FC236}">
                <a16:creationId xmlns:a16="http://schemas.microsoft.com/office/drawing/2014/main" id="{7A4754A4-85CA-4141-A16B-51C3545DFC3C}"/>
              </a:ext>
            </a:extLst>
          </p:cNvPr>
          <p:cNvPicPr>
            <a:picLocks noChangeAspect="1"/>
          </p:cNvPicPr>
          <p:nvPr/>
        </p:nvPicPr>
        <p:blipFill rotWithShape="1">
          <a:blip/>
          <a:srcRect t="77951" r="26612"/>
          <a:stretch/>
        </p:blipFill>
        <p:spPr>
          <a:xfrm flipV="1">
            <a:off x="0" y="6327794"/>
            <a:ext cx="2414677" cy="530206"/>
          </a:xfrm>
          <a:prstGeom prst="rect">
            <a:avLst/>
          </a:prstGeom>
        </p:spPr>
      </p:pic>
      <p:pic>
        <p:nvPicPr>
          <p:cNvPr id="18" name="그래픽 70">
            <a:extLst>
              <a:ext uri="{FF2B5EF4-FFF2-40B4-BE49-F238E27FC236}">
                <a16:creationId xmlns:a16="http://schemas.microsoft.com/office/drawing/2014/main" id="{5610B7A0-13FA-416D-BCBD-C45F0AE9C0C3}"/>
              </a:ext>
            </a:extLst>
          </p:cNvPr>
          <p:cNvPicPr>
            <a:picLocks noChangeAspect="1"/>
          </p:cNvPicPr>
          <p:nvPr/>
        </p:nvPicPr>
        <p:blipFill rotWithShape="1">
          <a:blip/>
          <a:srcRect b="63433"/>
          <a:stretch/>
        </p:blipFill>
        <p:spPr>
          <a:xfrm>
            <a:off x="9927735" y="6199610"/>
            <a:ext cx="1975098" cy="658390"/>
          </a:xfrm>
          <a:prstGeom prst="rect">
            <a:avLst/>
          </a:prstGeom>
        </p:spPr>
      </p:pic>
      <p:pic>
        <p:nvPicPr>
          <p:cNvPr id="19" name="그래픽 35">
            <a:extLst>
              <a:ext uri="{FF2B5EF4-FFF2-40B4-BE49-F238E27FC236}">
                <a16:creationId xmlns:a16="http://schemas.microsoft.com/office/drawing/2014/main" id="{228A1FB7-5DD6-440B-9E4A-EDF8F8B00123}"/>
              </a:ext>
            </a:extLst>
          </p:cNvPr>
          <p:cNvPicPr>
            <a:picLocks noChangeAspect="1"/>
          </p:cNvPicPr>
          <p:nvPr/>
        </p:nvPicPr>
        <p:blipFill rotWithShape="1">
          <a:blip/>
          <a:srcRect l="5889"/>
          <a:stretch/>
        </p:blipFill>
        <p:spPr>
          <a:xfrm>
            <a:off x="0" y="96192"/>
            <a:ext cx="1574185" cy="944477"/>
          </a:xfrm>
          <a:prstGeom prst="rect">
            <a:avLst/>
          </a:prstGeom>
        </p:spPr>
      </p:pic>
      <p:pic>
        <p:nvPicPr>
          <p:cNvPr id="20" name="그래픽 72">
            <a:extLst>
              <a:ext uri="{FF2B5EF4-FFF2-40B4-BE49-F238E27FC236}">
                <a16:creationId xmlns:a16="http://schemas.microsoft.com/office/drawing/2014/main" id="{2F09B6CB-1E44-4431-82F4-89B62D4FF305}"/>
              </a:ext>
            </a:extLst>
          </p:cNvPr>
          <p:cNvPicPr>
            <a:picLocks noChangeAspect="1"/>
          </p:cNvPicPr>
          <p:nvPr/>
        </p:nvPicPr>
        <p:blipFill rotWithShape="1">
          <a:blip/>
          <a:srcRect t="32717" r="76998"/>
          <a:stretch/>
        </p:blipFill>
        <p:spPr>
          <a:xfrm rot="5400000">
            <a:off x="10888108" y="5554107"/>
            <a:ext cx="658390" cy="1949395"/>
          </a:xfrm>
          <a:prstGeom prst="rect">
            <a:avLst/>
          </a:prstGeom>
        </p:spPr>
      </p:pic>
      <p:pic>
        <p:nvPicPr>
          <p:cNvPr id="21" name="그래픽 75">
            <a:extLst>
              <a:ext uri="{FF2B5EF4-FFF2-40B4-BE49-F238E27FC236}">
                <a16:creationId xmlns:a16="http://schemas.microsoft.com/office/drawing/2014/main" id="{57974970-74C3-4C80-B409-912AA3805ED0}"/>
              </a:ext>
            </a:extLst>
          </p:cNvPr>
          <p:cNvPicPr>
            <a:picLocks noChangeAspect="1"/>
          </p:cNvPicPr>
          <p:nvPr/>
        </p:nvPicPr>
        <p:blipFill>
          <a:blip/>
          <a:stretch>
            <a:fillRect/>
          </a:stretch>
        </p:blipFill>
        <p:spPr>
          <a:xfrm>
            <a:off x="10371792" y="5792639"/>
            <a:ext cx="1319462" cy="658391"/>
          </a:xfrm>
          <a:prstGeom prst="rect">
            <a:avLst/>
          </a:prstGeom>
        </p:spPr>
      </p:pic>
      <p:pic>
        <p:nvPicPr>
          <p:cNvPr id="22" name="그래픽 42">
            <a:extLst>
              <a:ext uri="{FF2B5EF4-FFF2-40B4-BE49-F238E27FC236}">
                <a16:creationId xmlns:a16="http://schemas.microsoft.com/office/drawing/2014/main" id="{5C2FA9A8-A68C-498F-992E-BCA232DC845A}"/>
              </a:ext>
            </a:extLst>
          </p:cNvPr>
          <p:cNvPicPr>
            <a:picLocks noChangeAspect="1"/>
          </p:cNvPicPr>
          <p:nvPr/>
        </p:nvPicPr>
        <p:blipFill rotWithShape="1">
          <a:blip/>
          <a:srcRect t="75507"/>
          <a:stretch/>
        </p:blipFill>
        <p:spPr>
          <a:xfrm flipH="1">
            <a:off x="8854661" y="0"/>
            <a:ext cx="2060623" cy="423993"/>
          </a:xfrm>
          <a:prstGeom prst="rect">
            <a:avLst/>
          </a:prstGeom>
        </p:spPr>
      </p:pic>
      <p:pic>
        <p:nvPicPr>
          <p:cNvPr id="23" name="그래픽 48">
            <a:extLst>
              <a:ext uri="{FF2B5EF4-FFF2-40B4-BE49-F238E27FC236}">
                <a16:creationId xmlns:a16="http://schemas.microsoft.com/office/drawing/2014/main" id="{9068F6CE-D441-47D4-A7F6-788C34D2745D}"/>
              </a:ext>
            </a:extLst>
          </p:cNvPr>
          <p:cNvPicPr>
            <a:picLocks noChangeAspect="1"/>
          </p:cNvPicPr>
          <p:nvPr/>
        </p:nvPicPr>
        <p:blipFill>
          <a:blip/>
          <a:stretch>
            <a:fillRect/>
          </a:stretch>
        </p:blipFill>
        <p:spPr>
          <a:xfrm>
            <a:off x="638062" y="6007315"/>
            <a:ext cx="611823" cy="640957"/>
          </a:xfrm>
          <a:prstGeom prst="rect">
            <a:avLst/>
          </a:prstGeom>
        </p:spPr>
      </p:pic>
      <p:grpSp>
        <p:nvGrpSpPr>
          <p:cNvPr id="25" name="Group 24"/>
          <p:cNvGrpSpPr/>
          <p:nvPr/>
        </p:nvGrpSpPr>
        <p:grpSpPr>
          <a:xfrm>
            <a:off x="70170" y="1349469"/>
            <a:ext cx="3635555" cy="2828038"/>
            <a:chOff x="596899" y="1715147"/>
            <a:chExt cx="3635555" cy="282803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99" y="1715147"/>
              <a:ext cx="3635555" cy="2828038"/>
            </a:xfrm>
            <a:prstGeom prst="rect">
              <a:avLst/>
            </a:prstGeom>
          </p:spPr>
        </p:pic>
        <p:sp>
          <p:nvSpPr>
            <p:cNvPr id="3" name="TextBox 2"/>
            <p:cNvSpPr txBox="1"/>
            <p:nvPr/>
          </p:nvSpPr>
          <p:spPr>
            <a:xfrm>
              <a:off x="1726740" y="2681645"/>
              <a:ext cx="1769652" cy="646331"/>
            </a:xfrm>
            <a:prstGeom prst="rect">
              <a:avLst/>
            </a:prstGeom>
            <a:noFill/>
          </p:spPr>
          <p:txBody>
            <a:bodyPr wrap="square" rtlCol="0">
              <a:spAutoFit/>
            </a:bodyPr>
            <a:lstStyle/>
            <a:p>
              <a:r>
                <a:rPr lang="vi-VN" sz="3600" b="1" dirty="0">
                  <a:latin typeface="#9Slide03 Kaleko 105 Round" pitchFamily="2" charset="0"/>
                </a:rPr>
                <a:t>Hồng</a:t>
              </a:r>
              <a:endParaRPr lang="en-US" sz="3600" b="1" dirty="0">
                <a:latin typeface="#9Slide03 Kaleko 105 Round" pitchFamily="2" charset="0"/>
              </a:endParaRPr>
            </a:p>
          </p:txBody>
        </p:sp>
      </p:grpSp>
      <p:grpSp>
        <p:nvGrpSpPr>
          <p:cNvPr id="26" name="Group 25"/>
          <p:cNvGrpSpPr/>
          <p:nvPr/>
        </p:nvGrpSpPr>
        <p:grpSpPr>
          <a:xfrm>
            <a:off x="3513406" y="1419410"/>
            <a:ext cx="3635555" cy="2828038"/>
            <a:chOff x="4021889" y="1715147"/>
            <a:chExt cx="3635555" cy="2828038"/>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889" y="1715147"/>
              <a:ext cx="3635555" cy="2828038"/>
            </a:xfrm>
            <a:prstGeom prst="rect">
              <a:avLst/>
            </a:prstGeom>
          </p:spPr>
        </p:pic>
        <p:sp>
          <p:nvSpPr>
            <p:cNvPr id="40" name="TextBox 39"/>
            <p:cNvSpPr txBox="1"/>
            <p:nvPr/>
          </p:nvSpPr>
          <p:spPr>
            <a:xfrm>
              <a:off x="5151730" y="2681645"/>
              <a:ext cx="1769652" cy="646331"/>
            </a:xfrm>
            <a:prstGeom prst="rect">
              <a:avLst/>
            </a:prstGeom>
            <a:noFill/>
          </p:spPr>
          <p:txBody>
            <a:bodyPr wrap="square" rtlCol="0">
              <a:spAutoFit/>
            </a:bodyPr>
            <a:lstStyle/>
            <a:p>
              <a:pPr algn="ctr"/>
              <a:r>
                <a:rPr lang="vi-VN" sz="3600" b="1" dirty="0">
                  <a:latin typeface="#9Slide03 Kaleko 105 Round" pitchFamily="2" charset="0"/>
                </a:rPr>
                <a:t>minh</a:t>
              </a:r>
              <a:endParaRPr lang="en-US" sz="3600" b="1" dirty="0">
                <a:latin typeface="#9Slide03 Kaleko 105 Round" pitchFamily="2" charset="0"/>
              </a:endParaRPr>
            </a:p>
          </p:txBody>
        </p:sp>
      </p:grpSp>
      <p:grpSp>
        <p:nvGrpSpPr>
          <p:cNvPr id="27" name="Group 26"/>
          <p:cNvGrpSpPr/>
          <p:nvPr/>
        </p:nvGrpSpPr>
        <p:grpSpPr>
          <a:xfrm>
            <a:off x="6953104" y="1441207"/>
            <a:ext cx="3635555" cy="2828038"/>
            <a:chOff x="7446879" y="1645206"/>
            <a:chExt cx="3635555" cy="2828038"/>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879" y="1645206"/>
              <a:ext cx="3635555" cy="2828038"/>
            </a:xfrm>
            <a:prstGeom prst="rect">
              <a:avLst/>
            </a:prstGeom>
          </p:spPr>
        </p:pic>
        <p:sp>
          <p:nvSpPr>
            <p:cNvPr id="42" name="TextBox 41"/>
            <p:cNvSpPr txBox="1"/>
            <p:nvPr/>
          </p:nvSpPr>
          <p:spPr>
            <a:xfrm>
              <a:off x="8576720" y="2611704"/>
              <a:ext cx="1769652" cy="646331"/>
            </a:xfrm>
            <a:prstGeom prst="rect">
              <a:avLst/>
            </a:prstGeom>
            <a:noFill/>
          </p:spPr>
          <p:txBody>
            <a:bodyPr wrap="square" rtlCol="0">
              <a:spAutoFit/>
            </a:bodyPr>
            <a:lstStyle/>
            <a:p>
              <a:r>
                <a:rPr lang="vi-VN" sz="3600" b="1" dirty="0">
                  <a:latin typeface="#9Slide03 Kaleko 105 Round" pitchFamily="2" charset="0"/>
                </a:rPr>
                <a:t>Hùng</a:t>
              </a:r>
              <a:endParaRPr lang="en-US" sz="3600" b="1" dirty="0">
                <a:latin typeface="#9Slide03 Kaleko 105 Round" pitchFamily="2" charset="0"/>
              </a:endParaRPr>
            </a:p>
          </p:txBody>
        </p:sp>
      </p:grpSp>
      <p:grpSp>
        <p:nvGrpSpPr>
          <p:cNvPr id="28" name="Group 27"/>
          <p:cNvGrpSpPr/>
          <p:nvPr/>
        </p:nvGrpSpPr>
        <p:grpSpPr>
          <a:xfrm>
            <a:off x="1927288" y="4143332"/>
            <a:ext cx="3635555" cy="2828038"/>
            <a:chOff x="1366434" y="4032725"/>
            <a:chExt cx="3635555" cy="2828038"/>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434" y="4032725"/>
              <a:ext cx="3635555" cy="2828038"/>
            </a:xfrm>
            <a:prstGeom prst="rect">
              <a:avLst/>
            </a:prstGeom>
          </p:spPr>
        </p:pic>
        <p:sp>
          <p:nvSpPr>
            <p:cNvPr id="44" name="TextBox 43"/>
            <p:cNvSpPr txBox="1"/>
            <p:nvPr/>
          </p:nvSpPr>
          <p:spPr>
            <a:xfrm>
              <a:off x="2496275" y="4999223"/>
              <a:ext cx="1769652" cy="646331"/>
            </a:xfrm>
            <a:prstGeom prst="rect">
              <a:avLst/>
            </a:prstGeom>
            <a:noFill/>
          </p:spPr>
          <p:txBody>
            <a:bodyPr wrap="square" rtlCol="0">
              <a:spAutoFit/>
            </a:bodyPr>
            <a:lstStyle/>
            <a:p>
              <a:pPr algn="ctr"/>
              <a:r>
                <a:rPr lang="vi-VN" sz="3600" b="1" dirty="0">
                  <a:latin typeface="#9Slide03 Kaleko 105 Round" pitchFamily="2" charset="0"/>
                </a:rPr>
                <a:t>thùy</a:t>
              </a:r>
              <a:endParaRPr lang="en-US" sz="3600" b="1" dirty="0">
                <a:latin typeface="#9Slide03 Kaleko 105 Round" pitchFamily="2" charset="0"/>
              </a:endParaRPr>
            </a:p>
          </p:txBody>
        </p:sp>
      </p:grpSp>
      <p:grpSp>
        <p:nvGrpSpPr>
          <p:cNvPr id="29" name="Group 28"/>
          <p:cNvGrpSpPr/>
          <p:nvPr/>
        </p:nvGrpSpPr>
        <p:grpSpPr>
          <a:xfrm>
            <a:off x="5195198" y="3977016"/>
            <a:ext cx="3635555" cy="2828038"/>
            <a:chOff x="4791424" y="4032725"/>
            <a:chExt cx="3635555" cy="2828038"/>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424" y="4032725"/>
              <a:ext cx="3635555" cy="2828038"/>
            </a:xfrm>
            <a:prstGeom prst="rect">
              <a:avLst/>
            </a:prstGeom>
          </p:spPr>
        </p:pic>
        <p:sp>
          <p:nvSpPr>
            <p:cNvPr id="46" name="TextBox 45"/>
            <p:cNvSpPr txBox="1"/>
            <p:nvPr/>
          </p:nvSpPr>
          <p:spPr>
            <a:xfrm>
              <a:off x="5634876" y="4929282"/>
              <a:ext cx="2000771" cy="646331"/>
            </a:xfrm>
            <a:prstGeom prst="rect">
              <a:avLst/>
            </a:prstGeom>
            <a:noFill/>
          </p:spPr>
          <p:txBody>
            <a:bodyPr wrap="square" rtlCol="0">
              <a:spAutoFit/>
            </a:bodyPr>
            <a:lstStyle/>
            <a:p>
              <a:r>
                <a:rPr lang="vi-VN" sz="3600" b="1" dirty="0">
                  <a:latin typeface="#9Slide03 Kaleko 105 Round" pitchFamily="2" charset="0"/>
                </a:rPr>
                <a:t>Phương</a:t>
              </a:r>
              <a:endParaRPr lang="en-US" sz="3600" b="1" dirty="0">
                <a:latin typeface="#9Slide03 Kaleko 105 Round" pitchFamily="2" charset="0"/>
              </a:endParaRPr>
            </a:p>
          </p:txBody>
        </p:sp>
      </p:grpSp>
      <p:grpSp>
        <p:nvGrpSpPr>
          <p:cNvPr id="30" name="Group 29"/>
          <p:cNvGrpSpPr/>
          <p:nvPr/>
        </p:nvGrpSpPr>
        <p:grpSpPr>
          <a:xfrm>
            <a:off x="8468656" y="3344571"/>
            <a:ext cx="3635555" cy="2828038"/>
            <a:chOff x="8216414" y="3962784"/>
            <a:chExt cx="3635555" cy="2828038"/>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414" y="3962784"/>
              <a:ext cx="3635555" cy="2828038"/>
            </a:xfrm>
            <a:prstGeom prst="rect">
              <a:avLst/>
            </a:prstGeom>
          </p:spPr>
        </p:pic>
        <p:sp>
          <p:nvSpPr>
            <p:cNvPr id="48" name="TextBox 47"/>
            <p:cNvSpPr txBox="1"/>
            <p:nvPr/>
          </p:nvSpPr>
          <p:spPr>
            <a:xfrm>
              <a:off x="9346255" y="4929282"/>
              <a:ext cx="1769652" cy="646331"/>
            </a:xfrm>
            <a:prstGeom prst="rect">
              <a:avLst/>
            </a:prstGeom>
            <a:noFill/>
          </p:spPr>
          <p:txBody>
            <a:bodyPr wrap="square" rtlCol="0">
              <a:spAutoFit/>
            </a:bodyPr>
            <a:lstStyle/>
            <a:p>
              <a:r>
                <a:rPr lang="vi-VN" sz="3600" b="1" dirty="0">
                  <a:latin typeface="#9Slide03 Kaleko 105 Round" pitchFamily="2" charset="0"/>
                </a:rPr>
                <a:t>Giang</a:t>
              </a:r>
              <a:endParaRPr lang="en-US" sz="3600" b="1" dirty="0">
                <a:latin typeface="#9Slide03 Kaleko 105 Round" pitchFamily="2" charset="0"/>
              </a:endParaRPr>
            </a:p>
          </p:txBody>
        </p:sp>
      </p:grpSp>
    </p:spTree>
    <p:extLst>
      <p:ext uri="{BB962C8B-B14F-4D97-AF65-F5344CB8AC3E}">
        <p14:creationId xmlns:p14="http://schemas.microsoft.com/office/powerpoint/2010/main" val="14647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53" presetClass="entr" presetSubtype="16"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par>
                                <p:cTn id="28" presetID="53"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par>
                                <p:cTn id="33" presetID="53"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53"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26"/>
                                        </p:tgtEl>
                                        <p:attrNameLst>
                                          <p:attrName>ppt_w</p:attrName>
                                        </p:attrNameLst>
                                      </p:cBhvr>
                                      <p:tavLst>
                                        <p:tav tm="0">
                                          <p:val>
                                            <p:strVal val="ppt_w"/>
                                          </p:val>
                                        </p:tav>
                                        <p:tav tm="100000">
                                          <p:val>
                                            <p:fltVal val="0"/>
                                          </p:val>
                                        </p:tav>
                                      </p:tavLst>
                                    </p:anim>
                                    <p:anim calcmode="lin" valueType="num">
                                      <p:cBhvr>
                                        <p:cTn id="47" dur="500"/>
                                        <p:tgtEl>
                                          <p:spTgt spid="26"/>
                                        </p:tgtEl>
                                        <p:attrNameLst>
                                          <p:attrName>ppt_h</p:attrName>
                                        </p:attrNameLst>
                                      </p:cBhvr>
                                      <p:tavLst>
                                        <p:tav tm="0">
                                          <p:val>
                                            <p:strVal val="ppt_h"/>
                                          </p:val>
                                        </p:tav>
                                        <p:tav tm="100000">
                                          <p:val>
                                            <p:fltVal val="0"/>
                                          </p:val>
                                        </p:tav>
                                      </p:tavLst>
                                    </p:anim>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28"/>
                                        </p:tgtEl>
                                        <p:attrNameLst>
                                          <p:attrName>ppt_w</p:attrName>
                                        </p:attrNameLst>
                                      </p:cBhvr>
                                      <p:tavLst>
                                        <p:tav tm="0">
                                          <p:val>
                                            <p:strVal val="ppt_w"/>
                                          </p:val>
                                        </p:tav>
                                        <p:tav tm="100000">
                                          <p:val>
                                            <p:fltVal val="0"/>
                                          </p:val>
                                        </p:tav>
                                      </p:tavLst>
                                    </p:anim>
                                    <p:anim calcmode="lin" valueType="num">
                                      <p:cBhvr>
                                        <p:cTn id="52" dur="500"/>
                                        <p:tgtEl>
                                          <p:spTgt spid="28"/>
                                        </p:tgtEl>
                                        <p:attrNameLst>
                                          <p:attrName>ppt_h</p:attrName>
                                        </p:attrNameLst>
                                      </p:cBhvr>
                                      <p:tavLst>
                                        <p:tav tm="0">
                                          <p:val>
                                            <p:strVal val="ppt_h"/>
                                          </p:val>
                                        </p:tav>
                                        <p:tav tm="100000">
                                          <p:val>
                                            <p:fltVal val="0"/>
                                          </p:val>
                                        </p:tav>
                                      </p:tavLst>
                                    </p:anim>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C01584E2-E31C-4EA5-9941-E6EED1035444}"/>
              </a:ext>
            </a:extLst>
          </p:cNvPr>
          <p:cNvSpPr txBox="1"/>
          <p:nvPr/>
        </p:nvSpPr>
        <p:spPr>
          <a:xfrm>
            <a:off x="2063443" y="678878"/>
            <a:ext cx="9566582" cy="1225863"/>
          </a:xfrm>
          <a:prstGeom prst="roundRect">
            <a:avLst/>
          </a:prstGeom>
          <a:solidFill>
            <a:srgbClr val="00B050"/>
          </a:solidFill>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Sắp</a:t>
            </a:r>
            <a:r>
              <a:rPr kumimoji="0" lang="vi-VN" altLang="zh-CN" sz="32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xếp tên của các bạn học sinh dưới đây theo thứ tự trong bảng chữ cái.</a:t>
            </a:r>
            <a:endParaRPr kumimoji="0" lang="en-US" altLang="zh-CN"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5" name="Group 4"/>
          <p:cNvGrpSpPr/>
          <p:nvPr/>
        </p:nvGrpSpPr>
        <p:grpSpPr>
          <a:xfrm>
            <a:off x="412508" y="700189"/>
            <a:ext cx="1650936" cy="1338760"/>
            <a:chOff x="208345" y="80531"/>
            <a:chExt cx="1650936" cy="1338760"/>
          </a:xfrm>
        </p:grpSpPr>
        <p:grpSp>
          <p:nvGrpSpPr>
            <p:cNvPr id="6" name="Group 5"/>
            <p:cNvGrpSpPr/>
            <p:nvPr/>
          </p:nvGrpSpPr>
          <p:grpSpPr>
            <a:xfrm>
              <a:off x="208345" y="80531"/>
              <a:ext cx="1650936" cy="1338760"/>
              <a:chOff x="4616167" y="1219247"/>
              <a:chExt cx="3162854" cy="3000454"/>
            </a:xfrm>
          </p:grpSpPr>
          <p:sp>
            <p:nvSpPr>
              <p:cNvPr id="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92D05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srgbClr val="1E1E1C"/>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9" name="Freeform 8">
                <a:extLst>
                  <a:ext uri="{FF2B5EF4-FFF2-40B4-BE49-F238E27FC236}">
                    <a16:creationId xmlns:a16="http://schemas.microsoft.com/office/drawing/2014/main" id="{8B13F120-265A-418B-A4D1-0D71A05CE34C}"/>
                  </a:ext>
                </a:extLst>
              </p:cNvPr>
              <p:cNvSpPr>
                <a:spLocks/>
              </p:cNvSpPr>
              <p:nvPr/>
            </p:nvSpPr>
            <p:spPr bwMode="auto">
              <a:xfrm>
                <a:off x="4823145" y="1219247"/>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B05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srgbClr val="1E1E1C"/>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7" name="TextBox 6"/>
            <p:cNvSpPr txBox="1"/>
            <p:nvPr/>
          </p:nvSpPr>
          <p:spPr>
            <a:xfrm>
              <a:off x="550386" y="86082"/>
              <a:ext cx="1074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E1E1C"/>
                  </a:solidFill>
                  <a:effectLst/>
                  <a:uLnTx/>
                  <a:uFillTx/>
                  <a:latin typeface="#9Slide07 Cadena" panose="02000503000000020004" pitchFamily="2" charset="0"/>
                  <a:ea typeface="+mn-ea"/>
                  <a:cs typeface="+mn-cs"/>
                </a:rPr>
                <a:t>3.</a:t>
              </a:r>
            </a:p>
          </p:txBody>
        </p:sp>
      </p:grpSp>
      <p:sp>
        <p:nvSpPr>
          <p:cNvPr id="17" name="TextBox 16"/>
          <p:cNvSpPr txBox="1"/>
          <p:nvPr/>
        </p:nvSpPr>
        <p:spPr>
          <a:xfrm>
            <a:off x="868303" y="2208729"/>
            <a:ext cx="4473864" cy="70788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376">
                <a:moveTo>
                  <a:pt x="0" y="0"/>
                </a:moveTo>
                <a:lnTo>
                  <a:pt x="21600" y="0"/>
                </a:lnTo>
                <a:lnTo>
                  <a:pt x="21600" y="17322"/>
                </a:lnTo>
                <a:cubicBezTo>
                  <a:pt x="19377" y="20898"/>
                  <a:pt x="11463" y="19409"/>
                  <a:pt x="7764" y="17791"/>
                </a:cubicBezTo>
                <a:cubicBezTo>
                  <a:pt x="4164" y="18266"/>
                  <a:pt x="1377" y="23748"/>
                  <a:pt x="0" y="20172"/>
                </a:cubicBezTo>
                <a:lnTo>
                  <a:pt x="0" y="0"/>
                </a:lnTo>
                <a:close/>
              </a:path>
            </a:pathLst>
          </a:cu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E1E1C"/>
                </a:solidFill>
                <a:effectLst/>
                <a:uLnTx/>
                <a:uFillTx/>
                <a:latin typeface="Cambria" panose="02040503050406030204" pitchFamily="18" charset="0"/>
                <a:ea typeface="Cambria" panose="02040503050406030204" pitchFamily="18" charset="0"/>
                <a:cs typeface="+mn-cs"/>
              </a:rPr>
              <a:t>Nguyễn Ngọc</a:t>
            </a:r>
            <a:r>
              <a:rPr kumimoji="0" lang="vi-VN" sz="4000" b="1" i="0" u="none" strike="noStrike" kern="1200" cap="none" spc="0" normalizeH="0" noProof="0" dirty="0">
                <a:ln>
                  <a:noFill/>
                </a:ln>
                <a:solidFill>
                  <a:srgbClr val="1E1E1C"/>
                </a:solidFill>
                <a:effectLst/>
                <a:uLnTx/>
                <a:uFillTx/>
                <a:latin typeface="Cambria" panose="02040503050406030204" pitchFamily="18" charset="0"/>
                <a:ea typeface="Cambria" panose="02040503050406030204" pitchFamily="18" charset="0"/>
                <a:cs typeface="+mn-cs"/>
              </a:rPr>
              <a:t> Anh</a:t>
            </a:r>
            <a:endParaRPr kumimoji="0" lang="en-US" sz="4000" b="1" i="0" u="none" strike="noStrike" kern="1200" cap="none" spc="0" normalizeH="0" baseline="0" noProof="0" dirty="0">
              <a:ln>
                <a:noFill/>
              </a:ln>
              <a:solidFill>
                <a:srgbClr val="1E1E1C"/>
              </a:solidFill>
              <a:effectLst/>
              <a:uLnTx/>
              <a:uFillTx/>
              <a:latin typeface="Cambria" panose="02040503050406030204" pitchFamily="18" charset="0"/>
              <a:ea typeface="Cambria" panose="02040503050406030204" pitchFamily="18" charset="0"/>
              <a:cs typeface="+mn-cs"/>
            </a:endParaRPr>
          </a:p>
        </p:txBody>
      </p:sp>
      <p:sp>
        <p:nvSpPr>
          <p:cNvPr id="28" name="TextBox 27"/>
          <p:cNvSpPr txBox="1"/>
          <p:nvPr/>
        </p:nvSpPr>
        <p:spPr>
          <a:xfrm>
            <a:off x="868303" y="4906030"/>
            <a:ext cx="4473864" cy="70788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376">
                <a:moveTo>
                  <a:pt x="0" y="0"/>
                </a:moveTo>
                <a:lnTo>
                  <a:pt x="21600" y="0"/>
                </a:lnTo>
                <a:lnTo>
                  <a:pt x="21600" y="17322"/>
                </a:lnTo>
                <a:cubicBezTo>
                  <a:pt x="19377" y="20898"/>
                  <a:pt x="11463" y="19409"/>
                  <a:pt x="7764" y="17791"/>
                </a:cubicBezTo>
                <a:cubicBezTo>
                  <a:pt x="4164" y="18266"/>
                  <a:pt x="1377" y="23748"/>
                  <a:pt x="0" y="20172"/>
                </a:cubicBezTo>
                <a:lnTo>
                  <a:pt x="0" y="0"/>
                </a:lnTo>
                <a:close/>
              </a:path>
            </a:pathLst>
          </a:custGeom>
          <a:solidFill>
            <a:srgbClr val="F9F6F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Hoàng</a:t>
            </a:r>
            <a:r>
              <a:rPr kumimoji="0" lang="vi-VN" sz="4000" b="1" i="0" u="none" strike="noStrike" kern="1200" cap="none" spc="0" normalizeH="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 Văn Cường</a:t>
            </a:r>
            <a:endParaRPr kumimoji="0" lang="en-US" sz="4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
        <p:nvSpPr>
          <p:cNvPr id="29" name="TextBox 28"/>
          <p:cNvSpPr txBox="1"/>
          <p:nvPr/>
        </p:nvSpPr>
        <p:spPr>
          <a:xfrm>
            <a:off x="868303" y="4010138"/>
            <a:ext cx="4473864" cy="70788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376">
                <a:moveTo>
                  <a:pt x="0" y="0"/>
                </a:moveTo>
                <a:lnTo>
                  <a:pt x="21600" y="0"/>
                </a:lnTo>
                <a:lnTo>
                  <a:pt x="21600" y="17322"/>
                </a:lnTo>
                <a:cubicBezTo>
                  <a:pt x="19377" y="20898"/>
                  <a:pt x="11463" y="19409"/>
                  <a:pt x="7764" y="17791"/>
                </a:cubicBezTo>
                <a:cubicBezTo>
                  <a:pt x="4164" y="18266"/>
                  <a:pt x="1377" y="23748"/>
                  <a:pt x="0" y="20172"/>
                </a:cubicBezTo>
                <a:lnTo>
                  <a:pt x="0" y="0"/>
                </a:lnTo>
                <a:close/>
              </a:path>
            </a:pathLst>
          </a:cu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Phạm</a:t>
            </a:r>
            <a:r>
              <a:rPr kumimoji="0" lang="vi-VN"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mn-cs"/>
              </a:rPr>
              <a:t> Hồng Đào</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30" name="TextBox 29"/>
          <p:cNvSpPr txBox="1"/>
          <p:nvPr/>
        </p:nvSpPr>
        <p:spPr>
          <a:xfrm>
            <a:off x="868303" y="3114246"/>
            <a:ext cx="4473864" cy="70788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376">
                <a:moveTo>
                  <a:pt x="0" y="0"/>
                </a:moveTo>
                <a:lnTo>
                  <a:pt x="21600" y="0"/>
                </a:lnTo>
                <a:lnTo>
                  <a:pt x="21600" y="17322"/>
                </a:lnTo>
                <a:cubicBezTo>
                  <a:pt x="19377" y="20898"/>
                  <a:pt x="11463" y="19409"/>
                  <a:pt x="7764" y="17791"/>
                </a:cubicBezTo>
                <a:cubicBezTo>
                  <a:pt x="4164" y="18266"/>
                  <a:pt x="1377" y="23748"/>
                  <a:pt x="0" y="20172"/>
                </a:cubicBezTo>
                <a:lnTo>
                  <a:pt x="0" y="0"/>
                </a:lnTo>
                <a:close/>
              </a:path>
            </a:pathLst>
          </a:cu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Nguyễn Mạnh</a:t>
            </a:r>
            <a:r>
              <a:rPr kumimoji="0" lang="vi-VN" sz="4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Vũ</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868303" y="5801922"/>
            <a:ext cx="4473864" cy="70788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 name="connsiteX0" fmla="*/ 0 w 21600"/>
              <a:gd name="connsiteY0" fmla="*/ 0 h 21376"/>
              <a:gd name="connsiteX1" fmla="*/ 21600 w 21600"/>
              <a:gd name="connsiteY1" fmla="*/ 0 h 21376"/>
              <a:gd name="connsiteX2" fmla="*/ 21600 w 21600"/>
              <a:gd name="connsiteY2" fmla="*/ 17322 h 21376"/>
              <a:gd name="connsiteX3" fmla="*/ 7764 w 21600"/>
              <a:gd name="connsiteY3" fmla="*/ 17791 h 21376"/>
              <a:gd name="connsiteX4" fmla="*/ 0 w 21600"/>
              <a:gd name="connsiteY4" fmla="*/ 20172 h 21376"/>
              <a:gd name="connsiteX5" fmla="*/ 0 w 21600"/>
              <a:gd name="connsiteY5" fmla="*/ 0 h 2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376">
                <a:moveTo>
                  <a:pt x="0" y="0"/>
                </a:moveTo>
                <a:lnTo>
                  <a:pt x="21600" y="0"/>
                </a:lnTo>
                <a:lnTo>
                  <a:pt x="21600" y="17322"/>
                </a:lnTo>
                <a:cubicBezTo>
                  <a:pt x="19377" y="20898"/>
                  <a:pt x="11463" y="19409"/>
                  <a:pt x="7764" y="17791"/>
                </a:cubicBezTo>
                <a:cubicBezTo>
                  <a:pt x="4164" y="18266"/>
                  <a:pt x="1377" y="23748"/>
                  <a:pt x="0" y="20172"/>
                </a:cubicBezTo>
                <a:lnTo>
                  <a:pt x="0" y="0"/>
                </a:lnTo>
                <a:close/>
              </a:path>
            </a:pathLst>
          </a:custGeom>
          <a:solidFill>
            <a:schemeClr val="accent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lumMod val="25000"/>
                  </a:schemeClr>
                </a:solidFill>
                <a:effectLst/>
                <a:uLnTx/>
                <a:uFillTx/>
                <a:latin typeface="Cambria" panose="02040503050406030204" pitchFamily="18" charset="0"/>
                <a:ea typeface="Cambria" panose="02040503050406030204" pitchFamily="18" charset="0"/>
                <a:cs typeface="+mn-cs"/>
              </a:rPr>
              <a:t>Lê</a:t>
            </a:r>
            <a:r>
              <a:rPr kumimoji="0" lang="vi-VN" sz="4000" b="1" i="0" u="none" strike="noStrike" kern="1200" cap="none" spc="0" normalizeH="0" noProof="0" dirty="0">
                <a:ln>
                  <a:noFill/>
                </a:ln>
                <a:solidFill>
                  <a:schemeClr val="bg1">
                    <a:lumMod val="25000"/>
                  </a:schemeClr>
                </a:solidFill>
                <a:effectLst/>
                <a:uLnTx/>
                <a:uFillTx/>
                <a:latin typeface="Cambria" panose="02040503050406030204" pitchFamily="18" charset="0"/>
                <a:ea typeface="Cambria" panose="02040503050406030204" pitchFamily="18" charset="0"/>
                <a:cs typeface="+mn-cs"/>
              </a:rPr>
              <a:t> Gia Huy</a:t>
            </a:r>
            <a:endParaRPr kumimoji="0" lang="en-US" sz="4000" b="1" i="0" u="none" strike="noStrike" kern="1200" cap="none" spc="0" normalizeH="0" baseline="0" noProof="0" dirty="0">
              <a:ln>
                <a:noFill/>
              </a:ln>
              <a:solidFill>
                <a:schemeClr val="bg1">
                  <a:lumMod val="25000"/>
                </a:schemeClr>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p:cNvCxnSpPr/>
          <p:nvPr/>
        </p:nvCxnSpPr>
        <p:spPr>
          <a:xfrm flipV="1">
            <a:off x="4167739" y="2800952"/>
            <a:ext cx="327259" cy="2"/>
          </a:xfrm>
          <a:prstGeom prst="line">
            <a:avLst/>
          </a:prstGeom>
          <a:ln w="57150">
            <a:solidFill>
              <a:srgbClr val="C00000"/>
            </a:solidFill>
            <a:prstDash val="solid"/>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V="1">
            <a:off x="4414145" y="3723373"/>
            <a:ext cx="327259" cy="2"/>
          </a:xfrm>
          <a:prstGeom prst="line">
            <a:avLst/>
          </a:prstGeom>
          <a:ln w="57150">
            <a:solidFill>
              <a:srgbClr val="C00000"/>
            </a:solidFill>
            <a:prstDash val="solid"/>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V="1">
            <a:off x="4004109" y="4597668"/>
            <a:ext cx="327259" cy="2"/>
          </a:xfrm>
          <a:prstGeom prst="line">
            <a:avLst/>
          </a:prstGeom>
          <a:ln w="57150">
            <a:solidFill>
              <a:srgbClr val="C00000"/>
            </a:solidFill>
            <a:prstDash val="solid"/>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p:nvPr/>
        </p:nvCxnSpPr>
        <p:spPr>
          <a:xfrm flipV="1">
            <a:off x="3607869" y="5491214"/>
            <a:ext cx="327259" cy="2"/>
          </a:xfrm>
          <a:prstGeom prst="line">
            <a:avLst/>
          </a:prstGeom>
          <a:ln w="57150">
            <a:solidFill>
              <a:srgbClr val="C00000"/>
            </a:solidFill>
            <a:prstDash val="solid"/>
          </a:ln>
        </p:spPr>
        <p:style>
          <a:lnRef idx="3">
            <a:schemeClr val="accent3"/>
          </a:lnRef>
          <a:fillRef idx="0">
            <a:schemeClr val="accent3"/>
          </a:fillRef>
          <a:effectRef idx="2">
            <a:schemeClr val="accent3"/>
          </a:effectRef>
          <a:fontRef idx="minor">
            <a:schemeClr val="tx1"/>
          </a:fontRef>
        </p:style>
      </p:cxnSp>
      <p:cxnSp>
        <p:nvCxnSpPr>
          <p:cNvPr id="39" name="Straight Connector 38"/>
          <p:cNvCxnSpPr/>
          <p:nvPr/>
        </p:nvCxnSpPr>
        <p:spPr>
          <a:xfrm flipV="1">
            <a:off x="3420979" y="6404009"/>
            <a:ext cx="327259" cy="2"/>
          </a:xfrm>
          <a:prstGeom prst="line">
            <a:avLst/>
          </a:prstGeom>
          <a:ln w="57150">
            <a:solidFill>
              <a:srgbClr val="C00000"/>
            </a:solidFill>
            <a:prstDash val="solid"/>
          </a:ln>
        </p:spPr>
        <p:style>
          <a:lnRef idx="3">
            <a:schemeClr val="accent3"/>
          </a:lnRef>
          <a:fillRef idx="0">
            <a:schemeClr val="accent3"/>
          </a:fillRef>
          <a:effectRef idx="2">
            <a:schemeClr val="accent3"/>
          </a:effectRef>
          <a:fontRef idx="minor">
            <a:schemeClr val="tx1"/>
          </a:fontRef>
        </p:style>
      </p:cxnSp>
      <p:sp>
        <p:nvSpPr>
          <p:cNvPr id="40" name="Right Arrow 39"/>
          <p:cNvSpPr/>
          <p:nvPr/>
        </p:nvSpPr>
        <p:spPr>
          <a:xfrm>
            <a:off x="5755907" y="4010138"/>
            <a:ext cx="798897" cy="587530"/>
          </a:xfrm>
          <a:prstGeom prst="rightArrow">
            <a:avLst/>
          </a:prstGeom>
          <a:solidFill>
            <a:srgbClr val="FFFF0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2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bg/>
                                          </p:spTgt>
                                        </p:tgtEl>
                                        <p:attrNameLst>
                                          <p:attrName>style.visibility</p:attrName>
                                        </p:attrNameLst>
                                      </p:cBhvr>
                                      <p:to>
                                        <p:strVal val="visible"/>
                                      </p:to>
                                    </p:set>
                                    <p:animEffect transition="in" filter="fade">
                                      <p:cBhvr>
                                        <p:cTn id="17" dur="1000"/>
                                        <p:tgtEl>
                                          <p:spTgt spid="17">
                                            <p:bg/>
                                          </p:spTgt>
                                        </p:tgtEl>
                                      </p:cBhvr>
                                    </p:animEffect>
                                    <p:anim calcmode="lin" valueType="num">
                                      <p:cBhvr>
                                        <p:cTn id="18" dur="1000" fill="hold"/>
                                        <p:tgtEl>
                                          <p:spTgt spid="17">
                                            <p:bg/>
                                          </p:spTgt>
                                        </p:tgtEl>
                                        <p:attrNameLst>
                                          <p:attrName>ppt_x</p:attrName>
                                        </p:attrNameLst>
                                      </p:cBhvr>
                                      <p:tavLst>
                                        <p:tav tm="0">
                                          <p:val>
                                            <p:strVal val="#ppt_x"/>
                                          </p:val>
                                        </p:tav>
                                        <p:tav tm="100000">
                                          <p:val>
                                            <p:strVal val="#ppt_x"/>
                                          </p:val>
                                        </p:tav>
                                      </p:tavLst>
                                    </p:anim>
                                    <p:anim calcmode="lin" valueType="num">
                                      <p:cBhvr>
                                        <p:cTn id="19"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1000"/>
                                        <p:tgtEl>
                                          <p:spTgt spid="17">
                                            <p:txEl>
                                              <p:pRg st="0" end="0"/>
                                            </p:txEl>
                                          </p:spTgt>
                                        </p:tgtEl>
                                      </p:cBhvr>
                                    </p:animEffect>
                                    <p:anim calcmode="lin" valueType="num">
                                      <p:cBhvr>
                                        <p:cTn id="2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bg/>
                                          </p:spTgt>
                                        </p:tgtEl>
                                        <p:attrNameLst>
                                          <p:attrName>style.visibility</p:attrName>
                                        </p:attrNameLst>
                                      </p:cBhvr>
                                      <p:to>
                                        <p:strVal val="visible"/>
                                      </p:to>
                                    </p:set>
                                    <p:animEffect transition="in" filter="fade">
                                      <p:cBhvr>
                                        <p:cTn id="29" dur="1000"/>
                                        <p:tgtEl>
                                          <p:spTgt spid="30">
                                            <p:bg/>
                                          </p:spTgt>
                                        </p:tgtEl>
                                      </p:cBhvr>
                                    </p:animEffect>
                                    <p:anim calcmode="lin" valueType="num">
                                      <p:cBhvr>
                                        <p:cTn id="30" dur="1000" fill="hold"/>
                                        <p:tgtEl>
                                          <p:spTgt spid="30">
                                            <p:bg/>
                                          </p:spTgt>
                                        </p:tgtEl>
                                        <p:attrNameLst>
                                          <p:attrName>ppt_x</p:attrName>
                                        </p:attrNameLst>
                                      </p:cBhvr>
                                      <p:tavLst>
                                        <p:tav tm="0">
                                          <p:val>
                                            <p:strVal val="#ppt_x"/>
                                          </p:val>
                                        </p:tav>
                                        <p:tav tm="100000">
                                          <p:val>
                                            <p:strVal val="#ppt_x"/>
                                          </p:val>
                                        </p:tav>
                                      </p:tavLst>
                                    </p:anim>
                                    <p:anim calcmode="lin" valueType="num">
                                      <p:cBhvr>
                                        <p:cTn id="31" dur="1000" fill="hold"/>
                                        <p:tgtEl>
                                          <p:spTgt spid="30">
                                            <p:bg/>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Effect transition="in" filter="fade">
                                      <p:cBhvr>
                                        <p:cTn id="36" dur="1000"/>
                                        <p:tgtEl>
                                          <p:spTgt spid="30">
                                            <p:txEl>
                                              <p:pRg st="0" end="0"/>
                                            </p:txEl>
                                          </p:spTgt>
                                        </p:tgtEl>
                                      </p:cBhvr>
                                    </p:animEffect>
                                    <p:anim calcmode="lin" valueType="num">
                                      <p:cBhvr>
                                        <p:cTn id="37"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bg/>
                                          </p:spTgt>
                                        </p:tgtEl>
                                        <p:attrNameLst>
                                          <p:attrName>style.visibility</p:attrName>
                                        </p:attrNameLst>
                                      </p:cBhvr>
                                      <p:to>
                                        <p:strVal val="visible"/>
                                      </p:to>
                                    </p:set>
                                    <p:animEffect transition="in" filter="fade">
                                      <p:cBhvr>
                                        <p:cTn id="41" dur="1000"/>
                                        <p:tgtEl>
                                          <p:spTgt spid="29">
                                            <p:bg/>
                                          </p:spTgt>
                                        </p:tgtEl>
                                      </p:cBhvr>
                                    </p:animEffect>
                                    <p:anim calcmode="lin" valueType="num">
                                      <p:cBhvr>
                                        <p:cTn id="42" dur="1000" fill="hold"/>
                                        <p:tgtEl>
                                          <p:spTgt spid="29">
                                            <p:bg/>
                                          </p:spTgt>
                                        </p:tgtEl>
                                        <p:attrNameLst>
                                          <p:attrName>ppt_x</p:attrName>
                                        </p:attrNameLst>
                                      </p:cBhvr>
                                      <p:tavLst>
                                        <p:tav tm="0">
                                          <p:val>
                                            <p:strVal val="#ppt_x"/>
                                          </p:val>
                                        </p:tav>
                                        <p:tav tm="100000">
                                          <p:val>
                                            <p:strVal val="#ppt_x"/>
                                          </p:val>
                                        </p:tav>
                                      </p:tavLst>
                                    </p:anim>
                                    <p:anim calcmode="lin" valueType="num">
                                      <p:cBhvr>
                                        <p:cTn id="43" dur="1000" fill="hold"/>
                                        <p:tgtEl>
                                          <p:spTgt spid="29">
                                            <p:bg/>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fade">
                                      <p:cBhvr>
                                        <p:cTn id="48" dur="1000"/>
                                        <p:tgtEl>
                                          <p:spTgt spid="29">
                                            <p:txEl>
                                              <p:pRg st="0" end="0"/>
                                            </p:txEl>
                                          </p:spTgt>
                                        </p:tgtEl>
                                      </p:cBhvr>
                                    </p:animEffect>
                                    <p:anim calcmode="lin" valueType="num">
                                      <p:cBhvr>
                                        <p:cTn id="4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bg/>
                                          </p:spTgt>
                                        </p:tgtEl>
                                        <p:attrNameLst>
                                          <p:attrName>style.visibility</p:attrName>
                                        </p:attrNameLst>
                                      </p:cBhvr>
                                      <p:to>
                                        <p:strVal val="visible"/>
                                      </p:to>
                                    </p:set>
                                    <p:animEffect transition="in" filter="fade">
                                      <p:cBhvr>
                                        <p:cTn id="53" dur="1000"/>
                                        <p:tgtEl>
                                          <p:spTgt spid="28">
                                            <p:bg/>
                                          </p:spTgt>
                                        </p:tgtEl>
                                      </p:cBhvr>
                                    </p:animEffect>
                                    <p:anim calcmode="lin" valueType="num">
                                      <p:cBhvr>
                                        <p:cTn id="54" dur="1000" fill="hold"/>
                                        <p:tgtEl>
                                          <p:spTgt spid="28">
                                            <p:bg/>
                                          </p:spTgt>
                                        </p:tgtEl>
                                        <p:attrNameLst>
                                          <p:attrName>ppt_x</p:attrName>
                                        </p:attrNameLst>
                                      </p:cBhvr>
                                      <p:tavLst>
                                        <p:tav tm="0">
                                          <p:val>
                                            <p:strVal val="#ppt_x"/>
                                          </p:val>
                                        </p:tav>
                                        <p:tav tm="100000">
                                          <p:val>
                                            <p:strVal val="#ppt_x"/>
                                          </p:val>
                                        </p:tav>
                                      </p:tavLst>
                                    </p:anim>
                                    <p:anim calcmode="lin" valueType="num">
                                      <p:cBhvr>
                                        <p:cTn id="55" dur="1000" fill="hold"/>
                                        <p:tgtEl>
                                          <p:spTgt spid="28">
                                            <p:bg/>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8">
                                            <p:txEl>
                                              <p:pRg st="0" end="0"/>
                                            </p:txEl>
                                          </p:spTgt>
                                        </p:tgtEl>
                                        <p:attrNameLst>
                                          <p:attrName>style.visibility</p:attrName>
                                        </p:attrNameLst>
                                      </p:cBhvr>
                                      <p:to>
                                        <p:strVal val="visible"/>
                                      </p:to>
                                    </p:set>
                                    <p:animEffect transition="in" filter="fade">
                                      <p:cBhvr>
                                        <p:cTn id="60" dur="1000"/>
                                        <p:tgtEl>
                                          <p:spTgt spid="28">
                                            <p:txEl>
                                              <p:pRg st="0" end="0"/>
                                            </p:txEl>
                                          </p:spTgt>
                                        </p:tgtEl>
                                      </p:cBhvr>
                                    </p:animEffect>
                                    <p:anim calcmode="lin" valueType="num">
                                      <p:cBhvr>
                                        <p:cTn id="6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bg/>
                                          </p:spTgt>
                                        </p:tgtEl>
                                        <p:attrNameLst>
                                          <p:attrName>style.visibility</p:attrName>
                                        </p:attrNameLst>
                                      </p:cBhvr>
                                      <p:to>
                                        <p:strVal val="visible"/>
                                      </p:to>
                                    </p:set>
                                    <p:animEffect transition="in" filter="fade">
                                      <p:cBhvr>
                                        <p:cTn id="65" dur="1000"/>
                                        <p:tgtEl>
                                          <p:spTgt spid="31">
                                            <p:bg/>
                                          </p:spTgt>
                                        </p:tgtEl>
                                      </p:cBhvr>
                                    </p:animEffect>
                                    <p:anim calcmode="lin" valueType="num">
                                      <p:cBhvr>
                                        <p:cTn id="66" dur="1000" fill="hold"/>
                                        <p:tgtEl>
                                          <p:spTgt spid="31">
                                            <p:bg/>
                                          </p:spTgt>
                                        </p:tgtEl>
                                        <p:attrNameLst>
                                          <p:attrName>ppt_x</p:attrName>
                                        </p:attrNameLst>
                                      </p:cBhvr>
                                      <p:tavLst>
                                        <p:tav tm="0">
                                          <p:val>
                                            <p:strVal val="#ppt_x"/>
                                          </p:val>
                                        </p:tav>
                                        <p:tav tm="100000">
                                          <p:val>
                                            <p:strVal val="#ppt_x"/>
                                          </p:val>
                                        </p:tav>
                                      </p:tavLst>
                                    </p:anim>
                                    <p:anim calcmode="lin" valueType="num">
                                      <p:cBhvr>
                                        <p:cTn id="67" dur="1000" fill="hold"/>
                                        <p:tgtEl>
                                          <p:spTgt spid="31">
                                            <p:bg/>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1">
                                            <p:txEl>
                                              <p:pRg st="0" end="0"/>
                                            </p:txEl>
                                          </p:spTgt>
                                        </p:tgtEl>
                                        <p:attrNameLst>
                                          <p:attrName>style.visibility</p:attrName>
                                        </p:attrNameLst>
                                      </p:cBhvr>
                                      <p:to>
                                        <p:strVal val="visible"/>
                                      </p:to>
                                    </p:set>
                                    <p:animEffect transition="in" filter="fade">
                                      <p:cBhvr>
                                        <p:cTn id="72" dur="1000"/>
                                        <p:tgtEl>
                                          <p:spTgt spid="31">
                                            <p:txEl>
                                              <p:pRg st="0" end="0"/>
                                            </p:txEl>
                                          </p:spTgt>
                                        </p:tgtEl>
                                      </p:cBhvr>
                                    </p:animEffect>
                                    <p:anim calcmode="lin" valueType="num">
                                      <p:cBhvr>
                                        <p:cTn id="7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anim calcmode="lin" valueType="num">
                                      <p:cBhvr>
                                        <p:cTn id="80" dur="1000" fill="hold"/>
                                        <p:tgtEl>
                                          <p:spTgt spid="3"/>
                                        </p:tgtEl>
                                        <p:attrNameLst>
                                          <p:attrName>ppt_x</p:attrName>
                                        </p:attrNameLst>
                                      </p:cBhvr>
                                      <p:tavLst>
                                        <p:tav tm="0">
                                          <p:val>
                                            <p:strVal val="#ppt_x"/>
                                          </p:val>
                                        </p:tav>
                                        <p:tav tm="100000">
                                          <p:val>
                                            <p:strVal val="#ppt_x"/>
                                          </p:val>
                                        </p:tav>
                                      </p:tavLst>
                                    </p:anim>
                                    <p:anim calcmode="lin" valueType="num">
                                      <p:cBhvr>
                                        <p:cTn id="8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1000"/>
                                        <p:tgtEl>
                                          <p:spTgt spid="36"/>
                                        </p:tgtEl>
                                      </p:cBhvr>
                                    </p:animEffect>
                                    <p:anim calcmode="lin" valueType="num">
                                      <p:cBhvr>
                                        <p:cTn id="87" dur="1000" fill="hold"/>
                                        <p:tgtEl>
                                          <p:spTgt spid="36"/>
                                        </p:tgtEl>
                                        <p:attrNameLst>
                                          <p:attrName>ppt_x</p:attrName>
                                        </p:attrNameLst>
                                      </p:cBhvr>
                                      <p:tavLst>
                                        <p:tav tm="0">
                                          <p:val>
                                            <p:strVal val="#ppt_x"/>
                                          </p:val>
                                        </p:tav>
                                        <p:tav tm="100000">
                                          <p:val>
                                            <p:strVal val="#ppt_x"/>
                                          </p:val>
                                        </p:tav>
                                      </p:tavLst>
                                    </p:anim>
                                    <p:anim calcmode="lin" valueType="num">
                                      <p:cBhvr>
                                        <p:cTn id="8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1000"/>
                                        <p:tgtEl>
                                          <p:spTgt spid="37"/>
                                        </p:tgtEl>
                                      </p:cBhvr>
                                    </p:animEffect>
                                    <p:anim calcmode="lin" valueType="num">
                                      <p:cBhvr>
                                        <p:cTn id="94" dur="1000" fill="hold"/>
                                        <p:tgtEl>
                                          <p:spTgt spid="37"/>
                                        </p:tgtEl>
                                        <p:attrNameLst>
                                          <p:attrName>ppt_x</p:attrName>
                                        </p:attrNameLst>
                                      </p:cBhvr>
                                      <p:tavLst>
                                        <p:tav tm="0">
                                          <p:val>
                                            <p:strVal val="#ppt_x"/>
                                          </p:val>
                                        </p:tav>
                                        <p:tav tm="100000">
                                          <p:val>
                                            <p:strVal val="#ppt_x"/>
                                          </p:val>
                                        </p:tav>
                                      </p:tavLst>
                                    </p:anim>
                                    <p:anim calcmode="lin" valueType="num">
                                      <p:cBhvr>
                                        <p:cTn id="9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1000"/>
                                        <p:tgtEl>
                                          <p:spTgt spid="38"/>
                                        </p:tgtEl>
                                      </p:cBhvr>
                                    </p:animEffect>
                                    <p:anim calcmode="lin" valueType="num">
                                      <p:cBhvr>
                                        <p:cTn id="101" dur="1000" fill="hold"/>
                                        <p:tgtEl>
                                          <p:spTgt spid="38"/>
                                        </p:tgtEl>
                                        <p:attrNameLst>
                                          <p:attrName>ppt_x</p:attrName>
                                        </p:attrNameLst>
                                      </p:cBhvr>
                                      <p:tavLst>
                                        <p:tav tm="0">
                                          <p:val>
                                            <p:strVal val="#ppt_x"/>
                                          </p:val>
                                        </p:tav>
                                        <p:tav tm="100000">
                                          <p:val>
                                            <p:strVal val="#ppt_x"/>
                                          </p:val>
                                        </p:tav>
                                      </p:tavLst>
                                    </p:anim>
                                    <p:anim calcmode="lin" valueType="num">
                                      <p:cBhvr>
                                        <p:cTn id="10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 presetClass="exit" presetSubtype="10" fill="hold" nodeType="clickEffect">
                                  <p:stCondLst>
                                    <p:cond delay="0"/>
                                  </p:stCondLst>
                                  <p:childTnLst>
                                    <p:animEffect transition="out" filter="blinds(horizontal)">
                                      <p:cBhvr>
                                        <p:cTn id="113" dur="500"/>
                                        <p:tgtEl>
                                          <p:spTgt spid="3"/>
                                        </p:tgtEl>
                                      </p:cBhvr>
                                    </p:animEffect>
                                    <p:set>
                                      <p:cBhvr>
                                        <p:cTn id="114" dur="1" fill="hold">
                                          <p:stCondLst>
                                            <p:cond delay="499"/>
                                          </p:stCondLst>
                                        </p:cTn>
                                        <p:tgtEl>
                                          <p:spTgt spid="3"/>
                                        </p:tgtEl>
                                        <p:attrNameLst>
                                          <p:attrName>style.visibility</p:attrName>
                                        </p:attrNameLst>
                                      </p:cBhvr>
                                      <p:to>
                                        <p:strVal val="hidden"/>
                                      </p:to>
                                    </p:set>
                                  </p:childTnLst>
                                </p:cTn>
                              </p:par>
                              <p:par>
                                <p:cTn id="115" presetID="3" presetClass="exit" presetSubtype="10" fill="hold" nodeType="withEffect">
                                  <p:stCondLst>
                                    <p:cond delay="0"/>
                                  </p:stCondLst>
                                  <p:childTnLst>
                                    <p:animEffect transition="out" filter="blinds(horizontal)">
                                      <p:cBhvr>
                                        <p:cTn id="116" dur="500"/>
                                        <p:tgtEl>
                                          <p:spTgt spid="36"/>
                                        </p:tgtEl>
                                      </p:cBhvr>
                                    </p:animEffect>
                                    <p:set>
                                      <p:cBhvr>
                                        <p:cTn id="117" dur="1" fill="hold">
                                          <p:stCondLst>
                                            <p:cond delay="499"/>
                                          </p:stCondLst>
                                        </p:cTn>
                                        <p:tgtEl>
                                          <p:spTgt spid="36"/>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37"/>
                                        </p:tgtEl>
                                      </p:cBhvr>
                                    </p:animEffect>
                                    <p:set>
                                      <p:cBhvr>
                                        <p:cTn id="120" dur="1" fill="hold">
                                          <p:stCondLst>
                                            <p:cond delay="499"/>
                                          </p:stCondLst>
                                        </p:cTn>
                                        <p:tgtEl>
                                          <p:spTgt spid="37"/>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38"/>
                                        </p:tgtEl>
                                      </p:cBhvr>
                                    </p:animEffect>
                                    <p:set>
                                      <p:cBhvr>
                                        <p:cTn id="123" dur="1" fill="hold">
                                          <p:stCondLst>
                                            <p:cond delay="499"/>
                                          </p:stCondLst>
                                        </p:cTn>
                                        <p:tgtEl>
                                          <p:spTgt spid="38"/>
                                        </p:tgtEl>
                                        <p:attrNameLst>
                                          <p:attrName>style.visibility</p:attrName>
                                        </p:attrNameLst>
                                      </p:cBhvr>
                                      <p:to>
                                        <p:strVal val="hidden"/>
                                      </p:to>
                                    </p:set>
                                  </p:childTnLst>
                                </p:cTn>
                              </p:par>
                              <p:par>
                                <p:cTn id="124" presetID="3" presetClass="exit" presetSubtype="10" fill="hold" nodeType="withEffect">
                                  <p:stCondLst>
                                    <p:cond delay="0"/>
                                  </p:stCondLst>
                                  <p:childTnLst>
                                    <p:animEffect transition="out" filter="blinds(horizontal)">
                                      <p:cBhvr>
                                        <p:cTn id="125" dur="500"/>
                                        <p:tgtEl>
                                          <p:spTgt spid="39"/>
                                        </p:tgtEl>
                                      </p:cBhvr>
                                    </p:animEffect>
                                    <p:set>
                                      <p:cBhvr>
                                        <p:cTn id="126" dur="1" fill="hold">
                                          <p:stCondLst>
                                            <p:cond delay="499"/>
                                          </p:stCondLst>
                                        </p:cTn>
                                        <p:tgtEl>
                                          <p:spTgt spid="3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0-#ppt_w/2"/>
                                          </p:val>
                                        </p:tav>
                                        <p:tav tm="100000">
                                          <p:val>
                                            <p:strVal val="#ppt_x"/>
                                          </p:val>
                                        </p:tav>
                                      </p:tavLst>
                                    </p:anim>
                                    <p:anim calcmode="lin" valueType="num">
                                      <p:cBhvr additive="base">
                                        <p:cTn id="13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63" presetClass="path" presetSubtype="0" accel="50000" decel="50000" fill="hold" grpId="1" nodeType="clickEffect">
                                  <p:stCondLst>
                                    <p:cond delay="0"/>
                                  </p:stCondLst>
                                  <p:childTnLst>
                                    <p:animMotion origin="layout" path="M 2.5E-6 0.00139 L 0.4819 0.00602 " pathEditMode="relative" rAng="0" ptsTypes="AA">
                                      <p:cBhvr>
                                        <p:cTn id="136" dur="2000" fill="hold"/>
                                        <p:tgtEl>
                                          <p:spTgt spid="17">
                                            <p:bg/>
                                          </p:spTgt>
                                        </p:tgtEl>
                                        <p:attrNameLst>
                                          <p:attrName>ppt_x</p:attrName>
                                          <p:attrName>ppt_y</p:attrName>
                                        </p:attrNameLst>
                                      </p:cBhvr>
                                      <p:rCtr x="24089" y="231"/>
                                    </p:animMotion>
                                  </p:childTnLst>
                                </p:cTn>
                              </p:par>
                              <p:par>
                                <p:cTn id="137" presetID="63" presetClass="path" presetSubtype="0" accel="50000" decel="50000" fill="hold" grpId="1" nodeType="withEffect">
                                  <p:stCondLst>
                                    <p:cond delay="0"/>
                                  </p:stCondLst>
                                  <p:childTnLst>
                                    <p:animMotion origin="layout" path="M -4.79167E-6 0.00139 L 0.49076 0.00787 " pathEditMode="relative" rAng="0" ptsTypes="AA">
                                      <p:cBhvr>
                                        <p:cTn id="138" dur="2000" fill="hold"/>
                                        <p:tgtEl>
                                          <p:spTgt spid="17">
                                            <p:txEl>
                                              <p:pRg st="0" end="0"/>
                                            </p:txEl>
                                          </p:spTgt>
                                        </p:tgtEl>
                                        <p:attrNameLst>
                                          <p:attrName>ppt_x</p:attrName>
                                          <p:attrName>ppt_y</p:attrName>
                                        </p:attrNameLst>
                                      </p:cBhvr>
                                      <p:rCtr x="24531" y="324"/>
                                    </p:animMotion>
                                  </p:childTnLst>
                                </p:cTn>
                              </p:par>
                            </p:childTnLst>
                          </p:cTn>
                        </p:par>
                      </p:childTnLst>
                    </p:cTn>
                  </p:par>
                  <p:par>
                    <p:cTn id="139" fill="hold">
                      <p:stCondLst>
                        <p:cond delay="indefinite"/>
                      </p:stCondLst>
                      <p:childTnLst>
                        <p:par>
                          <p:cTn id="140" fill="hold">
                            <p:stCondLst>
                              <p:cond delay="0"/>
                            </p:stCondLst>
                            <p:childTnLst>
                              <p:par>
                                <p:cTn id="141" presetID="56" presetClass="path" presetSubtype="0" accel="50000" decel="50000" fill="hold" grpId="1" nodeType="clickEffect">
                                  <p:stCondLst>
                                    <p:cond delay="0"/>
                                  </p:stCondLst>
                                  <p:childTnLst>
                                    <p:animMotion origin="layout" path="M 2.5E-6 1.85185E-6 L 0.48112 -0.25625 " pathEditMode="relative" rAng="0" ptsTypes="AA">
                                      <p:cBhvr>
                                        <p:cTn id="142" dur="2000" fill="hold"/>
                                        <p:tgtEl>
                                          <p:spTgt spid="28">
                                            <p:bg/>
                                          </p:spTgt>
                                        </p:tgtEl>
                                        <p:attrNameLst>
                                          <p:attrName>ppt_x</p:attrName>
                                          <p:attrName>ppt_y</p:attrName>
                                        </p:attrNameLst>
                                      </p:cBhvr>
                                      <p:rCtr x="24049" y="-12824"/>
                                    </p:animMotion>
                                  </p:childTnLst>
                                </p:cTn>
                              </p:par>
                              <p:par>
                                <p:cTn id="143" presetID="56" presetClass="path" presetSubtype="0" accel="50000" decel="50000" fill="hold" grpId="1" nodeType="withEffect">
                                  <p:stCondLst>
                                    <p:cond delay="0"/>
                                  </p:stCondLst>
                                  <p:childTnLst>
                                    <p:animMotion origin="layout" path="M -4.79167E-6 4.81481E-6 L 0.48047 -0.25186 " pathEditMode="relative" rAng="0" ptsTypes="AA">
                                      <p:cBhvr>
                                        <p:cTn id="144" dur="2000" fill="hold"/>
                                        <p:tgtEl>
                                          <p:spTgt spid="28">
                                            <p:txEl>
                                              <p:pRg st="0" end="0"/>
                                            </p:txEl>
                                          </p:spTgt>
                                        </p:tgtEl>
                                        <p:attrNameLst>
                                          <p:attrName>ppt_x</p:attrName>
                                          <p:attrName>ppt_y</p:attrName>
                                        </p:attrNameLst>
                                      </p:cBhvr>
                                      <p:rCtr x="24023" y="-12593"/>
                                    </p:animMotion>
                                  </p:childTnLst>
                                </p:cTn>
                              </p:par>
                            </p:childTnLst>
                          </p:cTn>
                        </p:par>
                      </p:childTnLst>
                    </p:cTn>
                  </p:par>
                  <p:par>
                    <p:cTn id="145" fill="hold">
                      <p:stCondLst>
                        <p:cond delay="indefinite"/>
                      </p:stCondLst>
                      <p:childTnLst>
                        <p:par>
                          <p:cTn id="146" fill="hold">
                            <p:stCondLst>
                              <p:cond delay="0"/>
                            </p:stCondLst>
                            <p:childTnLst>
                              <p:par>
                                <p:cTn id="147" presetID="63" presetClass="path" presetSubtype="0" accel="50000" decel="50000" fill="hold" grpId="1" nodeType="clickEffect">
                                  <p:stCondLst>
                                    <p:cond delay="0"/>
                                  </p:stCondLst>
                                  <p:childTnLst>
                                    <p:animMotion origin="layout" path="M 2.5E-6 -2.59259E-6 L 0.48659 -0.00555 " pathEditMode="relative" rAng="0" ptsTypes="AA">
                                      <p:cBhvr>
                                        <p:cTn id="148" dur="2000" fill="hold"/>
                                        <p:tgtEl>
                                          <p:spTgt spid="29">
                                            <p:bg/>
                                          </p:spTgt>
                                        </p:tgtEl>
                                        <p:attrNameLst>
                                          <p:attrName>ppt_x</p:attrName>
                                          <p:attrName>ppt_y</p:attrName>
                                        </p:attrNameLst>
                                      </p:cBhvr>
                                      <p:rCtr x="24323" y="-278"/>
                                    </p:animMotion>
                                  </p:childTnLst>
                                </p:cTn>
                              </p:par>
                              <p:par>
                                <p:cTn id="149" presetID="63" presetClass="path" presetSubtype="0" accel="50000" decel="50000" fill="hold" grpId="1" nodeType="withEffect">
                                  <p:stCondLst>
                                    <p:cond delay="0"/>
                                  </p:stCondLst>
                                  <p:childTnLst>
                                    <p:animMotion origin="layout" path="M -4.79167E-6 3.7037E-7 L 0.4836 -0.00417 " pathEditMode="relative" rAng="0" ptsTypes="AA">
                                      <p:cBhvr>
                                        <p:cTn id="150" dur="2000" fill="hold"/>
                                        <p:tgtEl>
                                          <p:spTgt spid="29">
                                            <p:txEl>
                                              <p:pRg st="0" end="0"/>
                                            </p:txEl>
                                          </p:spTgt>
                                        </p:tgtEl>
                                        <p:attrNameLst>
                                          <p:attrName>ppt_x</p:attrName>
                                          <p:attrName>ppt_y</p:attrName>
                                        </p:attrNameLst>
                                      </p:cBhvr>
                                      <p:rCtr x="24180" y="-208"/>
                                    </p:animMotion>
                                  </p:childTnLst>
                                </p:cTn>
                              </p:par>
                            </p:childTnLst>
                          </p:cTn>
                        </p:par>
                      </p:childTnLst>
                    </p:cTn>
                  </p:par>
                  <p:par>
                    <p:cTn id="151" fill="hold">
                      <p:stCondLst>
                        <p:cond delay="indefinite"/>
                      </p:stCondLst>
                      <p:childTnLst>
                        <p:par>
                          <p:cTn id="152" fill="hold">
                            <p:stCondLst>
                              <p:cond delay="0"/>
                            </p:stCondLst>
                            <p:childTnLst>
                              <p:par>
                                <p:cTn id="153" presetID="56" presetClass="path" presetSubtype="0" accel="50000" decel="50000" fill="hold" grpId="1" nodeType="clickEffect">
                                  <p:stCondLst>
                                    <p:cond delay="0"/>
                                  </p:stCondLst>
                                  <p:childTnLst>
                                    <p:animMotion origin="layout" path="M 2.5E-6 4.81481E-6 L 0.48034 -0.122 " pathEditMode="relative" rAng="0" ptsTypes="AA">
                                      <p:cBhvr>
                                        <p:cTn id="154" dur="2000" fill="hold"/>
                                        <p:tgtEl>
                                          <p:spTgt spid="31">
                                            <p:bg/>
                                          </p:spTgt>
                                        </p:tgtEl>
                                        <p:attrNameLst>
                                          <p:attrName>ppt_x</p:attrName>
                                          <p:attrName>ppt_y</p:attrName>
                                        </p:attrNameLst>
                                      </p:cBhvr>
                                      <p:rCtr x="24010" y="-6111"/>
                                    </p:animMotion>
                                  </p:childTnLst>
                                </p:cTn>
                              </p:par>
                              <p:par>
                                <p:cTn id="155" presetID="56" presetClass="path" presetSubtype="0" accel="50000" decel="50000" fill="hold" grpId="1" nodeType="withEffect">
                                  <p:stCondLst>
                                    <p:cond delay="0"/>
                                  </p:stCondLst>
                                  <p:childTnLst>
                                    <p:animMotion origin="layout" path="M -4.79167E-6 -2.22222E-6 L 0.47579 -0.12153 " pathEditMode="relative" rAng="0" ptsTypes="AA">
                                      <p:cBhvr>
                                        <p:cTn id="156" dur="2000" fill="hold"/>
                                        <p:tgtEl>
                                          <p:spTgt spid="31">
                                            <p:txEl>
                                              <p:pRg st="0" end="0"/>
                                            </p:txEl>
                                          </p:spTgt>
                                        </p:tgtEl>
                                        <p:attrNameLst>
                                          <p:attrName>ppt_x</p:attrName>
                                          <p:attrName>ppt_y</p:attrName>
                                        </p:attrNameLst>
                                      </p:cBhvr>
                                      <p:rCtr x="23789" y="-6088"/>
                                    </p:animMotion>
                                  </p:childTnLst>
                                </p:cTn>
                              </p:par>
                            </p:childTnLst>
                          </p:cTn>
                        </p:par>
                      </p:childTnLst>
                    </p:cTn>
                  </p:par>
                  <p:par>
                    <p:cTn id="157" fill="hold">
                      <p:stCondLst>
                        <p:cond delay="indefinite"/>
                      </p:stCondLst>
                      <p:childTnLst>
                        <p:par>
                          <p:cTn id="158" fill="hold">
                            <p:stCondLst>
                              <p:cond delay="0"/>
                            </p:stCondLst>
                            <p:childTnLst>
                              <p:par>
                                <p:cTn id="159" presetID="49" presetClass="path" presetSubtype="0" accel="50000" decel="50000" fill="hold" grpId="1" nodeType="clickEffect">
                                  <p:stCondLst>
                                    <p:cond delay="0"/>
                                  </p:stCondLst>
                                  <p:childTnLst>
                                    <p:animMotion origin="layout" path="M 2.5E-6 2.96296E-6 L 0.47552 0.37847 " pathEditMode="relative" rAng="0" ptsTypes="AA">
                                      <p:cBhvr>
                                        <p:cTn id="160" dur="2000" fill="hold"/>
                                        <p:tgtEl>
                                          <p:spTgt spid="30">
                                            <p:bg/>
                                          </p:spTgt>
                                        </p:tgtEl>
                                        <p:attrNameLst>
                                          <p:attrName>ppt_x</p:attrName>
                                          <p:attrName>ppt_y</p:attrName>
                                        </p:attrNameLst>
                                      </p:cBhvr>
                                      <p:rCtr x="23776" y="18912"/>
                                    </p:animMotion>
                                  </p:childTnLst>
                                </p:cTn>
                              </p:par>
                              <p:par>
                                <p:cTn id="161" presetID="49" presetClass="path" presetSubtype="0" accel="50000" decel="50000" fill="hold" grpId="1" nodeType="withEffect">
                                  <p:stCondLst>
                                    <p:cond delay="0"/>
                                  </p:stCondLst>
                                  <p:childTnLst>
                                    <p:animMotion origin="layout" path="M -4.79167E-6 -4.07407E-6 L 0.47175 0.37894 " pathEditMode="relative" rAng="0" ptsTypes="AA">
                                      <p:cBhvr>
                                        <p:cTn id="162" dur="2000" fill="hold"/>
                                        <p:tgtEl>
                                          <p:spTgt spid="30">
                                            <p:txEl>
                                              <p:pRg st="0" end="0"/>
                                            </p:txEl>
                                          </p:spTgt>
                                        </p:tgtEl>
                                        <p:attrNameLst>
                                          <p:attrName>ppt_x</p:attrName>
                                          <p:attrName>ppt_y</p:attrName>
                                        </p:attrNameLst>
                                      </p:cBhvr>
                                      <p:rCtr x="23581" y="1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build="p" animBg="1"/>
      <p:bldP spid="17" grpId="1" uiExpand="1" build="allAtOnce" animBg="1"/>
      <p:bldP spid="28" grpId="0" build="p" animBg="1"/>
      <p:bldP spid="28" grpId="1" uiExpand="1" build="allAtOnce" animBg="1"/>
      <p:bldP spid="29" grpId="0" build="p" animBg="1"/>
      <p:bldP spid="29" grpId="1" build="allAtOnce" animBg="1"/>
      <p:bldP spid="30" grpId="0" build="p" animBg="1"/>
      <p:bldP spid="30" grpId="1" build="allAtOnce" animBg="1"/>
      <p:bldP spid="31" grpId="0" build="p" animBg="1"/>
      <p:bldP spid="31" grpId="1" build="allAtOnce"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B1F043B-C68C-FE41-BA60-1EA88C83BB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6530" y="3149392"/>
            <a:ext cx="5525470" cy="4108157"/>
          </a:xfrm>
          <a:prstGeom prst="rect">
            <a:avLst/>
          </a:prstGeom>
        </p:spPr>
      </p:pic>
      <p:sp>
        <p:nvSpPr>
          <p:cNvPr id="7" name="TextBox 6"/>
          <p:cNvSpPr txBox="1"/>
          <p:nvPr/>
        </p:nvSpPr>
        <p:spPr>
          <a:xfrm>
            <a:off x="1063452" y="921012"/>
            <a:ext cx="10225496" cy="877647"/>
          </a:xfrm>
          <a:custGeom>
            <a:avLst/>
            <a:gdLst>
              <a:gd name="connsiteX0" fmla="*/ 0 w 9935537"/>
              <a:gd name="connsiteY0" fmla="*/ 0 h 584775"/>
              <a:gd name="connsiteX1" fmla="*/ 9935537 w 9935537"/>
              <a:gd name="connsiteY1" fmla="*/ 0 h 584775"/>
              <a:gd name="connsiteX2" fmla="*/ 9935537 w 9935537"/>
              <a:gd name="connsiteY2" fmla="*/ 584775 h 584775"/>
              <a:gd name="connsiteX3" fmla="*/ 0 w 9935537"/>
              <a:gd name="connsiteY3" fmla="*/ 584775 h 584775"/>
              <a:gd name="connsiteX4" fmla="*/ 0 w 9935537"/>
              <a:gd name="connsiteY4" fmla="*/ 0 h 584775"/>
              <a:gd name="connsiteX0" fmla="*/ 60960 w 9935537"/>
              <a:gd name="connsiteY0" fmla="*/ 0 h 666055"/>
              <a:gd name="connsiteX1" fmla="*/ 9935537 w 9935537"/>
              <a:gd name="connsiteY1" fmla="*/ 81280 h 666055"/>
              <a:gd name="connsiteX2" fmla="*/ 9935537 w 9935537"/>
              <a:gd name="connsiteY2" fmla="*/ 666055 h 666055"/>
              <a:gd name="connsiteX3" fmla="*/ 0 w 9935537"/>
              <a:gd name="connsiteY3" fmla="*/ 666055 h 666055"/>
              <a:gd name="connsiteX4" fmla="*/ 60960 w 9935537"/>
              <a:gd name="connsiteY4" fmla="*/ 0 h 666055"/>
              <a:gd name="connsiteX0" fmla="*/ 94613 w 9969190"/>
              <a:gd name="connsiteY0" fmla="*/ 0 h 666055"/>
              <a:gd name="connsiteX1" fmla="*/ 9969190 w 9969190"/>
              <a:gd name="connsiteY1" fmla="*/ 81280 h 666055"/>
              <a:gd name="connsiteX2" fmla="*/ 9969190 w 9969190"/>
              <a:gd name="connsiteY2" fmla="*/ 666055 h 666055"/>
              <a:gd name="connsiteX3" fmla="*/ 33653 w 9969190"/>
              <a:gd name="connsiteY3" fmla="*/ 666055 h 666055"/>
              <a:gd name="connsiteX4" fmla="*/ 94613 w 9969190"/>
              <a:gd name="connsiteY4" fmla="*/ 0 h 666055"/>
              <a:gd name="connsiteX0" fmla="*/ 132080 w 10006657"/>
              <a:gd name="connsiteY0" fmla="*/ 0 h 716855"/>
              <a:gd name="connsiteX1" fmla="*/ 10006657 w 10006657"/>
              <a:gd name="connsiteY1" fmla="*/ 81280 h 716855"/>
              <a:gd name="connsiteX2" fmla="*/ 10006657 w 10006657"/>
              <a:gd name="connsiteY2" fmla="*/ 666055 h 716855"/>
              <a:gd name="connsiteX3" fmla="*/ 0 w 10006657"/>
              <a:gd name="connsiteY3" fmla="*/ 716855 h 716855"/>
              <a:gd name="connsiteX4" fmla="*/ 132080 w 10006657"/>
              <a:gd name="connsiteY4" fmla="*/ 0 h 716855"/>
              <a:gd name="connsiteX0" fmla="*/ 179145 w 10053722"/>
              <a:gd name="connsiteY0" fmla="*/ 0 h 716855"/>
              <a:gd name="connsiteX1" fmla="*/ 10053722 w 10053722"/>
              <a:gd name="connsiteY1" fmla="*/ 81280 h 716855"/>
              <a:gd name="connsiteX2" fmla="*/ 10053722 w 10053722"/>
              <a:gd name="connsiteY2" fmla="*/ 666055 h 716855"/>
              <a:gd name="connsiteX3" fmla="*/ 47065 w 10053722"/>
              <a:gd name="connsiteY3" fmla="*/ 716855 h 716855"/>
              <a:gd name="connsiteX4" fmla="*/ 179145 w 10053722"/>
              <a:gd name="connsiteY4" fmla="*/ 0 h 716855"/>
              <a:gd name="connsiteX0" fmla="*/ 133671 w 10008248"/>
              <a:gd name="connsiteY0" fmla="*/ 0 h 686375"/>
              <a:gd name="connsiteX1" fmla="*/ 10008248 w 10008248"/>
              <a:gd name="connsiteY1" fmla="*/ 81280 h 686375"/>
              <a:gd name="connsiteX2" fmla="*/ 10008248 w 10008248"/>
              <a:gd name="connsiteY2" fmla="*/ 666055 h 686375"/>
              <a:gd name="connsiteX3" fmla="*/ 72711 w 10008248"/>
              <a:gd name="connsiteY3" fmla="*/ 686375 h 686375"/>
              <a:gd name="connsiteX4" fmla="*/ 133671 w 10008248"/>
              <a:gd name="connsiteY4" fmla="*/ 0 h 686375"/>
              <a:gd name="connsiteX0" fmla="*/ 180038 w 10054615"/>
              <a:gd name="connsiteY0" fmla="*/ 0 h 686375"/>
              <a:gd name="connsiteX1" fmla="*/ 10054615 w 10054615"/>
              <a:gd name="connsiteY1" fmla="*/ 81280 h 686375"/>
              <a:gd name="connsiteX2" fmla="*/ 10054615 w 10054615"/>
              <a:gd name="connsiteY2" fmla="*/ 666055 h 686375"/>
              <a:gd name="connsiteX3" fmla="*/ 119078 w 10054615"/>
              <a:gd name="connsiteY3" fmla="*/ 686375 h 686375"/>
              <a:gd name="connsiteX4" fmla="*/ 180038 w 10054615"/>
              <a:gd name="connsiteY4" fmla="*/ 0 h 686375"/>
              <a:gd name="connsiteX0" fmla="*/ 180038 w 10054615"/>
              <a:gd name="connsiteY0" fmla="*/ 0 h 716133"/>
              <a:gd name="connsiteX1" fmla="*/ 10054615 w 10054615"/>
              <a:gd name="connsiteY1" fmla="*/ 81280 h 716133"/>
              <a:gd name="connsiteX2" fmla="*/ 10054615 w 10054615"/>
              <a:gd name="connsiteY2" fmla="*/ 666055 h 716133"/>
              <a:gd name="connsiteX3" fmla="*/ 119078 w 10054615"/>
              <a:gd name="connsiteY3" fmla="*/ 686375 h 716133"/>
              <a:gd name="connsiteX4" fmla="*/ 180038 w 10054615"/>
              <a:gd name="connsiteY4" fmla="*/ 0 h 716133"/>
              <a:gd name="connsiteX0" fmla="*/ 180038 w 10054615"/>
              <a:gd name="connsiteY0" fmla="*/ 0 h 734363"/>
              <a:gd name="connsiteX1" fmla="*/ 10054615 w 10054615"/>
              <a:gd name="connsiteY1" fmla="*/ 81280 h 734363"/>
              <a:gd name="connsiteX2" fmla="*/ 10054615 w 10054615"/>
              <a:gd name="connsiteY2" fmla="*/ 666055 h 734363"/>
              <a:gd name="connsiteX3" fmla="*/ 4331509 w 10054615"/>
              <a:gd name="connsiteY3" fmla="*/ 667884 h 734363"/>
              <a:gd name="connsiteX4" fmla="*/ 119078 w 10054615"/>
              <a:gd name="connsiteY4" fmla="*/ 686375 h 734363"/>
              <a:gd name="connsiteX5" fmla="*/ 180038 w 10054615"/>
              <a:gd name="connsiteY5" fmla="*/ 0 h 734363"/>
              <a:gd name="connsiteX0" fmla="*/ 180038 w 10054615"/>
              <a:gd name="connsiteY0" fmla="*/ 0 h 756889"/>
              <a:gd name="connsiteX1" fmla="*/ 10054615 w 10054615"/>
              <a:gd name="connsiteY1" fmla="*/ 81280 h 756889"/>
              <a:gd name="connsiteX2" fmla="*/ 10054615 w 10054615"/>
              <a:gd name="connsiteY2" fmla="*/ 666055 h 756889"/>
              <a:gd name="connsiteX3" fmla="*/ 4331509 w 10054615"/>
              <a:gd name="connsiteY3" fmla="*/ 667884 h 756889"/>
              <a:gd name="connsiteX4" fmla="*/ 3386629 w 10054615"/>
              <a:gd name="connsiteY4" fmla="*/ 739004 h 756889"/>
              <a:gd name="connsiteX5" fmla="*/ 119078 w 10054615"/>
              <a:gd name="connsiteY5" fmla="*/ 686375 h 756889"/>
              <a:gd name="connsiteX6" fmla="*/ 180038 w 10054615"/>
              <a:gd name="connsiteY6" fmla="*/ 0 h 756889"/>
              <a:gd name="connsiteX0" fmla="*/ 180038 w 10196855"/>
              <a:gd name="connsiteY0" fmla="*/ 0 h 756889"/>
              <a:gd name="connsiteX1" fmla="*/ 10054615 w 10196855"/>
              <a:gd name="connsiteY1" fmla="*/ 81280 h 756889"/>
              <a:gd name="connsiteX2" fmla="*/ 10196855 w 10196855"/>
              <a:gd name="connsiteY2" fmla="*/ 655895 h 756889"/>
              <a:gd name="connsiteX3" fmla="*/ 4331509 w 10196855"/>
              <a:gd name="connsiteY3" fmla="*/ 667884 h 756889"/>
              <a:gd name="connsiteX4" fmla="*/ 3386629 w 10196855"/>
              <a:gd name="connsiteY4" fmla="*/ 739004 h 756889"/>
              <a:gd name="connsiteX5" fmla="*/ 119078 w 10196855"/>
              <a:gd name="connsiteY5" fmla="*/ 686375 h 756889"/>
              <a:gd name="connsiteX6" fmla="*/ 180038 w 10196855"/>
              <a:gd name="connsiteY6" fmla="*/ 0 h 756889"/>
              <a:gd name="connsiteX0" fmla="*/ 180038 w 10196940"/>
              <a:gd name="connsiteY0" fmla="*/ 0 h 756889"/>
              <a:gd name="connsiteX1" fmla="*/ 10054615 w 10196940"/>
              <a:gd name="connsiteY1" fmla="*/ 81280 h 756889"/>
              <a:gd name="connsiteX2" fmla="*/ 10196855 w 10196940"/>
              <a:gd name="connsiteY2" fmla="*/ 655895 h 756889"/>
              <a:gd name="connsiteX3" fmla="*/ 4331509 w 10196940"/>
              <a:gd name="connsiteY3" fmla="*/ 667884 h 756889"/>
              <a:gd name="connsiteX4" fmla="*/ 3386629 w 10196940"/>
              <a:gd name="connsiteY4" fmla="*/ 739004 h 756889"/>
              <a:gd name="connsiteX5" fmla="*/ 119078 w 10196940"/>
              <a:gd name="connsiteY5" fmla="*/ 686375 h 756889"/>
              <a:gd name="connsiteX6" fmla="*/ 180038 w 10196940"/>
              <a:gd name="connsiteY6" fmla="*/ 0 h 756889"/>
              <a:gd name="connsiteX0" fmla="*/ 180038 w 10196926"/>
              <a:gd name="connsiteY0" fmla="*/ 0 h 756889"/>
              <a:gd name="connsiteX1" fmla="*/ 10034295 w 10196926"/>
              <a:gd name="connsiteY1" fmla="*/ 132080 h 756889"/>
              <a:gd name="connsiteX2" fmla="*/ 10196855 w 10196926"/>
              <a:gd name="connsiteY2" fmla="*/ 655895 h 756889"/>
              <a:gd name="connsiteX3" fmla="*/ 4331509 w 10196926"/>
              <a:gd name="connsiteY3" fmla="*/ 667884 h 756889"/>
              <a:gd name="connsiteX4" fmla="*/ 3386629 w 10196926"/>
              <a:gd name="connsiteY4" fmla="*/ 739004 h 756889"/>
              <a:gd name="connsiteX5" fmla="*/ 119078 w 10196926"/>
              <a:gd name="connsiteY5" fmla="*/ 686375 h 756889"/>
              <a:gd name="connsiteX6" fmla="*/ 180038 w 10196926"/>
              <a:gd name="connsiteY6" fmla="*/ 0 h 756889"/>
              <a:gd name="connsiteX0" fmla="*/ 180038 w 10197124"/>
              <a:gd name="connsiteY0" fmla="*/ 0 h 756889"/>
              <a:gd name="connsiteX1" fmla="*/ 10034295 w 10197124"/>
              <a:gd name="connsiteY1" fmla="*/ 132080 h 756889"/>
              <a:gd name="connsiteX2" fmla="*/ 10196855 w 10197124"/>
              <a:gd name="connsiteY2" fmla="*/ 655895 h 756889"/>
              <a:gd name="connsiteX3" fmla="*/ 4331509 w 10197124"/>
              <a:gd name="connsiteY3" fmla="*/ 667884 h 756889"/>
              <a:gd name="connsiteX4" fmla="*/ 3386629 w 10197124"/>
              <a:gd name="connsiteY4" fmla="*/ 739004 h 756889"/>
              <a:gd name="connsiteX5" fmla="*/ 119078 w 10197124"/>
              <a:gd name="connsiteY5" fmla="*/ 686375 h 756889"/>
              <a:gd name="connsiteX6" fmla="*/ 180038 w 10197124"/>
              <a:gd name="connsiteY6" fmla="*/ 0 h 756889"/>
              <a:gd name="connsiteX0" fmla="*/ 180038 w 10197124"/>
              <a:gd name="connsiteY0" fmla="*/ 0 h 756889"/>
              <a:gd name="connsiteX1" fmla="*/ 10034295 w 10197124"/>
              <a:gd name="connsiteY1" fmla="*/ 132080 h 756889"/>
              <a:gd name="connsiteX2" fmla="*/ 10196855 w 10197124"/>
              <a:gd name="connsiteY2" fmla="*/ 655895 h 756889"/>
              <a:gd name="connsiteX3" fmla="*/ 4331509 w 10197124"/>
              <a:gd name="connsiteY3" fmla="*/ 667884 h 756889"/>
              <a:gd name="connsiteX4" fmla="*/ 3386629 w 10197124"/>
              <a:gd name="connsiteY4" fmla="*/ 739004 h 756889"/>
              <a:gd name="connsiteX5" fmla="*/ 119078 w 10197124"/>
              <a:gd name="connsiteY5" fmla="*/ 686375 h 756889"/>
              <a:gd name="connsiteX6" fmla="*/ 180038 w 10197124"/>
              <a:gd name="connsiteY6" fmla="*/ 0 h 756889"/>
              <a:gd name="connsiteX0" fmla="*/ 180038 w 10197124"/>
              <a:gd name="connsiteY0" fmla="*/ 0 h 756889"/>
              <a:gd name="connsiteX1" fmla="*/ 10034295 w 10197124"/>
              <a:gd name="connsiteY1" fmla="*/ 132080 h 756889"/>
              <a:gd name="connsiteX2" fmla="*/ 10196855 w 10197124"/>
              <a:gd name="connsiteY2" fmla="*/ 655895 h 756889"/>
              <a:gd name="connsiteX3" fmla="*/ 4331509 w 10197124"/>
              <a:gd name="connsiteY3" fmla="*/ 667884 h 756889"/>
              <a:gd name="connsiteX4" fmla="*/ 3386629 w 10197124"/>
              <a:gd name="connsiteY4" fmla="*/ 739004 h 756889"/>
              <a:gd name="connsiteX5" fmla="*/ 119078 w 10197124"/>
              <a:gd name="connsiteY5" fmla="*/ 686375 h 756889"/>
              <a:gd name="connsiteX6" fmla="*/ 180038 w 10197124"/>
              <a:gd name="connsiteY6" fmla="*/ 0 h 756889"/>
              <a:gd name="connsiteX0" fmla="*/ 180038 w 10197124"/>
              <a:gd name="connsiteY0" fmla="*/ 136275 h 893164"/>
              <a:gd name="connsiteX1" fmla="*/ 4737908 w 10197124"/>
              <a:gd name="connsiteY1" fmla="*/ 1519 h 893164"/>
              <a:gd name="connsiteX2" fmla="*/ 10034295 w 10197124"/>
              <a:gd name="connsiteY2" fmla="*/ 268355 h 893164"/>
              <a:gd name="connsiteX3" fmla="*/ 10196855 w 10197124"/>
              <a:gd name="connsiteY3" fmla="*/ 792170 h 893164"/>
              <a:gd name="connsiteX4" fmla="*/ 4331509 w 10197124"/>
              <a:gd name="connsiteY4" fmla="*/ 804159 h 893164"/>
              <a:gd name="connsiteX5" fmla="*/ 3386629 w 10197124"/>
              <a:gd name="connsiteY5" fmla="*/ 875279 h 893164"/>
              <a:gd name="connsiteX6" fmla="*/ 119078 w 10197124"/>
              <a:gd name="connsiteY6" fmla="*/ 822650 h 893164"/>
              <a:gd name="connsiteX7" fmla="*/ 180038 w 10197124"/>
              <a:gd name="connsiteY7" fmla="*/ 136275 h 893164"/>
              <a:gd name="connsiteX0" fmla="*/ 180038 w 10197124"/>
              <a:gd name="connsiteY0" fmla="*/ 145753 h 902642"/>
              <a:gd name="connsiteX1" fmla="*/ 4382308 w 10197124"/>
              <a:gd name="connsiteY1" fmla="*/ 92277 h 902642"/>
              <a:gd name="connsiteX2" fmla="*/ 4737908 w 10197124"/>
              <a:gd name="connsiteY2" fmla="*/ 10997 h 902642"/>
              <a:gd name="connsiteX3" fmla="*/ 10034295 w 10197124"/>
              <a:gd name="connsiteY3" fmla="*/ 277833 h 902642"/>
              <a:gd name="connsiteX4" fmla="*/ 10196855 w 10197124"/>
              <a:gd name="connsiteY4" fmla="*/ 801648 h 902642"/>
              <a:gd name="connsiteX5" fmla="*/ 4331509 w 10197124"/>
              <a:gd name="connsiteY5" fmla="*/ 813637 h 902642"/>
              <a:gd name="connsiteX6" fmla="*/ 3386629 w 10197124"/>
              <a:gd name="connsiteY6" fmla="*/ 884757 h 902642"/>
              <a:gd name="connsiteX7" fmla="*/ 119078 w 10197124"/>
              <a:gd name="connsiteY7" fmla="*/ 832128 h 902642"/>
              <a:gd name="connsiteX8" fmla="*/ 180038 w 10197124"/>
              <a:gd name="connsiteY8" fmla="*/ 145753 h 902642"/>
              <a:gd name="connsiteX0" fmla="*/ 180038 w 10197124"/>
              <a:gd name="connsiteY0" fmla="*/ 136732 h 893621"/>
              <a:gd name="connsiteX1" fmla="*/ 4382308 w 10197124"/>
              <a:gd name="connsiteY1" fmla="*/ 83256 h 893621"/>
              <a:gd name="connsiteX2" fmla="*/ 4737908 w 10197124"/>
              <a:gd name="connsiteY2" fmla="*/ 1976 h 893621"/>
              <a:gd name="connsiteX3" fmla="*/ 8629188 w 10197124"/>
              <a:gd name="connsiteY3" fmla="*/ 23781 h 893621"/>
              <a:gd name="connsiteX4" fmla="*/ 10034295 w 10197124"/>
              <a:gd name="connsiteY4" fmla="*/ 268812 h 893621"/>
              <a:gd name="connsiteX5" fmla="*/ 10196855 w 10197124"/>
              <a:gd name="connsiteY5" fmla="*/ 792627 h 893621"/>
              <a:gd name="connsiteX6" fmla="*/ 4331509 w 10197124"/>
              <a:gd name="connsiteY6" fmla="*/ 804616 h 893621"/>
              <a:gd name="connsiteX7" fmla="*/ 3386629 w 10197124"/>
              <a:gd name="connsiteY7" fmla="*/ 875736 h 893621"/>
              <a:gd name="connsiteX8" fmla="*/ 119078 w 10197124"/>
              <a:gd name="connsiteY8" fmla="*/ 823107 h 893621"/>
              <a:gd name="connsiteX9" fmla="*/ 180038 w 10197124"/>
              <a:gd name="connsiteY9" fmla="*/ 136732 h 893621"/>
              <a:gd name="connsiteX0" fmla="*/ 180038 w 10197124"/>
              <a:gd name="connsiteY0" fmla="*/ 136732 h 893621"/>
              <a:gd name="connsiteX1" fmla="*/ 4382308 w 10197124"/>
              <a:gd name="connsiteY1" fmla="*/ 83256 h 893621"/>
              <a:gd name="connsiteX2" fmla="*/ 4737908 w 10197124"/>
              <a:gd name="connsiteY2" fmla="*/ 1976 h 893621"/>
              <a:gd name="connsiteX3" fmla="*/ 8629188 w 10197124"/>
              <a:gd name="connsiteY3" fmla="*/ 23781 h 893621"/>
              <a:gd name="connsiteX4" fmla="*/ 9858548 w 10197124"/>
              <a:gd name="connsiteY4" fmla="*/ 108915 h 893621"/>
              <a:gd name="connsiteX5" fmla="*/ 10034295 w 10197124"/>
              <a:gd name="connsiteY5" fmla="*/ 268812 h 893621"/>
              <a:gd name="connsiteX6" fmla="*/ 10196855 w 10197124"/>
              <a:gd name="connsiteY6" fmla="*/ 792627 h 893621"/>
              <a:gd name="connsiteX7" fmla="*/ 4331509 w 10197124"/>
              <a:gd name="connsiteY7" fmla="*/ 804616 h 893621"/>
              <a:gd name="connsiteX8" fmla="*/ 3386629 w 10197124"/>
              <a:gd name="connsiteY8" fmla="*/ 875736 h 893621"/>
              <a:gd name="connsiteX9" fmla="*/ 119078 w 10197124"/>
              <a:gd name="connsiteY9" fmla="*/ 823107 h 893621"/>
              <a:gd name="connsiteX10" fmla="*/ 180038 w 10197124"/>
              <a:gd name="connsiteY10" fmla="*/ 136732 h 893621"/>
              <a:gd name="connsiteX0" fmla="*/ 180038 w 10225496"/>
              <a:gd name="connsiteY0" fmla="*/ 136732 h 893621"/>
              <a:gd name="connsiteX1" fmla="*/ 4382308 w 10225496"/>
              <a:gd name="connsiteY1" fmla="*/ 83256 h 893621"/>
              <a:gd name="connsiteX2" fmla="*/ 4737908 w 10225496"/>
              <a:gd name="connsiteY2" fmla="*/ 1976 h 893621"/>
              <a:gd name="connsiteX3" fmla="*/ 8629188 w 10225496"/>
              <a:gd name="connsiteY3" fmla="*/ 23781 h 893621"/>
              <a:gd name="connsiteX4" fmla="*/ 9858548 w 10225496"/>
              <a:gd name="connsiteY4" fmla="*/ 108915 h 893621"/>
              <a:gd name="connsiteX5" fmla="*/ 10146055 w 10225496"/>
              <a:gd name="connsiteY5" fmla="*/ 332663 h 893621"/>
              <a:gd name="connsiteX6" fmla="*/ 10196855 w 10225496"/>
              <a:gd name="connsiteY6" fmla="*/ 792627 h 893621"/>
              <a:gd name="connsiteX7" fmla="*/ 4331509 w 10225496"/>
              <a:gd name="connsiteY7" fmla="*/ 804616 h 893621"/>
              <a:gd name="connsiteX8" fmla="*/ 3386629 w 10225496"/>
              <a:gd name="connsiteY8" fmla="*/ 875736 h 893621"/>
              <a:gd name="connsiteX9" fmla="*/ 119078 w 10225496"/>
              <a:gd name="connsiteY9" fmla="*/ 823107 h 893621"/>
              <a:gd name="connsiteX10" fmla="*/ 180038 w 10225496"/>
              <a:gd name="connsiteY10" fmla="*/ 136732 h 893621"/>
              <a:gd name="connsiteX0" fmla="*/ 180038 w 10225496"/>
              <a:gd name="connsiteY0" fmla="*/ 127310 h 884199"/>
              <a:gd name="connsiteX1" fmla="*/ 4382308 w 10225496"/>
              <a:gd name="connsiteY1" fmla="*/ 73834 h 884199"/>
              <a:gd name="connsiteX2" fmla="*/ 4768388 w 10225496"/>
              <a:gd name="connsiteY2" fmla="*/ 35122 h 884199"/>
              <a:gd name="connsiteX3" fmla="*/ 8629188 w 10225496"/>
              <a:gd name="connsiteY3" fmla="*/ 14359 h 884199"/>
              <a:gd name="connsiteX4" fmla="*/ 9858548 w 10225496"/>
              <a:gd name="connsiteY4" fmla="*/ 99493 h 884199"/>
              <a:gd name="connsiteX5" fmla="*/ 10146055 w 10225496"/>
              <a:gd name="connsiteY5" fmla="*/ 323241 h 884199"/>
              <a:gd name="connsiteX6" fmla="*/ 10196855 w 10225496"/>
              <a:gd name="connsiteY6" fmla="*/ 783205 h 884199"/>
              <a:gd name="connsiteX7" fmla="*/ 4331509 w 10225496"/>
              <a:gd name="connsiteY7" fmla="*/ 795194 h 884199"/>
              <a:gd name="connsiteX8" fmla="*/ 3386629 w 10225496"/>
              <a:gd name="connsiteY8" fmla="*/ 866314 h 884199"/>
              <a:gd name="connsiteX9" fmla="*/ 119078 w 10225496"/>
              <a:gd name="connsiteY9" fmla="*/ 813685 h 884199"/>
              <a:gd name="connsiteX10" fmla="*/ 180038 w 10225496"/>
              <a:gd name="connsiteY10" fmla="*/ 127310 h 884199"/>
              <a:gd name="connsiteX0" fmla="*/ 180038 w 10225496"/>
              <a:gd name="connsiteY0" fmla="*/ 127310 h 884199"/>
              <a:gd name="connsiteX1" fmla="*/ 4301028 w 10225496"/>
              <a:gd name="connsiteY1" fmla="*/ 52550 h 884199"/>
              <a:gd name="connsiteX2" fmla="*/ 4768388 w 10225496"/>
              <a:gd name="connsiteY2" fmla="*/ 35122 h 884199"/>
              <a:gd name="connsiteX3" fmla="*/ 8629188 w 10225496"/>
              <a:gd name="connsiteY3" fmla="*/ 14359 h 884199"/>
              <a:gd name="connsiteX4" fmla="*/ 9858548 w 10225496"/>
              <a:gd name="connsiteY4" fmla="*/ 99493 h 884199"/>
              <a:gd name="connsiteX5" fmla="*/ 10146055 w 10225496"/>
              <a:gd name="connsiteY5" fmla="*/ 323241 h 884199"/>
              <a:gd name="connsiteX6" fmla="*/ 10196855 w 10225496"/>
              <a:gd name="connsiteY6" fmla="*/ 783205 h 884199"/>
              <a:gd name="connsiteX7" fmla="*/ 4331509 w 10225496"/>
              <a:gd name="connsiteY7" fmla="*/ 795194 h 884199"/>
              <a:gd name="connsiteX8" fmla="*/ 3386629 w 10225496"/>
              <a:gd name="connsiteY8" fmla="*/ 866314 h 884199"/>
              <a:gd name="connsiteX9" fmla="*/ 119078 w 10225496"/>
              <a:gd name="connsiteY9" fmla="*/ 813685 h 884199"/>
              <a:gd name="connsiteX10" fmla="*/ 180038 w 10225496"/>
              <a:gd name="connsiteY10" fmla="*/ 127310 h 884199"/>
              <a:gd name="connsiteX0" fmla="*/ 180038 w 10225496"/>
              <a:gd name="connsiteY0" fmla="*/ 127310 h 884199"/>
              <a:gd name="connsiteX1" fmla="*/ 4301028 w 10225496"/>
              <a:gd name="connsiteY1" fmla="*/ 52550 h 884199"/>
              <a:gd name="connsiteX2" fmla="*/ 4768388 w 10225496"/>
              <a:gd name="connsiteY2" fmla="*/ 35122 h 884199"/>
              <a:gd name="connsiteX3" fmla="*/ 8629188 w 10225496"/>
              <a:gd name="connsiteY3" fmla="*/ 14359 h 884199"/>
              <a:gd name="connsiteX4" fmla="*/ 9858548 w 10225496"/>
              <a:gd name="connsiteY4" fmla="*/ 99493 h 884199"/>
              <a:gd name="connsiteX5" fmla="*/ 10146055 w 10225496"/>
              <a:gd name="connsiteY5" fmla="*/ 323241 h 884199"/>
              <a:gd name="connsiteX6" fmla="*/ 10196855 w 10225496"/>
              <a:gd name="connsiteY6" fmla="*/ 783205 h 884199"/>
              <a:gd name="connsiteX7" fmla="*/ 4361989 w 10225496"/>
              <a:gd name="connsiteY7" fmla="*/ 827120 h 884199"/>
              <a:gd name="connsiteX8" fmla="*/ 3386629 w 10225496"/>
              <a:gd name="connsiteY8" fmla="*/ 866314 h 884199"/>
              <a:gd name="connsiteX9" fmla="*/ 119078 w 10225496"/>
              <a:gd name="connsiteY9" fmla="*/ 813685 h 884199"/>
              <a:gd name="connsiteX10" fmla="*/ 180038 w 10225496"/>
              <a:gd name="connsiteY10" fmla="*/ 127310 h 884199"/>
              <a:gd name="connsiteX0" fmla="*/ 180038 w 10225496"/>
              <a:gd name="connsiteY0" fmla="*/ 127310 h 919268"/>
              <a:gd name="connsiteX1" fmla="*/ 4301028 w 10225496"/>
              <a:gd name="connsiteY1" fmla="*/ 52550 h 919268"/>
              <a:gd name="connsiteX2" fmla="*/ 4768388 w 10225496"/>
              <a:gd name="connsiteY2" fmla="*/ 35122 h 919268"/>
              <a:gd name="connsiteX3" fmla="*/ 8629188 w 10225496"/>
              <a:gd name="connsiteY3" fmla="*/ 14359 h 919268"/>
              <a:gd name="connsiteX4" fmla="*/ 9858548 w 10225496"/>
              <a:gd name="connsiteY4" fmla="*/ 99493 h 919268"/>
              <a:gd name="connsiteX5" fmla="*/ 10146055 w 10225496"/>
              <a:gd name="connsiteY5" fmla="*/ 323241 h 919268"/>
              <a:gd name="connsiteX6" fmla="*/ 10196855 w 10225496"/>
              <a:gd name="connsiteY6" fmla="*/ 783205 h 919268"/>
              <a:gd name="connsiteX7" fmla="*/ 6272068 w 10225496"/>
              <a:gd name="connsiteY7" fmla="*/ 918913 h 919268"/>
              <a:gd name="connsiteX8" fmla="*/ 4361989 w 10225496"/>
              <a:gd name="connsiteY8" fmla="*/ 827120 h 919268"/>
              <a:gd name="connsiteX9" fmla="*/ 3386629 w 10225496"/>
              <a:gd name="connsiteY9" fmla="*/ 866314 h 919268"/>
              <a:gd name="connsiteX10" fmla="*/ 119078 w 10225496"/>
              <a:gd name="connsiteY10" fmla="*/ 813685 h 919268"/>
              <a:gd name="connsiteX11" fmla="*/ 180038 w 10225496"/>
              <a:gd name="connsiteY11" fmla="*/ 127310 h 91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5496" h="919268">
                <a:moveTo>
                  <a:pt x="180038" y="127310"/>
                </a:moveTo>
                <a:cubicBezTo>
                  <a:pt x="892270" y="-9545"/>
                  <a:pt x="3541383" y="75009"/>
                  <a:pt x="4301028" y="52550"/>
                </a:cubicBezTo>
                <a:cubicBezTo>
                  <a:pt x="5060673" y="30091"/>
                  <a:pt x="4082588" y="20204"/>
                  <a:pt x="4768388" y="35122"/>
                </a:cubicBezTo>
                <a:cubicBezTo>
                  <a:pt x="6021455" y="92052"/>
                  <a:pt x="7376121" y="-42571"/>
                  <a:pt x="8629188" y="14359"/>
                </a:cubicBezTo>
                <a:cubicBezTo>
                  <a:pt x="8981401" y="78210"/>
                  <a:pt x="9506335" y="35642"/>
                  <a:pt x="9858548" y="99493"/>
                </a:cubicBezTo>
                <a:lnTo>
                  <a:pt x="10146055" y="323241"/>
                </a:lnTo>
                <a:cubicBezTo>
                  <a:pt x="10284908" y="423339"/>
                  <a:pt x="10200242" y="510387"/>
                  <a:pt x="10196855" y="783205"/>
                </a:cubicBezTo>
                <a:cubicBezTo>
                  <a:pt x="9542724" y="864747"/>
                  <a:pt x="7244546" y="911594"/>
                  <a:pt x="6272068" y="918913"/>
                </a:cubicBezTo>
                <a:cubicBezTo>
                  <a:pt x="5299590" y="926232"/>
                  <a:pt x="4834429" y="818150"/>
                  <a:pt x="4361989" y="827120"/>
                </a:cubicBezTo>
                <a:cubicBezTo>
                  <a:pt x="3257431" y="830811"/>
                  <a:pt x="4088701" y="863232"/>
                  <a:pt x="3386629" y="866314"/>
                </a:cubicBezTo>
                <a:cubicBezTo>
                  <a:pt x="2684557" y="869396"/>
                  <a:pt x="660283" y="928386"/>
                  <a:pt x="119078" y="813685"/>
                </a:cubicBezTo>
                <a:cubicBezTo>
                  <a:pt x="-84122" y="581507"/>
                  <a:pt x="-2842" y="583008"/>
                  <a:pt x="180038" y="127310"/>
                </a:cubicBezTo>
                <a:close/>
              </a:path>
            </a:pathLst>
          </a:custGeom>
          <a:solidFill>
            <a:schemeClr val="accent1"/>
          </a:solidFill>
          <a:ln>
            <a:solidFill>
              <a:schemeClr val="tx1">
                <a:lumMod val="90000"/>
                <a:lumOff val="10000"/>
              </a:schemeClr>
            </a:solidFill>
            <a:prstDash val="dashDot"/>
          </a:ln>
        </p:spPr>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vào</a:t>
            </a:r>
            <a:r>
              <a:rPr kumimoji="0" lang="vi-VN" sz="32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vở họ và tên của em và hai bạn trong tổ.</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8" name="图片 8">
            <a:extLst>
              <a:ext uri="{FF2B5EF4-FFF2-40B4-BE49-F238E27FC236}">
                <a16:creationId xmlns:a16="http://schemas.microsoft.com/office/drawing/2014/main" id="{964F5A49-5198-E64D-A9EF-D5A1684242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7787" y="1004100"/>
            <a:ext cx="831774" cy="831774"/>
          </a:xfrm>
          <a:prstGeom prst="rect">
            <a:avLst/>
          </a:prstGeom>
        </p:spPr>
      </p:pic>
      <p:sp>
        <p:nvSpPr>
          <p:cNvPr id="5" name="TextBox 4"/>
          <p:cNvSpPr txBox="1"/>
          <p:nvPr/>
        </p:nvSpPr>
        <p:spPr>
          <a:xfrm>
            <a:off x="663674" y="2106259"/>
            <a:ext cx="99355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Gợi</a:t>
            </a:r>
            <a:r>
              <a:rPr kumimoji="0" lang="en-US" sz="3200" b="1" i="0" u="sng"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ý</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3200" b="1" dirty="0">
                <a:solidFill>
                  <a:srgbClr val="003744">
                    <a:lumMod val="90000"/>
                    <a:lumOff val="10000"/>
                  </a:srgbClr>
                </a:solidFill>
                <a:latin typeface="Cambria" panose="02040503050406030204" pitchFamily="18" charset="0"/>
                <a:ea typeface="Cambria" panose="02040503050406030204" pitchFamily="18" charset="0"/>
              </a:rPr>
              <a:t>Nguyễn Phạm An Nhiên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Mai Khởi</a:t>
            </a:r>
            <a:r>
              <a:rPr kumimoji="0" lang="vi-VN" sz="3200" b="1" i="0" u="none" strike="noStrike" kern="1200" cap="none" spc="0" normalizeH="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Phong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3200" b="1" noProof="0" dirty="0">
                <a:solidFill>
                  <a:srgbClr val="003744">
                    <a:lumMod val="90000"/>
                    <a:lumOff val="10000"/>
                  </a:srgbClr>
                </a:solidFill>
                <a:latin typeface="Cambria" panose="02040503050406030204" pitchFamily="18" charset="0"/>
                <a:ea typeface="Cambria" panose="02040503050406030204" pitchFamily="18" charset="0"/>
              </a:rPr>
              <a:t>Đào Minh Quân</a:t>
            </a:r>
            <a:endPar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96352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2549440-6149-4FF3-B3ED-162919E5708F}"/>
              </a:ext>
            </a:extLst>
          </p:cNvPr>
          <p:cNvGrpSpPr/>
          <p:nvPr/>
        </p:nvGrpSpPr>
        <p:grpSpPr>
          <a:xfrm>
            <a:off x="-13801" y="-18967"/>
            <a:ext cx="12232931" cy="6854532"/>
            <a:chOff x="-27710" y="-83128"/>
            <a:chExt cx="24561431" cy="13762615"/>
          </a:xfrm>
        </p:grpSpPr>
        <p:sp>
          <p:nvSpPr>
            <p:cNvPr id="14" name="Freeform: Shape 13">
              <a:extLst>
                <a:ext uri="{FF2B5EF4-FFF2-40B4-BE49-F238E27FC236}">
                  <a16:creationId xmlns:a16="http://schemas.microsoft.com/office/drawing/2014/main" id="{816EEEBA-931B-49A6-B301-04D2445A5DAC}"/>
                </a:ext>
              </a:extLst>
            </p:cNvPr>
            <p:cNvSpPr/>
            <p:nvPr/>
          </p:nvSpPr>
          <p:spPr>
            <a:xfrm flipH="1">
              <a:off x="770413" y="-10372"/>
              <a:ext cx="89766"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B21F719-DBC6-47C1-9A72-AE2C8C8E3B9C}"/>
                </a:ext>
              </a:extLst>
            </p:cNvPr>
            <p:cNvSpPr/>
            <p:nvPr/>
          </p:nvSpPr>
          <p:spPr>
            <a:xfrm flipH="1">
              <a:off x="208767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4D81E6E-31EE-4310-B4BD-9091C118945B}"/>
                </a:ext>
              </a:extLst>
            </p:cNvPr>
            <p:cNvSpPr/>
            <p:nvPr/>
          </p:nvSpPr>
          <p:spPr>
            <a:xfrm flipH="1">
              <a:off x="3360888" y="-10372"/>
              <a:ext cx="45721"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587CC87-38D4-4FBC-9F5D-E805BE91923A}"/>
                </a:ext>
              </a:extLst>
            </p:cNvPr>
            <p:cNvSpPr/>
            <p:nvPr/>
          </p:nvSpPr>
          <p:spPr>
            <a:xfrm>
              <a:off x="467982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05CEEBA-6B5C-4ED2-8177-25A8D5EE97A6}"/>
                </a:ext>
              </a:extLst>
            </p:cNvPr>
            <p:cNvSpPr/>
            <p:nvPr/>
          </p:nvSpPr>
          <p:spPr>
            <a:xfrm flipH="1">
              <a:off x="5863274" y="-10372"/>
              <a:ext cx="62483"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5613ABC-1AC0-432C-9800-8D8BB5C9A597}"/>
                </a:ext>
              </a:extLst>
            </p:cNvPr>
            <p:cNvSpPr/>
            <p:nvPr/>
          </p:nvSpPr>
          <p:spPr>
            <a:xfrm flipH="1">
              <a:off x="7149121" y="-10371"/>
              <a:ext cx="4985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4C4E9CC-7C16-43A4-9DDC-3606FA4A32DE}"/>
                </a:ext>
              </a:extLst>
            </p:cNvPr>
            <p:cNvSpPr/>
            <p:nvPr/>
          </p:nvSpPr>
          <p:spPr>
            <a:xfrm flipH="1">
              <a:off x="8395055" y="-10372"/>
              <a:ext cx="7713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2FBD9B7-4A19-4D1D-A1D8-FDA7C4F95FEC}"/>
                </a:ext>
              </a:extLst>
            </p:cNvPr>
            <p:cNvSpPr/>
            <p:nvPr/>
          </p:nvSpPr>
          <p:spPr>
            <a:xfrm>
              <a:off x="9745403" y="-10371"/>
              <a:ext cx="6037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3E47D9D-BF4F-4504-9D7D-00534FB1A8C1}"/>
                </a:ext>
              </a:extLst>
            </p:cNvPr>
            <p:cNvSpPr/>
            <p:nvPr/>
          </p:nvSpPr>
          <p:spPr>
            <a:xfrm flipH="1">
              <a:off x="10945616"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999572C-E418-49F7-96AC-E83329E086C1}"/>
                </a:ext>
              </a:extLst>
            </p:cNvPr>
            <p:cNvSpPr/>
            <p:nvPr/>
          </p:nvSpPr>
          <p:spPr>
            <a:xfrm flipH="1">
              <a:off x="12189530" y="-10371"/>
              <a:ext cx="75022"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68EE6D8-7A00-44B1-A8F6-4C21D3895C2C}"/>
                </a:ext>
              </a:extLst>
            </p:cNvPr>
            <p:cNvSpPr/>
            <p:nvPr/>
          </p:nvSpPr>
          <p:spPr>
            <a:xfrm>
              <a:off x="13537766" y="-10372"/>
              <a:ext cx="45719" cy="13689857"/>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2703ABA-B855-4B9F-BFCD-F69262407279}"/>
                </a:ext>
              </a:extLst>
            </p:cNvPr>
            <p:cNvSpPr/>
            <p:nvPr/>
          </p:nvSpPr>
          <p:spPr>
            <a:xfrm>
              <a:off x="14810982" y="-10371"/>
              <a:ext cx="45719" cy="13689856"/>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50003D6-88FD-4308-8952-A53A6F46E3E6}"/>
                </a:ext>
              </a:extLst>
            </p:cNvPr>
            <p:cNvSpPr/>
            <p:nvPr/>
          </p:nvSpPr>
          <p:spPr>
            <a:xfrm>
              <a:off x="16056914"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834818-0B16-4EF0-A95B-B34420086A48}"/>
                </a:ext>
              </a:extLst>
            </p:cNvPr>
            <p:cNvSpPr/>
            <p:nvPr/>
          </p:nvSpPr>
          <p:spPr>
            <a:xfrm>
              <a:off x="17330129" y="-10372"/>
              <a:ext cx="69218"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946575E-B107-421B-960C-FAFCE7154992}"/>
                </a:ext>
              </a:extLst>
            </p:cNvPr>
            <p:cNvSpPr/>
            <p:nvPr/>
          </p:nvSpPr>
          <p:spPr>
            <a:xfrm>
              <a:off x="18603345"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A9FEA8A-ABB7-4121-80A2-028F627C3E6D}"/>
                </a:ext>
              </a:extLst>
            </p:cNvPr>
            <p:cNvSpPr/>
            <p:nvPr/>
          </p:nvSpPr>
          <p:spPr>
            <a:xfrm>
              <a:off x="19876561"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66D04AE-E9F5-4E6F-AD8A-57F449650AC5}"/>
                </a:ext>
              </a:extLst>
            </p:cNvPr>
            <p:cNvSpPr/>
            <p:nvPr/>
          </p:nvSpPr>
          <p:spPr>
            <a:xfrm flipH="1">
              <a:off x="21104057"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AC26F8D-A947-4819-AA8E-909CE1DF9E14}"/>
                </a:ext>
              </a:extLst>
            </p:cNvPr>
            <p:cNvSpPr/>
            <p:nvPr/>
          </p:nvSpPr>
          <p:spPr>
            <a:xfrm>
              <a:off x="22422992" y="-10372"/>
              <a:ext cx="8765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8A5794C-BC02-4FC3-A09F-2A17D9A9BE21}"/>
                </a:ext>
              </a:extLst>
            </p:cNvPr>
            <p:cNvSpPr/>
            <p:nvPr/>
          </p:nvSpPr>
          <p:spPr>
            <a:xfrm>
              <a:off x="23696207" y="-83128"/>
              <a:ext cx="45719" cy="13762615"/>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D0279D-A784-4CE2-9DF1-D797624616F3}"/>
                </a:ext>
              </a:extLst>
            </p:cNvPr>
            <p:cNvSpPr/>
            <p:nvPr/>
          </p:nvSpPr>
          <p:spPr>
            <a:xfrm>
              <a:off x="-27710" y="1446752"/>
              <a:ext cx="24529102"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1E1E1C"/>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420F06F-A675-4288-96E7-2BCE51DCF7C9}"/>
                </a:ext>
              </a:extLst>
            </p:cNvPr>
            <p:cNvSpPr/>
            <p:nvPr/>
          </p:nvSpPr>
          <p:spPr>
            <a:xfrm flipV="1">
              <a:off x="-27710" y="2689178"/>
              <a:ext cx="24529101" cy="103546"/>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5850576-849A-42F1-B832-DF360B800196}"/>
                </a:ext>
              </a:extLst>
            </p:cNvPr>
            <p:cNvSpPr/>
            <p:nvPr/>
          </p:nvSpPr>
          <p:spPr>
            <a:xfrm flipV="1">
              <a:off x="-27709" y="409297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CB518D9F-28A6-4440-8D37-99936081CA37}"/>
                </a:ext>
              </a:extLst>
            </p:cNvPr>
            <p:cNvSpPr/>
            <p:nvPr/>
          </p:nvSpPr>
          <p:spPr>
            <a:xfrm>
              <a:off x="-27709" y="548466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3716B88-C6A7-454A-9B2C-F0AFD0950A7C}"/>
                </a:ext>
              </a:extLst>
            </p:cNvPr>
            <p:cNvSpPr/>
            <p:nvPr/>
          </p:nvSpPr>
          <p:spPr>
            <a:xfrm>
              <a:off x="-27709" y="6830635"/>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C29A84F-B02F-4534-A237-ECC0DC640381}"/>
                </a:ext>
              </a:extLst>
            </p:cNvPr>
            <p:cNvSpPr/>
            <p:nvPr/>
          </p:nvSpPr>
          <p:spPr>
            <a:xfrm>
              <a:off x="-27709" y="8285738"/>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7A04342-779C-4E49-9342-4C7235C64B7E}"/>
                </a:ext>
              </a:extLst>
            </p:cNvPr>
            <p:cNvSpPr/>
            <p:nvPr/>
          </p:nvSpPr>
          <p:spPr>
            <a:xfrm>
              <a:off x="-27709" y="9631709"/>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0D1C65-4F29-4CFD-98ED-0B08A11D2971}"/>
                </a:ext>
              </a:extLst>
            </p:cNvPr>
            <p:cNvSpPr/>
            <p:nvPr/>
          </p:nvSpPr>
          <p:spPr>
            <a:xfrm>
              <a:off x="-27709" y="10977680"/>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254DEA4-0AAE-4DB8-A219-145E619D9D9B}"/>
                </a:ext>
              </a:extLst>
            </p:cNvPr>
            <p:cNvSpPr/>
            <p:nvPr/>
          </p:nvSpPr>
          <p:spPr>
            <a:xfrm>
              <a:off x="-27709" y="12232736"/>
              <a:ext cx="24561430" cy="154327"/>
            </a:xfrm>
            <a:custGeom>
              <a:avLst/>
              <a:gdLst>
                <a:gd name="connsiteX0" fmla="*/ 0 w 24347214"/>
                <a:gd name="connsiteY0" fmla="*/ 0 h 12631"/>
                <a:gd name="connsiteX1" fmla="*/ 24347214 w 24347214"/>
                <a:gd name="connsiteY1" fmla="*/ 0 h 12631"/>
              </a:gdLst>
              <a:ahLst/>
              <a:cxnLst>
                <a:cxn ang="0">
                  <a:pos x="connsiteX0" y="connsiteY0"/>
                </a:cxn>
                <a:cxn ang="0">
                  <a:pos x="connsiteX1" y="connsiteY1"/>
                </a:cxn>
              </a:cxnLst>
              <a:rect l="l" t="t" r="r" b="b"/>
              <a:pathLst>
                <a:path w="24347214" h="12631">
                  <a:moveTo>
                    <a:pt x="0" y="0"/>
                  </a:moveTo>
                  <a:lnTo>
                    <a:pt x="24347214"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0B025A39-04C4-45FC-A7D1-6F98E06A3666}"/>
              </a:ext>
            </a:extLst>
          </p:cNvPr>
          <p:cNvSpPr/>
          <p:nvPr/>
        </p:nvSpPr>
        <p:spPr>
          <a:xfrm>
            <a:off x="27130" y="20859"/>
            <a:ext cx="12192000" cy="493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5" name="Graphic 3" descr="Heart">
            <a:extLst>
              <a:ext uri="{FF2B5EF4-FFF2-40B4-BE49-F238E27FC236}">
                <a16:creationId xmlns:a16="http://schemas.microsoft.com/office/drawing/2014/main" id="{6B42156B-4C4C-401A-9EC4-7C8B57B68581}"/>
              </a:ext>
            </a:extLst>
          </p:cNvPr>
          <p:cNvSpPr/>
          <p:nvPr/>
        </p:nvSpPr>
        <p:spPr>
          <a:xfrm>
            <a:off x="9784735" y="2622481"/>
            <a:ext cx="229749" cy="217687"/>
          </a:xfrm>
          <a:custGeom>
            <a:avLst/>
            <a:gdLst>
              <a:gd name="connsiteX0" fmla="*/ 323850 w 647700"/>
              <a:gd name="connsiteY0" fmla="*/ 127922 h 613696"/>
              <a:gd name="connsiteX1" fmla="*/ 0 w 647700"/>
              <a:gd name="connsiteY1" fmla="*/ 166022 h 613696"/>
              <a:gd name="connsiteX2" fmla="*/ 323850 w 647700"/>
              <a:gd name="connsiteY2" fmla="*/ 613697 h 613696"/>
              <a:gd name="connsiteX3" fmla="*/ 647700 w 647700"/>
              <a:gd name="connsiteY3" fmla="*/ 166022 h 613696"/>
              <a:gd name="connsiteX4" fmla="*/ 323850 w 647700"/>
              <a:gd name="connsiteY4" fmla="*/ 127922 h 61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13696">
                <a:moveTo>
                  <a:pt x="323850" y="127922"/>
                </a:moveTo>
                <a:cubicBezTo>
                  <a:pt x="203835" y="-110203"/>
                  <a:pt x="0" y="32672"/>
                  <a:pt x="0" y="166022"/>
                </a:cubicBezTo>
                <a:cubicBezTo>
                  <a:pt x="0" y="366047"/>
                  <a:pt x="323850" y="613697"/>
                  <a:pt x="323850" y="613697"/>
                </a:cubicBezTo>
                <a:cubicBezTo>
                  <a:pt x="323850" y="613697"/>
                  <a:pt x="647700" y="366047"/>
                  <a:pt x="647700" y="166022"/>
                </a:cubicBezTo>
                <a:cubicBezTo>
                  <a:pt x="647700" y="32672"/>
                  <a:pt x="443865" y="-110203"/>
                  <a:pt x="323850" y="127922"/>
                </a:cubicBezTo>
                <a:close/>
              </a:path>
            </a:pathLst>
          </a:custGeom>
          <a:solidFill>
            <a:schemeClr val="accent3"/>
          </a:solidFill>
          <a:ln w="5715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76" name="Star: 4 Points 75">
            <a:extLst>
              <a:ext uri="{FF2B5EF4-FFF2-40B4-BE49-F238E27FC236}">
                <a16:creationId xmlns:a16="http://schemas.microsoft.com/office/drawing/2014/main" id="{97D56429-9503-4135-BCC6-0C4B6D631A00}"/>
              </a:ext>
            </a:extLst>
          </p:cNvPr>
          <p:cNvSpPr/>
          <p:nvPr/>
        </p:nvSpPr>
        <p:spPr>
          <a:xfrm>
            <a:off x="9994479" y="1192030"/>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7" name="Star: 4 Points 76">
            <a:extLst>
              <a:ext uri="{FF2B5EF4-FFF2-40B4-BE49-F238E27FC236}">
                <a16:creationId xmlns:a16="http://schemas.microsoft.com/office/drawing/2014/main" id="{E4A7ABAB-45C3-4F46-82E4-45A12D363ED0}"/>
              </a:ext>
            </a:extLst>
          </p:cNvPr>
          <p:cNvSpPr/>
          <p:nvPr/>
        </p:nvSpPr>
        <p:spPr>
          <a:xfrm>
            <a:off x="4705283" y="1298114"/>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9" name="Graphic 82" descr="Shell">
            <a:extLst>
              <a:ext uri="{FF2B5EF4-FFF2-40B4-BE49-F238E27FC236}">
                <a16:creationId xmlns:a16="http://schemas.microsoft.com/office/drawing/2014/main" id="{C5431E9A-5E03-4914-A260-DE18DE126F98}"/>
              </a:ext>
            </a:extLst>
          </p:cNvPr>
          <p:cNvSpPr/>
          <p:nvPr/>
        </p:nvSpPr>
        <p:spPr>
          <a:xfrm rot="19945217">
            <a:off x="862580" y="1299873"/>
            <a:ext cx="379992" cy="322115"/>
          </a:xfrm>
          <a:custGeom>
            <a:avLst/>
            <a:gdLst>
              <a:gd name="connsiteX0" fmla="*/ 662940 w 762952"/>
              <a:gd name="connsiteY0" fmla="*/ 268605 h 646747"/>
              <a:gd name="connsiteX1" fmla="*/ 580073 w 762952"/>
              <a:gd name="connsiteY1" fmla="*/ 329565 h 646747"/>
              <a:gd name="connsiteX2" fmla="*/ 556260 w 762952"/>
              <a:gd name="connsiteY2" fmla="*/ 323850 h 646747"/>
              <a:gd name="connsiteX3" fmla="*/ 557213 w 762952"/>
              <a:gd name="connsiteY3" fmla="*/ 300038 h 646747"/>
              <a:gd name="connsiteX4" fmla="*/ 641033 w 762952"/>
              <a:gd name="connsiteY4" fmla="*/ 239077 h 646747"/>
              <a:gd name="connsiteX5" fmla="*/ 663893 w 762952"/>
              <a:gd name="connsiteY5" fmla="*/ 245745 h 646747"/>
              <a:gd name="connsiteX6" fmla="*/ 662940 w 762952"/>
              <a:gd name="connsiteY6" fmla="*/ 268605 h 646747"/>
              <a:gd name="connsiteX7" fmla="*/ 662940 w 762952"/>
              <a:gd name="connsiteY7" fmla="*/ 268605 h 646747"/>
              <a:gd name="connsiteX8" fmla="*/ 481013 w 762952"/>
              <a:gd name="connsiteY8" fmla="*/ 274320 h 646747"/>
              <a:gd name="connsiteX9" fmla="*/ 478155 w 762952"/>
              <a:gd name="connsiteY9" fmla="*/ 273368 h 646747"/>
              <a:gd name="connsiteX10" fmla="*/ 470535 w 762952"/>
              <a:gd name="connsiteY10" fmla="*/ 248602 h 646747"/>
              <a:gd name="connsiteX11" fmla="*/ 539115 w 762952"/>
              <a:gd name="connsiteY11" fmla="*/ 113348 h 646747"/>
              <a:gd name="connsiteX12" fmla="*/ 562928 w 762952"/>
              <a:gd name="connsiteY12" fmla="*/ 108585 h 646747"/>
              <a:gd name="connsiteX13" fmla="*/ 572453 w 762952"/>
              <a:gd name="connsiteY13" fmla="*/ 130493 h 646747"/>
              <a:gd name="connsiteX14" fmla="*/ 503873 w 762952"/>
              <a:gd name="connsiteY14" fmla="*/ 264795 h 646747"/>
              <a:gd name="connsiteX15" fmla="*/ 481013 w 762952"/>
              <a:gd name="connsiteY15" fmla="*/ 274320 h 646747"/>
              <a:gd name="connsiteX16" fmla="*/ 481013 w 762952"/>
              <a:gd name="connsiteY16" fmla="*/ 274320 h 646747"/>
              <a:gd name="connsiteX17" fmla="*/ 392430 w 762952"/>
              <a:gd name="connsiteY17" fmla="*/ 254318 h 646747"/>
              <a:gd name="connsiteX18" fmla="*/ 371475 w 762952"/>
              <a:gd name="connsiteY18" fmla="*/ 254318 h 646747"/>
              <a:gd name="connsiteX19" fmla="*/ 361950 w 762952"/>
              <a:gd name="connsiteY19" fmla="*/ 237173 h 646747"/>
              <a:gd name="connsiteX20" fmla="*/ 361950 w 762952"/>
              <a:gd name="connsiteY20" fmla="*/ 86678 h 646747"/>
              <a:gd name="connsiteX21" fmla="*/ 370523 w 762952"/>
              <a:gd name="connsiteY21" fmla="*/ 69532 h 646747"/>
              <a:gd name="connsiteX22" fmla="*/ 391478 w 762952"/>
              <a:gd name="connsiteY22" fmla="*/ 69532 h 646747"/>
              <a:gd name="connsiteX23" fmla="*/ 400050 w 762952"/>
              <a:gd name="connsiteY23" fmla="*/ 86678 h 646747"/>
              <a:gd name="connsiteX24" fmla="*/ 400050 w 762952"/>
              <a:gd name="connsiteY24" fmla="*/ 236220 h 646747"/>
              <a:gd name="connsiteX25" fmla="*/ 392430 w 762952"/>
              <a:gd name="connsiteY25" fmla="*/ 254318 h 646747"/>
              <a:gd name="connsiteX26" fmla="*/ 392430 w 762952"/>
              <a:gd name="connsiteY26" fmla="*/ 254318 h 646747"/>
              <a:gd name="connsiteX27" fmla="*/ 285750 w 762952"/>
              <a:gd name="connsiteY27" fmla="*/ 273368 h 646747"/>
              <a:gd name="connsiteX28" fmla="*/ 282893 w 762952"/>
              <a:gd name="connsiteY28" fmla="*/ 274320 h 646747"/>
              <a:gd name="connsiteX29" fmla="*/ 260033 w 762952"/>
              <a:gd name="connsiteY29" fmla="*/ 264795 h 646747"/>
              <a:gd name="connsiteX30" fmla="*/ 191453 w 762952"/>
              <a:gd name="connsiteY30" fmla="*/ 130493 h 646747"/>
              <a:gd name="connsiteX31" fmla="*/ 200978 w 762952"/>
              <a:gd name="connsiteY31" fmla="*/ 108585 h 646747"/>
              <a:gd name="connsiteX32" fmla="*/ 224790 w 762952"/>
              <a:gd name="connsiteY32" fmla="*/ 113348 h 646747"/>
              <a:gd name="connsiteX33" fmla="*/ 293370 w 762952"/>
              <a:gd name="connsiteY33" fmla="*/ 248602 h 646747"/>
              <a:gd name="connsiteX34" fmla="*/ 285750 w 762952"/>
              <a:gd name="connsiteY34" fmla="*/ 273368 h 646747"/>
              <a:gd name="connsiteX35" fmla="*/ 285750 w 762952"/>
              <a:gd name="connsiteY35" fmla="*/ 273368 h 646747"/>
              <a:gd name="connsiteX36" fmla="*/ 209550 w 762952"/>
              <a:gd name="connsiteY36" fmla="*/ 325755 h 646747"/>
              <a:gd name="connsiteX37" fmla="*/ 182880 w 762952"/>
              <a:gd name="connsiteY37" fmla="*/ 329565 h 646747"/>
              <a:gd name="connsiteX38" fmla="*/ 100013 w 762952"/>
              <a:gd name="connsiteY38" fmla="*/ 268605 h 646747"/>
              <a:gd name="connsiteX39" fmla="*/ 98107 w 762952"/>
              <a:gd name="connsiteY39" fmla="*/ 243840 h 646747"/>
              <a:gd name="connsiteX40" fmla="*/ 121920 w 762952"/>
              <a:gd name="connsiteY40" fmla="*/ 238125 h 646747"/>
              <a:gd name="connsiteX41" fmla="*/ 205740 w 762952"/>
              <a:gd name="connsiteY41" fmla="*/ 299085 h 646747"/>
              <a:gd name="connsiteX42" fmla="*/ 209550 w 762952"/>
              <a:gd name="connsiteY42" fmla="*/ 325755 h 646747"/>
              <a:gd name="connsiteX43" fmla="*/ 740093 w 762952"/>
              <a:gd name="connsiteY43" fmla="*/ 314325 h 646747"/>
              <a:gd name="connsiteX44" fmla="*/ 745808 w 762952"/>
              <a:gd name="connsiteY44" fmla="*/ 286703 h 646747"/>
              <a:gd name="connsiteX45" fmla="*/ 703898 w 762952"/>
              <a:gd name="connsiteY45" fmla="*/ 220980 h 646747"/>
              <a:gd name="connsiteX46" fmla="*/ 704850 w 762952"/>
              <a:gd name="connsiteY46" fmla="*/ 208598 h 646747"/>
              <a:gd name="connsiteX47" fmla="*/ 643890 w 762952"/>
              <a:gd name="connsiteY47" fmla="*/ 136208 h 646747"/>
              <a:gd name="connsiteX48" fmla="*/ 574358 w 762952"/>
              <a:gd name="connsiteY48" fmla="*/ 72390 h 646747"/>
              <a:gd name="connsiteX49" fmla="*/ 505778 w 762952"/>
              <a:gd name="connsiteY49" fmla="*/ 24765 h 646747"/>
              <a:gd name="connsiteX50" fmla="*/ 483870 w 762952"/>
              <a:gd name="connsiteY50" fmla="*/ 28575 h 646747"/>
              <a:gd name="connsiteX51" fmla="*/ 381953 w 762952"/>
              <a:gd name="connsiteY51" fmla="*/ 15240 h 646747"/>
              <a:gd name="connsiteX52" fmla="*/ 338138 w 762952"/>
              <a:gd name="connsiteY52" fmla="*/ 0 h 646747"/>
              <a:gd name="connsiteX53" fmla="*/ 280035 w 762952"/>
              <a:gd name="connsiteY53" fmla="*/ 28575 h 646747"/>
              <a:gd name="connsiteX54" fmla="*/ 258127 w 762952"/>
              <a:gd name="connsiteY54" fmla="*/ 24765 h 646747"/>
              <a:gd name="connsiteX55" fmla="*/ 189548 w 762952"/>
              <a:gd name="connsiteY55" fmla="*/ 72390 h 646747"/>
              <a:gd name="connsiteX56" fmla="*/ 120015 w 762952"/>
              <a:gd name="connsiteY56" fmla="*/ 136208 h 646747"/>
              <a:gd name="connsiteX57" fmla="*/ 58103 w 762952"/>
              <a:gd name="connsiteY57" fmla="*/ 208598 h 646747"/>
              <a:gd name="connsiteX58" fmla="*/ 59055 w 762952"/>
              <a:gd name="connsiteY58" fmla="*/ 221933 h 646747"/>
              <a:gd name="connsiteX59" fmla="*/ 17145 w 762952"/>
              <a:gd name="connsiteY59" fmla="*/ 287655 h 646747"/>
              <a:gd name="connsiteX60" fmla="*/ 22860 w 762952"/>
              <a:gd name="connsiteY60" fmla="*/ 315278 h 646747"/>
              <a:gd name="connsiteX61" fmla="*/ 0 w 762952"/>
              <a:gd name="connsiteY61" fmla="*/ 366713 h 646747"/>
              <a:gd name="connsiteX62" fmla="*/ 64770 w 762952"/>
              <a:gd name="connsiteY62" fmla="*/ 450533 h 646747"/>
              <a:gd name="connsiteX63" fmla="*/ 151448 w 762952"/>
              <a:gd name="connsiteY63" fmla="*/ 505778 h 646747"/>
              <a:gd name="connsiteX64" fmla="*/ 151448 w 762952"/>
              <a:gd name="connsiteY64" fmla="*/ 550545 h 646747"/>
              <a:gd name="connsiteX65" fmla="*/ 207645 w 762952"/>
              <a:gd name="connsiteY65" fmla="*/ 599123 h 646747"/>
              <a:gd name="connsiteX66" fmla="*/ 301943 w 762952"/>
              <a:gd name="connsiteY66" fmla="*/ 599123 h 646747"/>
              <a:gd name="connsiteX67" fmla="*/ 381953 w 762952"/>
              <a:gd name="connsiteY67" fmla="*/ 646748 h 646747"/>
              <a:gd name="connsiteX68" fmla="*/ 461010 w 762952"/>
              <a:gd name="connsiteY68" fmla="*/ 599123 h 646747"/>
              <a:gd name="connsiteX69" fmla="*/ 556260 w 762952"/>
              <a:gd name="connsiteY69" fmla="*/ 599123 h 646747"/>
              <a:gd name="connsiteX70" fmla="*/ 612458 w 762952"/>
              <a:gd name="connsiteY70" fmla="*/ 550545 h 646747"/>
              <a:gd name="connsiteX71" fmla="*/ 612458 w 762952"/>
              <a:gd name="connsiteY71" fmla="*/ 505778 h 646747"/>
              <a:gd name="connsiteX72" fmla="*/ 699135 w 762952"/>
              <a:gd name="connsiteY72" fmla="*/ 450533 h 646747"/>
              <a:gd name="connsiteX73" fmla="*/ 762953 w 762952"/>
              <a:gd name="connsiteY73" fmla="*/ 365760 h 646747"/>
              <a:gd name="connsiteX74" fmla="*/ 740093 w 762952"/>
              <a:gd name="connsiteY74" fmla="*/ 314325 h 6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952" h="646747">
                <a:moveTo>
                  <a:pt x="662940" y="268605"/>
                </a:moveTo>
                <a:lnTo>
                  <a:pt x="580073" y="329565"/>
                </a:lnTo>
                <a:cubicBezTo>
                  <a:pt x="571500" y="333375"/>
                  <a:pt x="561975" y="331470"/>
                  <a:pt x="556260" y="323850"/>
                </a:cubicBezTo>
                <a:cubicBezTo>
                  <a:pt x="550545" y="316230"/>
                  <a:pt x="551498" y="306705"/>
                  <a:pt x="557213" y="300038"/>
                </a:cubicBezTo>
                <a:lnTo>
                  <a:pt x="641033" y="239077"/>
                </a:lnTo>
                <a:cubicBezTo>
                  <a:pt x="649605" y="236220"/>
                  <a:pt x="658178" y="239077"/>
                  <a:pt x="663893" y="245745"/>
                </a:cubicBezTo>
                <a:cubicBezTo>
                  <a:pt x="668655" y="252413"/>
                  <a:pt x="667703" y="261938"/>
                  <a:pt x="662940" y="268605"/>
                </a:cubicBezTo>
                <a:lnTo>
                  <a:pt x="662940" y="268605"/>
                </a:lnTo>
                <a:close/>
                <a:moveTo>
                  <a:pt x="481013" y="274320"/>
                </a:moveTo>
                <a:cubicBezTo>
                  <a:pt x="480060" y="274320"/>
                  <a:pt x="479108" y="273368"/>
                  <a:pt x="478155" y="273368"/>
                </a:cubicBezTo>
                <a:cubicBezTo>
                  <a:pt x="469583" y="268605"/>
                  <a:pt x="465773" y="257175"/>
                  <a:pt x="470535" y="248602"/>
                </a:cubicBezTo>
                <a:lnTo>
                  <a:pt x="539115" y="113348"/>
                </a:lnTo>
                <a:cubicBezTo>
                  <a:pt x="544830" y="106680"/>
                  <a:pt x="554355" y="104775"/>
                  <a:pt x="562928" y="108585"/>
                </a:cubicBezTo>
                <a:cubicBezTo>
                  <a:pt x="570548" y="112395"/>
                  <a:pt x="575310" y="121920"/>
                  <a:pt x="572453" y="130493"/>
                </a:cubicBezTo>
                <a:lnTo>
                  <a:pt x="503873" y="264795"/>
                </a:lnTo>
                <a:cubicBezTo>
                  <a:pt x="499110" y="273368"/>
                  <a:pt x="488633" y="277178"/>
                  <a:pt x="481013" y="274320"/>
                </a:cubicBezTo>
                <a:lnTo>
                  <a:pt x="481013" y="274320"/>
                </a:lnTo>
                <a:close/>
                <a:moveTo>
                  <a:pt x="392430" y="254318"/>
                </a:moveTo>
                <a:cubicBezTo>
                  <a:pt x="385763" y="258127"/>
                  <a:pt x="378143" y="258127"/>
                  <a:pt x="371475" y="254318"/>
                </a:cubicBezTo>
                <a:cubicBezTo>
                  <a:pt x="364808" y="251460"/>
                  <a:pt x="360998" y="243840"/>
                  <a:pt x="361950" y="237173"/>
                </a:cubicBezTo>
                <a:lnTo>
                  <a:pt x="361950" y="86678"/>
                </a:lnTo>
                <a:cubicBezTo>
                  <a:pt x="360998" y="80010"/>
                  <a:pt x="363855" y="72390"/>
                  <a:pt x="370523" y="69532"/>
                </a:cubicBezTo>
                <a:cubicBezTo>
                  <a:pt x="377190" y="65723"/>
                  <a:pt x="384810" y="65723"/>
                  <a:pt x="391478" y="69532"/>
                </a:cubicBezTo>
                <a:cubicBezTo>
                  <a:pt x="398145" y="72390"/>
                  <a:pt x="401955" y="80010"/>
                  <a:pt x="400050" y="86678"/>
                </a:cubicBezTo>
                <a:lnTo>
                  <a:pt x="400050" y="236220"/>
                </a:lnTo>
                <a:cubicBezTo>
                  <a:pt x="401003" y="243840"/>
                  <a:pt x="398145" y="250508"/>
                  <a:pt x="392430" y="254318"/>
                </a:cubicBezTo>
                <a:lnTo>
                  <a:pt x="392430" y="254318"/>
                </a:lnTo>
                <a:close/>
                <a:moveTo>
                  <a:pt x="285750" y="273368"/>
                </a:moveTo>
                <a:cubicBezTo>
                  <a:pt x="284798" y="273368"/>
                  <a:pt x="283845" y="274320"/>
                  <a:pt x="282893" y="274320"/>
                </a:cubicBezTo>
                <a:cubicBezTo>
                  <a:pt x="274320" y="277178"/>
                  <a:pt x="264795" y="273368"/>
                  <a:pt x="260033" y="264795"/>
                </a:cubicBezTo>
                <a:lnTo>
                  <a:pt x="191453" y="130493"/>
                </a:lnTo>
                <a:cubicBezTo>
                  <a:pt x="189548" y="121920"/>
                  <a:pt x="193358" y="112395"/>
                  <a:pt x="200978" y="108585"/>
                </a:cubicBezTo>
                <a:cubicBezTo>
                  <a:pt x="208598" y="104775"/>
                  <a:pt x="219075" y="106680"/>
                  <a:pt x="224790" y="113348"/>
                </a:cubicBezTo>
                <a:lnTo>
                  <a:pt x="293370" y="248602"/>
                </a:lnTo>
                <a:cubicBezTo>
                  <a:pt x="298133" y="258127"/>
                  <a:pt x="294323" y="268605"/>
                  <a:pt x="285750" y="273368"/>
                </a:cubicBezTo>
                <a:lnTo>
                  <a:pt x="285750" y="273368"/>
                </a:lnTo>
                <a:close/>
                <a:moveTo>
                  <a:pt x="209550" y="325755"/>
                </a:moveTo>
                <a:cubicBezTo>
                  <a:pt x="202883" y="334328"/>
                  <a:pt x="191453" y="336233"/>
                  <a:pt x="182880" y="329565"/>
                </a:cubicBezTo>
                <a:lnTo>
                  <a:pt x="100013" y="268605"/>
                </a:lnTo>
                <a:cubicBezTo>
                  <a:pt x="93345" y="261938"/>
                  <a:pt x="93345" y="251460"/>
                  <a:pt x="98107" y="243840"/>
                </a:cubicBezTo>
                <a:cubicBezTo>
                  <a:pt x="103823" y="236220"/>
                  <a:pt x="113348" y="234315"/>
                  <a:pt x="121920" y="238125"/>
                </a:cubicBezTo>
                <a:lnTo>
                  <a:pt x="205740" y="299085"/>
                </a:lnTo>
                <a:cubicBezTo>
                  <a:pt x="213360" y="305753"/>
                  <a:pt x="215265" y="317183"/>
                  <a:pt x="209550" y="325755"/>
                </a:cubicBezTo>
                <a:close/>
                <a:moveTo>
                  <a:pt x="740093" y="314325"/>
                </a:moveTo>
                <a:cubicBezTo>
                  <a:pt x="743903" y="305753"/>
                  <a:pt x="745808" y="296228"/>
                  <a:pt x="745808" y="286703"/>
                </a:cubicBezTo>
                <a:cubicBezTo>
                  <a:pt x="745808" y="259080"/>
                  <a:pt x="729615" y="233363"/>
                  <a:pt x="703898" y="220980"/>
                </a:cubicBezTo>
                <a:cubicBezTo>
                  <a:pt x="704850" y="217170"/>
                  <a:pt x="704850" y="212408"/>
                  <a:pt x="704850" y="208598"/>
                </a:cubicBezTo>
                <a:cubicBezTo>
                  <a:pt x="704850" y="172402"/>
                  <a:pt x="679133" y="141923"/>
                  <a:pt x="643890" y="136208"/>
                </a:cubicBezTo>
                <a:cubicBezTo>
                  <a:pt x="639128" y="100965"/>
                  <a:pt x="610553" y="74295"/>
                  <a:pt x="574358" y="72390"/>
                </a:cubicBezTo>
                <a:cubicBezTo>
                  <a:pt x="563880" y="43815"/>
                  <a:pt x="536258" y="24765"/>
                  <a:pt x="505778" y="24765"/>
                </a:cubicBezTo>
                <a:cubicBezTo>
                  <a:pt x="498158" y="24765"/>
                  <a:pt x="490538" y="25718"/>
                  <a:pt x="483870" y="28575"/>
                </a:cubicBezTo>
                <a:cubicBezTo>
                  <a:pt x="459105" y="-2858"/>
                  <a:pt x="413385" y="-9525"/>
                  <a:pt x="381953" y="15240"/>
                </a:cubicBezTo>
                <a:cubicBezTo>
                  <a:pt x="369570" y="5715"/>
                  <a:pt x="353378" y="0"/>
                  <a:pt x="338138" y="0"/>
                </a:cubicBezTo>
                <a:cubicBezTo>
                  <a:pt x="315278" y="0"/>
                  <a:pt x="294323" y="10478"/>
                  <a:pt x="280035" y="28575"/>
                </a:cubicBezTo>
                <a:cubicBezTo>
                  <a:pt x="272415" y="26670"/>
                  <a:pt x="265748" y="24765"/>
                  <a:pt x="258127" y="24765"/>
                </a:cubicBezTo>
                <a:cubicBezTo>
                  <a:pt x="227648" y="24765"/>
                  <a:pt x="200025" y="43815"/>
                  <a:pt x="189548" y="72390"/>
                </a:cubicBezTo>
                <a:cubicBezTo>
                  <a:pt x="154305" y="74295"/>
                  <a:pt x="124778" y="100965"/>
                  <a:pt x="120015" y="136208"/>
                </a:cubicBezTo>
                <a:cubicBezTo>
                  <a:pt x="84773" y="141923"/>
                  <a:pt x="59055" y="172402"/>
                  <a:pt x="58103" y="208598"/>
                </a:cubicBezTo>
                <a:cubicBezTo>
                  <a:pt x="58103" y="213360"/>
                  <a:pt x="58103" y="217170"/>
                  <a:pt x="59055" y="221933"/>
                </a:cubicBezTo>
                <a:cubicBezTo>
                  <a:pt x="33338" y="234315"/>
                  <a:pt x="18097" y="260033"/>
                  <a:pt x="17145" y="287655"/>
                </a:cubicBezTo>
                <a:cubicBezTo>
                  <a:pt x="17145" y="297180"/>
                  <a:pt x="19050" y="306705"/>
                  <a:pt x="22860" y="315278"/>
                </a:cubicBezTo>
                <a:cubicBezTo>
                  <a:pt x="7620" y="328613"/>
                  <a:pt x="0" y="347663"/>
                  <a:pt x="0" y="366713"/>
                </a:cubicBezTo>
                <a:cubicBezTo>
                  <a:pt x="0" y="409575"/>
                  <a:pt x="41910" y="436245"/>
                  <a:pt x="64770" y="450533"/>
                </a:cubicBezTo>
                <a:lnTo>
                  <a:pt x="151448" y="505778"/>
                </a:lnTo>
                <a:lnTo>
                  <a:pt x="151448" y="550545"/>
                </a:lnTo>
                <a:cubicBezTo>
                  <a:pt x="151448" y="581025"/>
                  <a:pt x="176213" y="599123"/>
                  <a:pt x="207645" y="599123"/>
                </a:cubicBezTo>
                <a:lnTo>
                  <a:pt x="301943" y="599123"/>
                </a:lnTo>
                <a:cubicBezTo>
                  <a:pt x="320993" y="627698"/>
                  <a:pt x="355283" y="646748"/>
                  <a:pt x="381953" y="646748"/>
                </a:cubicBezTo>
                <a:cubicBezTo>
                  <a:pt x="408623" y="646748"/>
                  <a:pt x="441008" y="627698"/>
                  <a:pt x="461010" y="599123"/>
                </a:cubicBezTo>
                <a:lnTo>
                  <a:pt x="556260" y="599123"/>
                </a:lnTo>
                <a:cubicBezTo>
                  <a:pt x="586740" y="599123"/>
                  <a:pt x="612458" y="581025"/>
                  <a:pt x="612458" y="550545"/>
                </a:cubicBezTo>
                <a:lnTo>
                  <a:pt x="612458" y="505778"/>
                </a:lnTo>
                <a:lnTo>
                  <a:pt x="699135" y="450533"/>
                </a:lnTo>
                <a:cubicBezTo>
                  <a:pt x="721043" y="436245"/>
                  <a:pt x="762953" y="408623"/>
                  <a:pt x="762953" y="365760"/>
                </a:cubicBezTo>
                <a:cubicBezTo>
                  <a:pt x="762000" y="346710"/>
                  <a:pt x="754380" y="327660"/>
                  <a:pt x="740093" y="314325"/>
                </a:cubicBezTo>
                <a:close/>
              </a:path>
            </a:pathLst>
          </a:custGeom>
          <a:solidFill>
            <a:schemeClr val="accent1">
              <a:lumMod val="75000"/>
            </a:schemeClr>
          </a:solidFill>
          <a:ln w="3810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80" name="Star: 4 Points 79">
            <a:extLst>
              <a:ext uri="{FF2B5EF4-FFF2-40B4-BE49-F238E27FC236}">
                <a16:creationId xmlns:a16="http://schemas.microsoft.com/office/drawing/2014/main" id="{4334F3B9-7050-4AA3-87DD-7C9B8AA7E018}"/>
              </a:ext>
            </a:extLst>
          </p:cNvPr>
          <p:cNvSpPr/>
          <p:nvPr/>
        </p:nvSpPr>
        <p:spPr>
          <a:xfrm>
            <a:off x="2182705" y="5918646"/>
            <a:ext cx="432874" cy="432874"/>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TextBox 1"/>
          <p:cNvSpPr txBox="1"/>
          <p:nvPr/>
        </p:nvSpPr>
        <p:spPr>
          <a:xfrm>
            <a:off x="2120965" y="657228"/>
            <a:ext cx="79293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19050">
                  <a:solidFill>
                    <a:srgbClr val="F5E7CC">
                      <a:lumMod val="75000"/>
                    </a:srgbClr>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Dặn</a:t>
            </a:r>
            <a:r>
              <a:rPr kumimoji="0" lang="en-US" sz="9600" b="1" i="0" u="none" strike="noStrike" kern="1200" cap="none" spc="0" normalizeH="0" baseline="0" noProof="0" dirty="0">
                <a:ln w="19050">
                  <a:solidFill>
                    <a:srgbClr val="F5E7CC">
                      <a:lumMod val="75000"/>
                    </a:srgbClr>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9600" b="1" i="0" u="none" strike="noStrike" kern="1200" cap="none" spc="0" normalizeH="0" baseline="0" noProof="0" dirty="0" err="1">
                <a:ln w="19050">
                  <a:solidFill>
                    <a:srgbClr val="F5E7CC">
                      <a:lumMod val="75000"/>
                    </a:srgbClr>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dò</a:t>
            </a:r>
            <a:r>
              <a:rPr kumimoji="0" lang="en-US" sz="9600" b="1" i="0" u="none" strike="noStrike" kern="1200" cap="none" spc="0" normalizeH="0" baseline="0" noProof="0" dirty="0">
                <a:ln w="19050">
                  <a:solidFill>
                    <a:srgbClr val="F5E7CC">
                      <a:lumMod val="75000"/>
                    </a:srgbClr>
                  </a:solidFill>
                </a:ln>
                <a:solidFill>
                  <a:srgbClr val="FF006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a:t>
            </a:r>
          </a:p>
        </p:txBody>
      </p:sp>
      <p:sp>
        <p:nvSpPr>
          <p:cNvPr id="45" name="TextBox 44"/>
          <p:cNvSpPr txBox="1"/>
          <p:nvPr/>
        </p:nvSpPr>
        <p:spPr>
          <a:xfrm>
            <a:off x="997953" y="2314330"/>
            <a:ext cx="9935537"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Hoàn</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thành</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BT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vận</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a:t>
            </a:r>
          </a:p>
        </p:txBody>
      </p:sp>
      <p:sp>
        <p:nvSpPr>
          <p:cNvPr id="47" name="TextBox 46"/>
          <p:cNvSpPr txBox="1"/>
          <p:nvPr/>
        </p:nvSpPr>
        <p:spPr>
          <a:xfrm>
            <a:off x="997952" y="3712005"/>
            <a:ext cx="9935537"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Chuẩn</a:t>
            </a:r>
            <a:r>
              <a:rPr kumimoji="0" lang="vi-VN" sz="3200" b="1" i="0" u="none" strike="noStrike" kern="1200" cap="none" spc="0" normalizeH="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bị bài tiếp theo.</a:t>
            </a:r>
            <a:endPar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endParaRPr>
          </a:p>
        </p:txBody>
      </p:sp>
      <p:sp>
        <p:nvSpPr>
          <p:cNvPr id="48" name="TextBox 47"/>
          <p:cNvSpPr txBox="1"/>
          <p:nvPr/>
        </p:nvSpPr>
        <p:spPr>
          <a:xfrm>
            <a:off x="997952" y="2984697"/>
            <a:ext cx="9935537"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chính</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sai</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lần</a:t>
            </a:r>
            <a:r>
              <a:rPr kumimoji="0" lang="en-US" sz="3200" b="1" i="0" u="none" strike="noStrike" kern="1200" cap="none" spc="0" normalizeH="0" baseline="0" noProof="0" dirty="0">
                <a:ln>
                  <a:noFill/>
                </a:ln>
                <a:solidFill>
                  <a:srgbClr val="003744">
                    <a:lumMod val="90000"/>
                    <a:lumOff val="1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70538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7999"/>
          </a:xfrm>
          <a:prstGeom prst="rect">
            <a:avLst/>
          </a:prstGeom>
          <a:noFill/>
        </p:spPr>
      </p:pic>
      <p:sp>
        <p:nvSpPr>
          <p:cNvPr id="4" name="TextBox 3"/>
          <p:cNvSpPr txBox="1"/>
          <p:nvPr/>
        </p:nvSpPr>
        <p:spPr>
          <a:xfrm>
            <a:off x="750327" y="1536174"/>
            <a:ext cx="10691346"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Cảm</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ơn</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quý</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thầy</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cô</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và</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các</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em</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học</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sinh</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đã</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theo</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dõi</a:t>
            </a:r>
            <a:r>
              <a:rPr kumimoji="0" lang="en-US" sz="8000" b="1" i="0" u="none" strike="noStrike" kern="1200" cap="none" spc="0" normalizeH="0" baseline="0" noProof="0" dirty="0">
                <a:ln w="19050">
                  <a:solidFill>
                    <a:srgbClr val="F5E7CC">
                      <a:lumMod val="75000"/>
                    </a:srgbClr>
                  </a:solidFill>
                </a:ln>
                <a:solidFill>
                  <a:srgbClr val="FEF8EA">
                    <a:lumMod val="25000"/>
                  </a:srgbClr>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a:t>
            </a:r>
          </a:p>
        </p:txBody>
      </p:sp>
    </p:spTree>
    <p:extLst>
      <p:ext uri="{BB962C8B-B14F-4D97-AF65-F5344CB8AC3E}">
        <p14:creationId xmlns:p14="http://schemas.microsoft.com/office/powerpoint/2010/main" val="71645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1898382" y="5622114"/>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5"/>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C57C45">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C57C45">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C57C45">
                      <a:lumMod val="50000"/>
                    </a:srgbClr>
                  </a:solidFill>
                </a:ln>
                <a:solidFill>
                  <a:srgbClr val="E0D2B5"/>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DDAE2"/>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C57C45">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C57C45">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C57C45">
                      <a:lumMod val="50000"/>
                    </a:srgbClr>
                  </a:solidFill>
                </a:ln>
                <a:solidFill>
                  <a:srgbClr val="1E1E1C"/>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C57C45">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107F92">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Cambria" panose="02040503050406030204" pitchFamily="18" charset="0"/>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Cambria" panose="02040503050406030204" pitchFamily="18" charset="0"/>
                <a:cs typeface="Times New Roman" panose="02020603050405020304" pitchFamily="18" charset="0"/>
              </a:rPr>
              <a:t>Mời</a:t>
            </a:r>
            <a:r>
              <a:rPr kumimoji="0" lang="en-US" sz="2667"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Cambria" panose="02040503050406030204" pitchFamily="18" charset="0"/>
                <a:cs typeface="Times New Roman" panose="02020603050405020304" pitchFamily="18" charset="0"/>
              </a:rPr>
              <a:t>truy</a:t>
            </a:r>
            <a:r>
              <a:rPr kumimoji="0" lang="en-US" sz="2667"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Cambria" panose="02040503050406030204" pitchFamily="18" charset="0"/>
                <a:cs typeface="Times New Roman" panose="02020603050405020304" pitchFamily="18" charset="0"/>
              </a:rPr>
              <a:t>cập</a:t>
            </a:r>
            <a:r>
              <a:rPr kumimoji="0" lang="en-US" sz="2667"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rPr>
              <a:t>: </a:t>
            </a:r>
            <a:r>
              <a:rPr kumimoji="0" lang="en-US" sz="2667" b="0" i="0" u="none" strike="noStrike" kern="1200" cap="none" spc="0" normalizeH="0" baseline="0" noProof="0" dirty="0">
                <a:ln>
                  <a:noFill/>
                </a:ln>
                <a:solidFill>
                  <a:srgbClr val="FF0066"/>
                </a:solidFill>
                <a:effectLst/>
                <a:uLnTx/>
                <a:uFillTx/>
                <a:latin typeface="Cambria" panose="0204050305040603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FF0066"/>
              </a:solidFill>
              <a:effectLst/>
              <a:uLnTx/>
              <a:uFillTx/>
              <a:latin typeface="Cambria" panose="02040503050406030204" pitchFamily="18" charset="0"/>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rPr>
              <a:t>SĐT ZALO : </a:t>
            </a:r>
            <a:r>
              <a:rPr kumimoji="0" lang="en-US" sz="2667" b="1" i="0" u="sng" strike="noStrike" kern="1200" cap="none" spc="0" normalizeH="0" baseline="0" noProof="0" dirty="0">
                <a:ln>
                  <a:noFill/>
                </a:ln>
                <a:solidFill>
                  <a:srgbClr val="107F92">
                    <a:lumMod val="75000"/>
                  </a:srgbClr>
                </a:solidFill>
                <a:effectLst/>
                <a:uLnTx/>
                <a:uFillTx/>
                <a:latin typeface="Cambria" panose="02040503050406030204" pitchFamily="18" charset="0"/>
              </a:rPr>
              <a:t>0382348780</a:t>
            </a:r>
            <a:r>
              <a:rPr kumimoji="0" lang="en-US" sz="2667" b="1" i="0" u="none" strike="noStrike" kern="1200" cap="none" spc="0" normalizeH="0" baseline="0" noProof="0" dirty="0">
                <a:ln>
                  <a:noFill/>
                </a:ln>
                <a:solidFill>
                  <a:srgbClr val="107F92">
                    <a:lumMod val="75000"/>
                  </a:srgbClr>
                </a:solidFill>
                <a:effectLst/>
                <a:uLnTx/>
                <a:uFillTx/>
                <a:latin typeface="Cambria" panose="02040503050406030204" pitchFamily="18" charset="0"/>
              </a:rPr>
              <a:t> - </a:t>
            </a:r>
            <a:r>
              <a:rPr kumimoji="0" lang="en-US" sz="2667" b="1" i="0" u="sng" strike="noStrike" kern="1200" cap="none" spc="0" normalizeH="0" baseline="0" noProof="0" dirty="0">
                <a:ln>
                  <a:noFill/>
                </a:ln>
                <a:solidFill>
                  <a:srgbClr val="107F92">
                    <a:lumMod val="75000"/>
                  </a:srgbClr>
                </a:solidFill>
                <a:effectLst/>
                <a:uLnTx/>
                <a:uFillTx/>
                <a:latin typeface="Cambria" panose="02040503050406030204" pitchFamily="18" charset="0"/>
              </a:rPr>
              <a:t>0984848929</a:t>
            </a:r>
            <a:endParaRPr kumimoji="0" lang="en-US" sz="2667" b="1" i="0" u="none" strike="noStrike" kern="1200" cap="none" spc="0" normalizeH="0" baseline="0" noProof="0" dirty="0">
              <a:ln>
                <a:noFill/>
              </a:ln>
              <a:solidFill>
                <a:srgbClr val="107F92">
                  <a:lumMod val="75000"/>
                </a:srgbClr>
              </a:solidFill>
              <a:effectLst/>
              <a:uLnTx/>
              <a:uFillTx/>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184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TextBox 29"/>
          <p:cNvSpPr txBox="1"/>
          <p:nvPr/>
        </p:nvSpPr>
        <p:spPr>
          <a:xfrm>
            <a:off x="642245" y="726125"/>
            <a:ext cx="10907510" cy="3154710"/>
          </a:xfrm>
          <a:custGeom>
            <a:avLst/>
            <a:gdLst>
              <a:gd name="connsiteX0" fmla="*/ 0 w 11582400"/>
              <a:gd name="connsiteY0" fmla="*/ 0 h 2600712"/>
              <a:gd name="connsiteX1" fmla="*/ 11582400 w 11582400"/>
              <a:gd name="connsiteY1" fmla="*/ 0 h 2600712"/>
              <a:gd name="connsiteX2" fmla="*/ 11582400 w 11582400"/>
              <a:gd name="connsiteY2" fmla="*/ 2600712 h 2600712"/>
              <a:gd name="connsiteX3" fmla="*/ 0 w 11582400"/>
              <a:gd name="connsiteY3" fmla="*/ 2600712 h 2600712"/>
              <a:gd name="connsiteX4" fmla="*/ 0 w 11582400"/>
              <a:gd name="connsiteY4" fmla="*/ 0 h 2600712"/>
              <a:gd name="connsiteX0" fmla="*/ 0 w 11582400"/>
              <a:gd name="connsiteY0" fmla="*/ 543213 h 3143925"/>
              <a:gd name="connsiteX1" fmla="*/ 4151453 w 11582400"/>
              <a:gd name="connsiteY1" fmla="*/ 0 h 3143925"/>
              <a:gd name="connsiteX2" fmla="*/ 11582400 w 11582400"/>
              <a:gd name="connsiteY2" fmla="*/ 543213 h 3143925"/>
              <a:gd name="connsiteX3" fmla="*/ 11582400 w 11582400"/>
              <a:gd name="connsiteY3" fmla="*/ 3143925 h 3143925"/>
              <a:gd name="connsiteX4" fmla="*/ 0 w 11582400"/>
              <a:gd name="connsiteY4" fmla="*/ 3143925 h 3143925"/>
              <a:gd name="connsiteX5" fmla="*/ 0 w 11582400"/>
              <a:gd name="connsiteY5" fmla="*/ 543213 h 3143925"/>
              <a:gd name="connsiteX0" fmla="*/ 0 w 11582400"/>
              <a:gd name="connsiteY0" fmla="*/ 571692 h 3172404"/>
              <a:gd name="connsiteX1" fmla="*/ 4151453 w 11582400"/>
              <a:gd name="connsiteY1" fmla="*/ 28479 h 3172404"/>
              <a:gd name="connsiteX2" fmla="*/ 11582400 w 11582400"/>
              <a:gd name="connsiteY2" fmla="*/ 571692 h 3172404"/>
              <a:gd name="connsiteX3" fmla="*/ 11582400 w 11582400"/>
              <a:gd name="connsiteY3" fmla="*/ 3172404 h 3172404"/>
              <a:gd name="connsiteX4" fmla="*/ 0 w 11582400"/>
              <a:gd name="connsiteY4" fmla="*/ 3172404 h 3172404"/>
              <a:gd name="connsiteX5" fmla="*/ 0 w 11582400"/>
              <a:gd name="connsiteY5" fmla="*/ 571692 h 3172404"/>
              <a:gd name="connsiteX0" fmla="*/ 0 w 11582400"/>
              <a:gd name="connsiteY0" fmla="*/ 650323 h 3251035"/>
              <a:gd name="connsiteX1" fmla="*/ 4151453 w 11582400"/>
              <a:gd name="connsiteY1" fmla="*/ 107110 h 3251035"/>
              <a:gd name="connsiteX2" fmla="*/ 7809053 w 11582400"/>
              <a:gd name="connsiteY2" fmla="*/ 37663 h 3251035"/>
              <a:gd name="connsiteX3" fmla="*/ 11582400 w 11582400"/>
              <a:gd name="connsiteY3" fmla="*/ 650323 h 3251035"/>
              <a:gd name="connsiteX4" fmla="*/ 11582400 w 11582400"/>
              <a:gd name="connsiteY4" fmla="*/ 3251035 h 3251035"/>
              <a:gd name="connsiteX5" fmla="*/ 0 w 11582400"/>
              <a:gd name="connsiteY5" fmla="*/ 3251035 h 3251035"/>
              <a:gd name="connsiteX6" fmla="*/ 0 w 11582400"/>
              <a:gd name="connsiteY6" fmla="*/ 650323 h 3251035"/>
              <a:gd name="connsiteX0" fmla="*/ 0 w 11582400"/>
              <a:gd name="connsiteY0" fmla="*/ 711806 h 3312518"/>
              <a:gd name="connsiteX1" fmla="*/ 4151453 w 11582400"/>
              <a:gd name="connsiteY1" fmla="*/ 168593 h 3312518"/>
              <a:gd name="connsiteX2" fmla="*/ 7809053 w 11582400"/>
              <a:gd name="connsiteY2" fmla="*/ 99146 h 3312518"/>
              <a:gd name="connsiteX3" fmla="*/ 11582400 w 11582400"/>
              <a:gd name="connsiteY3" fmla="*/ 711806 h 3312518"/>
              <a:gd name="connsiteX4" fmla="*/ 11582400 w 11582400"/>
              <a:gd name="connsiteY4" fmla="*/ 3312518 h 3312518"/>
              <a:gd name="connsiteX5" fmla="*/ 0 w 11582400"/>
              <a:gd name="connsiteY5" fmla="*/ 3312518 h 3312518"/>
              <a:gd name="connsiteX6" fmla="*/ 0 w 11582400"/>
              <a:gd name="connsiteY6" fmla="*/ 711806 h 3312518"/>
              <a:gd name="connsiteX0" fmla="*/ 0 w 11582400"/>
              <a:gd name="connsiteY0" fmla="*/ 711806 h 3312518"/>
              <a:gd name="connsiteX1" fmla="*/ 4151453 w 11582400"/>
              <a:gd name="connsiteY1" fmla="*/ 168593 h 3312518"/>
              <a:gd name="connsiteX2" fmla="*/ 7809053 w 11582400"/>
              <a:gd name="connsiteY2" fmla="*/ 99146 h 3312518"/>
              <a:gd name="connsiteX3" fmla="*/ 11582400 w 11582400"/>
              <a:gd name="connsiteY3" fmla="*/ 711806 h 3312518"/>
              <a:gd name="connsiteX4" fmla="*/ 11582400 w 11582400"/>
              <a:gd name="connsiteY4" fmla="*/ 3312518 h 3312518"/>
              <a:gd name="connsiteX5" fmla="*/ 0 w 11582400"/>
              <a:gd name="connsiteY5" fmla="*/ 3312518 h 3312518"/>
              <a:gd name="connsiteX6" fmla="*/ 0 w 11582400"/>
              <a:gd name="connsiteY6" fmla="*/ 711806 h 3312518"/>
              <a:gd name="connsiteX0" fmla="*/ 0 w 11582400"/>
              <a:gd name="connsiteY0" fmla="*/ 711806 h 3312518"/>
              <a:gd name="connsiteX1" fmla="*/ 4151453 w 11582400"/>
              <a:gd name="connsiteY1" fmla="*/ 168593 h 3312518"/>
              <a:gd name="connsiteX2" fmla="*/ 7809053 w 11582400"/>
              <a:gd name="connsiteY2" fmla="*/ 99146 h 3312518"/>
              <a:gd name="connsiteX3" fmla="*/ 11524527 w 11582400"/>
              <a:gd name="connsiteY3" fmla="*/ 295118 h 3312518"/>
              <a:gd name="connsiteX4" fmla="*/ 11582400 w 11582400"/>
              <a:gd name="connsiteY4" fmla="*/ 3312518 h 3312518"/>
              <a:gd name="connsiteX5" fmla="*/ 0 w 11582400"/>
              <a:gd name="connsiteY5" fmla="*/ 3312518 h 3312518"/>
              <a:gd name="connsiteX6" fmla="*/ 0 w 11582400"/>
              <a:gd name="connsiteY6" fmla="*/ 711806 h 3312518"/>
              <a:gd name="connsiteX0" fmla="*/ 0 w 11607726"/>
              <a:gd name="connsiteY0" fmla="*/ 711806 h 3312518"/>
              <a:gd name="connsiteX1" fmla="*/ 4151453 w 11607726"/>
              <a:gd name="connsiteY1" fmla="*/ 168593 h 3312518"/>
              <a:gd name="connsiteX2" fmla="*/ 7809053 w 11607726"/>
              <a:gd name="connsiteY2" fmla="*/ 99146 h 3312518"/>
              <a:gd name="connsiteX3" fmla="*/ 11524527 w 11607726"/>
              <a:gd name="connsiteY3" fmla="*/ 295118 h 3312518"/>
              <a:gd name="connsiteX4" fmla="*/ 11582400 w 11607726"/>
              <a:gd name="connsiteY4" fmla="*/ 3312518 h 3312518"/>
              <a:gd name="connsiteX5" fmla="*/ 0 w 11607726"/>
              <a:gd name="connsiteY5" fmla="*/ 3312518 h 3312518"/>
              <a:gd name="connsiteX6" fmla="*/ 0 w 11607726"/>
              <a:gd name="connsiteY6" fmla="*/ 711806 h 3312518"/>
              <a:gd name="connsiteX0" fmla="*/ 0 w 11588228"/>
              <a:gd name="connsiteY0" fmla="*/ 711806 h 3312518"/>
              <a:gd name="connsiteX1" fmla="*/ 4151453 w 11588228"/>
              <a:gd name="connsiteY1" fmla="*/ 168593 h 3312518"/>
              <a:gd name="connsiteX2" fmla="*/ 7809053 w 11588228"/>
              <a:gd name="connsiteY2" fmla="*/ 99146 h 3312518"/>
              <a:gd name="connsiteX3" fmla="*/ 11489803 w 11588228"/>
              <a:gd name="connsiteY3" fmla="*/ 399290 h 3312518"/>
              <a:gd name="connsiteX4" fmla="*/ 11582400 w 11588228"/>
              <a:gd name="connsiteY4" fmla="*/ 3312518 h 3312518"/>
              <a:gd name="connsiteX5" fmla="*/ 0 w 11588228"/>
              <a:gd name="connsiteY5" fmla="*/ 3312518 h 3312518"/>
              <a:gd name="connsiteX6" fmla="*/ 0 w 11588228"/>
              <a:gd name="connsiteY6" fmla="*/ 711806 h 3312518"/>
              <a:gd name="connsiteX0" fmla="*/ 0 w 11588228"/>
              <a:gd name="connsiteY0" fmla="*/ 711806 h 3312518"/>
              <a:gd name="connsiteX1" fmla="*/ 4151453 w 11588228"/>
              <a:gd name="connsiteY1" fmla="*/ 168593 h 3312518"/>
              <a:gd name="connsiteX2" fmla="*/ 7809053 w 11588228"/>
              <a:gd name="connsiteY2" fmla="*/ 99146 h 3312518"/>
              <a:gd name="connsiteX3" fmla="*/ 11489803 w 11588228"/>
              <a:gd name="connsiteY3" fmla="*/ 399290 h 3312518"/>
              <a:gd name="connsiteX4" fmla="*/ 11582400 w 11588228"/>
              <a:gd name="connsiteY4" fmla="*/ 3312518 h 3312518"/>
              <a:gd name="connsiteX5" fmla="*/ 0 w 11588228"/>
              <a:gd name="connsiteY5" fmla="*/ 3312518 h 3312518"/>
              <a:gd name="connsiteX6" fmla="*/ 0 w 11588228"/>
              <a:gd name="connsiteY6" fmla="*/ 711806 h 3312518"/>
              <a:gd name="connsiteX0" fmla="*/ 0 w 11625469"/>
              <a:gd name="connsiteY0" fmla="*/ 711806 h 3312518"/>
              <a:gd name="connsiteX1" fmla="*/ 4151453 w 11625469"/>
              <a:gd name="connsiteY1" fmla="*/ 168593 h 3312518"/>
              <a:gd name="connsiteX2" fmla="*/ 7809053 w 11625469"/>
              <a:gd name="connsiteY2" fmla="*/ 99146 h 3312518"/>
              <a:gd name="connsiteX3" fmla="*/ 11489803 w 11625469"/>
              <a:gd name="connsiteY3" fmla="*/ 399290 h 3312518"/>
              <a:gd name="connsiteX4" fmla="*/ 11582400 w 11625469"/>
              <a:gd name="connsiteY4" fmla="*/ 3312518 h 3312518"/>
              <a:gd name="connsiteX5" fmla="*/ 0 w 11625469"/>
              <a:gd name="connsiteY5" fmla="*/ 3312518 h 3312518"/>
              <a:gd name="connsiteX6" fmla="*/ 0 w 11625469"/>
              <a:gd name="connsiteY6" fmla="*/ 711806 h 3312518"/>
              <a:gd name="connsiteX0" fmla="*/ 0 w 12493355"/>
              <a:gd name="connsiteY0" fmla="*/ 711806 h 3312518"/>
              <a:gd name="connsiteX1" fmla="*/ 4151453 w 12493355"/>
              <a:gd name="connsiteY1" fmla="*/ 168593 h 3312518"/>
              <a:gd name="connsiteX2" fmla="*/ 7809053 w 12493355"/>
              <a:gd name="connsiteY2" fmla="*/ 99146 h 3312518"/>
              <a:gd name="connsiteX3" fmla="*/ 11489803 w 12493355"/>
              <a:gd name="connsiteY3" fmla="*/ 399290 h 3312518"/>
              <a:gd name="connsiteX4" fmla="*/ 11744446 w 12493355"/>
              <a:gd name="connsiteY4" fmla="*/ 1719602 h 3312518"/>
              <a:gd name="connsiteX5" fmla="*/ 11582400 w 12493355"/>
              <a:gd name="connsiteY5" fmla="*/ 3312518 h 3312518"/>
              <a:gd name="connsiteX6" fmla="*/ 0 w 12493355"/>
              <a:gd name="connsiteY6" fmla="*/ 3312518 h 3312518"/>
              <a:gd name="connsiteX7" fmla="*/ 0 w 12493355"/>
              <a:gd name="connsiteY7" fmla="*/ 711806 h 3312518"/>
              <a:gd name="connsiteX0" fmla="*/ 0 w 12493355"/>
              <a:gd name="connsiteY0" fmla="*/ 711806 h 3312518"/>
              <a:gd name="connsiteX1" fmla="*/ 1824942 w 12493355"/>
              <a:gd name="connsiteY1" fmla="*/ 133871 h 3312518"/>
              <a:gd name="connsiteX2" fmla="*/ 4151453 w 12493355"/>
              <a:gd name="connsiteY2" fmla="*/ 168593 h 3312518"/>
              <a:gd name="connsiteX3" fmla="*/ 7809053 w 12493355"/>
              <a:gd name="connsiteY3" fmla="*/ 99146 h 3312518"/>
              <a:gd name="connsiteX4" fmla="*/ 11489803 w 12493355"/>
              <a:gd name="connsiteY4" fmla="*/ 399290 h 3312518"/>
              <a:gd name="connsiteX5" fmla="*/ 11744446 w 12493355"/>
              <a:gd name="connsiteY5" fmla="*/ 1719602 h 3312518"/>
              <a:gd name="connsiteX6" fmla="*/ 11582400 w 12493355"/>
              <a:gd name="connsiteY6" fmla="*/ 3312518 h 3312518"/>
              <a:gd name="connsiteX7" fmla="*/ 0 w 12493355"/>
              <a:gd name="connsiteY7" fmla="*/ 3312518 h 3312518"/>
              <a:gd name="connsiteX8" fmla="*/ 0 w 12493355"/>
              <a:gd name="connsiteY8" fmla="*/ 711806 h 3312518"/>
              <a:gd name="connsiteX0" fmla="*/ 254643 w 12493355"/>
              <a:gd name="connsiteY0" fmla="*/ 792829 h 3312518"/>
              <a:gd name="connsiteX1" fmla="*/ 1824942 w 12493355"/>
              <a:gd name="connsiteY1" fmla="*/ 133871 h 3312518"/>
              <a:gd name="connsiteX2" fmla="*/ 4151453 w 12493355"/>
              <a:gd name="connsiteY2" fmla="*/ 168593 h 3312518"/>
              <a:gd name="connsiteX3" fmla="*/ 7809053 w 12493355"/>
              <a:gd name="connsiteY3" fmla="*/ 99146 h 3312518"/>
              <a:gd name="connsiteX4" fmla="*/ 11489803 w 12493355"/>
              <a:gd name="connsiteY4" fmla="*/ 399290 h 3312518"/>
              <a:gd name="connsiteX5" fmla="*/ 11744446 w 12493355"/>
              <a:gd name="connsiteY5" fmla="*/ 1719602 h 3312518"/>
              <a:gd name="connsiteX6" fmla="*/ 11582400 w 12493355"/>
              <a:gd name="connsiteY6" fmla="*/ 3312518 h 3312518"/>
              <a:gd name="connsiteX7" fmla="*/ 0 w 12493355"/>
              <a:gd name="connsiteY7" fmla="*/ 3312518 h 3312518"/>
              <a:gd name="connsiteX8" fmla="*/ 254643 w 12493355"/>
              <a:gd name="connsiteY8" fmla="*/ 792829 h 3312518"/>
              <a:gd name="connsiteX0" fmla="*/ 254643 w 12493355"/>
              <a:gd name="connsiteY0" fmla="*/ 792829 h 3312518"/>
              <a:gd name="connsiteX1" fmla="*/ 412830 w 12493355"/>
              <a:gd name="connsiteY1" fmla="*/ 353790 h 3312518"/>
              <a:gd name="connsiteX2" fmla="*/ 1824942 w 12493355"/>
              <a:gd name="connsiteY2" fmla="*/ 133871 h 3312518"/>
              <a:gd name="connsiteX3" fmla="*/ 4151453 w 12493355"/>
              <a:gd name="connsiteY3" fmla="*/ 168593 h 3312518"/>
              <a:gd name="connsiteX4" fmla="*/ 7809053 w 12493355"/>
              <a:gd name="connsiteY4" fmla="*/ 99146 h 3312518"/>
              <a:gd name="connsiteX5" fmla="*/ 11489803 w 12493355"/>
              <a:gd name="connsiteY5" fmla="*/ 399290 h 3312518"/>
              <a:gd name="connsiteX6" fmla="*/ 11744446 w 12493355"/>
              <a:gd name="connsiteY6" fmla="*/ 1719602 h 3312518"/>
              <a:gd name="connsiteX7" fmla="*/ 11582400 w 12493355"/>
              <a:gd name="connsiteY7" fmla="*/ 3312518 h 3312518"/>
              <a:gd name="connsiteX8" fmla="*/ 0 w 12493355"/>
              <a:gd name="connsiteY8" fmla="*/ 3312518 h 3312518"/>
              <a:gd name="connsiteX9" fmla="*/ 254643 w 12493355"/>
              <a:gd name="connsiteY9" fmla="*/ 792829 h 3312518"/>
              <a:gd name="connsiteX0" fmla="*/ 254643 w 12493355"/>
              <a:gd name="connsiteY0" fmla="*/ 792829 h 3312518"/>
              <a:gd name="connsiteX1" fmla="*/ 412830 w 12493355"/>
              <a:gd name="connsiteY1" fmla="*/ 353790 h 3312518"/>
              <a:gd name="connsiteX2" fmla="*/ 1824942 w 12493355"/>
              <a:gd name="connsiteY2" fmla="*/ 133871 h 3312518"/>
              <a:gd name="connsiteX3" fmla="*/ 4151453 w 12493355"/>
              <a:gd name="connsiteY3" fmla="*/ 168593 h 3312518"/>
              <a:gd name="connsiteX4" fmla="*/ 7809053 w 12493355"/>
              <a:gd name="connsiteY4" fmla="*/ 99146 h 3312518"/>
              <a:gd name="connsiteX5" fmla="*/ 11489803 w 12493355"/>
              <a:gd name="connsiteY5" fmla="*/ 399290 h 3312518"/>
              <a:gd name="connsiteX6" fmla="*/ 11744446 w 12493355"/>
              <a:gd name="connsiteY6" fmla="*/ 1719602 h 3312518"/>
              <a:gd name="connsiteX7" fmla="*/ 11582400 w 12493355"/>
              <a:gd name="connsiteY7" fmla="*/ 3312518 h 3312518"/>
              <a:gd name="connsiteX8" fmla="*/ 0 w 12493355"/>
              <a:gd name="connsiteY8" fmla="*/ 3312518 h 3312518"/>
              <a:gd name="connsiteX9" fmla="*/ 77165 w 12493355"/>
              <a:gd name="connsiteY9" fmla="*/ 1094570 h 3312518"/>
              <a:gd name="connsiteX10" fmla="*/ 254643 w 12493355"/>
              <a:gd name="connsiteY10" fmla="*/ 792829 h 3312518"/>
              <a:gd name="connsiteX0" fmla="*/ 1116362 w 13355074"/>
              <a:gd name="connsiteY0" fmla="*/ 792829 h 3312518"/>
              <a:gd name="connsiteX1" fmla="*/ 1274549 w 13355074"/>
              <a:gd name="connsiteY1" fmla="*/ 353790 h 3312518"/>
              <a:gd name="connsiteX2" fmla="*/ 2686661 w 13355074"/>
              <a:gd name="connsiteY2" fmla="*/ 133871 h 3312518"/>
              <a:gd name="connsiteX3" fmla="*/ 5013172 w 13355074"/>
              <a:gd name="connsiteY3" fmla="*/ 168593 h 3312518"/>
              <a:gd name="connsiteX4" fmla="*/ 8670772 w 13355074"/>
              <a:gd name="connsiteY4" fmla="*/ 99146 h 3312518"/>
              <a:gd name="connsiteX5" fmla="*/ 12351522 w 13355074"/>
              <a:gd name="connsiteY5" fmla="*/ 399290 h 3312518"/>
              <a:gd name="connsiteX6" fmla="*/ 12606165 w 13355074"/>
              <a:gd name="connsiteY6" fmla="*/ 1719602 h 3312518"/>
              <a:gd name="connsiteX7" fmla="*/ 12444119 w 13355074"/>
              <a:gd name="connsiteY7" fmla="*/ 3312518 h 3312518"/>
              <a:gd name="connsiteX8" fmla="*/ 861719 w 13355074"/>
              <a:gd name="connsiteY8" fmla="*/ 3312518 h 3312518"/>
              <a:gd name="connsiteX9" fmla="*/ 846286 w 13355074"/>
              <a:gd name="connsiteY9" fmla="*/ 2147866 h 3312518"/>
              <a:gd name="connsiteX10" fmla="*/ 938884 w 13355074"/>
              <a:gd name="connsiteY10" fmla="*/ 1094570 h 3312518"/>
              <a:gd name="connsiteX11" fmla="*/ 1116362 w 13355074"/>
              <a:gd name="connsiteY11" fmla="*/ 792829 h 3312518"/>
              <a:gd name="connsiteX0" fmla="*/ 1116362 w 13286134"/>
              <a:gd name="connsiteY0" fmla="*/ 792829 h 3312529"/>
              <a:gd name="connsiteX1" fmla="*/ 1274549 w 13286134"/>
              <a:gd name="connsiteY1" fmla="*/ 353790 h 3312529"/>
              <a:gd name="connsiteX2" fmla="*/ 2686661 w 13286134"/>
              <a:gd name="connsiteY2" fmla="*/ 133871 h 3312529"/>
              <a:gd name="connsiteX3" fmla="*/ 5013172 w 13286134"/>
              <a:gd name="connsiteY3" fmla="*/ 168593 h 3312529"/>
              <a:gd name="connsiteX4" fmla="*/ 8670772 w 13286134"/>
              <a:gd name="connsiteY4" fmla="*/ 99146 h 3312529"/>
              <a:gd name="connsiteX5" fmla="*/ 12351522 w 13286134"/>
              <a:gd name="connsiteY5" fmla="*/ 399290 h 3312529"/>
              <a:gd name="connsiteX6" fmla="*/ 12606165 w 13286134"/>
              <a:gd name="connsiteY6" fmla="*/ 1719602 h 3312529"/>
              <a:gd name="connsiteX7" fmla="*/ 12444119 w 13286134"/>
              <a:gd name="connsiteY7" fmla="*/ 3312518 h 3312529"/>
              <a:gd name="connsiteX8" fmla="*/ 1911157 w 13286134"/>
              <a:gd name="connsiteY8" fmla="*/ 3178013 h 3312529"/>
              <a:gd name="connsiteX9" fmla="*/ 861719 w 13286134"/>
              <a:gd name="connsiteY9" fmla="*/ 3312518 h 3312529"/>
              <a:gd name="connsiteX10" fmla="*/ 846286 w 13286134"/>
              <a:gd name="connsiteY10" fmla="*/ 2147866 h 3312529"/>
              <a:gd name="connsiteX11" fmla="*/ 938884 w 13286134"/>
              <a:gd name="connsiteY11" fmla="*/ 1094570 h 3312529"/>
              <a:gd name="connsiteX12" fmla="*/ 1116362 w 13286134"/>
              <a:gd name="connsiteY12" fmla="*/ 792829 h 3312529"/>
              <a:gd name="connsiteX0" fmla="*/ 1116362 w 13165746"/>
              <a:gd name="connsiteY0" fmla="*/ 792829 h 3385362"/>
              <a:gd name="connsiteX1" fmla="*/ 1274549 w 13165746"/>
              <a:gd name="connsiteY1" fmla="*/ 353790 h 3385362"/>
              <a:gd name="connsiteX2" fmla="*/ 2686661 w 13165746"/>
              <a:gd name="connsiteY2" fmla="*/ 133871 h 3385362"/>
              <a:gd name="connsiteX3" fmla="*/ 5013172 w 13165746"/>
              <a:gd name="connsiteY3" fmla="*/ 168593 h 3385362"/>
              <a:gd name="connsiteX4" fmla="*/ 8670772 w 13165746"/>
              <a:gd name="connsiteY4" fmla="*/ 99146 h 3385362"/>
              <a:gd name="connsiteX5" fmla="*/ 12351522 w 13165746"/>
              <a:gd name="connsiteY5" fmla="*/ 399290 h 3385362"/>
              <a:gd name="connsiteX6" fmla="*/ 12606165 w 13165746"/>
              <a:gd name="connsiteY6" fmla="*/ 1719602 h 3385362"/>
              <a:gd name="connsiteX7" fmla="*/ 12444119 w 13165746"/>
              <a:gd name="connsiteY7" fmla="*/ 3312518 h 3385362"/>
              <a:gd name="connsiteX8" fmla="*/ 3601061 w 13165746"/>
              <a:gd name="connsiteY8" fmla="*/ 3085415 h 3385362"/>
              <a:gd name="connsiteX9" fmla="*/ 1911157 w 13165746"/>
              <a:gd name="connsiteY9" fmla="*/ 3178013 h 3385362"/>
              <a:gd name="connsiteX10" fmla="*/ 861719 w 13165746"/>
              <a:gd name="connsiteY10" fmla="*/ 3312518 h 3385362"/>
              <a:gd name="connsiteX11" fmla="*/ 846286 w 13165746"/>
              <a:gd name="connsiteY11" fmla="*/ 2147866 h 3385362"/>
              <a:gd name="connsiteX12" fmla="*/ 938884 w 13165746"/>
              <a:gd name="connsiteY12" fmla="*/ 1094570 h 3385362"/>
              <a:gd name="connsiteX13" fmla="*/ 1116362 w 13165746"/>
              <a:gd name="connsiteY13" fmla="*/ 792829 h 3385362"/>
              <a:gd name="connsiteX0" fmla="*/ 1116362 w 13165746"/>
              <a:gd name="connsiteY0" fmla="*/ 792829 h 3410953"/>
              <a:gd name="connsiteX1" fmla="*/ 1274549 w 13165746"/>
              <a:gd name="connsiteY1" fmla="*/ 353790 h 3410953"/>
              <a:gd name="connsiteX2" fmla="*/ 2686661 w 13165746"/>
              <a:gd name="connsiteY2" fmla="*/ 133871 h 3410953"/>
              <a:gd name="connsiteX3" fmla="*/ 5013172 w 13165746"/>
              <a:gd name="connsiteY3" fmla="*/ 168593 h 3410953"/>
              <a:gd name="connsiteX4" fmla="*/ 8670772 w 13165746"/>
              <a:gd name="connsiteY4" fmla="*/ 99146 h 3410953"/>
              <a:gd name="connsiteX5" fmla="*/ 12351522 w 13165746"/>
              <a:gd name="connsiteY5" fmla="*/ 399290 h 3410953"/>
              <a:gd name="connsiteX6" fmla="*/ 12606165 w 13165746"/>
              <a:gd name="connsiteY6" fmla="*/ 1719602 h 3410953"/>
              <a:gd name="connsiteX7" fmla="*/ 12444119 w 13165746"/>
              <a:gd name="connsiteY7" fmla="*/ 3312518 h 3410953"/>
              <a:gd name="connsiteX8" fmla="*/ 3601061 w 13165746"/>
              <a:gd name="connsiteY8" fmla="*/ 3085415 h 3410953"/>
              <a:gd name="connsiteX9" fmla="*/ 1911157 w 13165746"/>
              <a:gd name="connsiteY9" fmla="*/ 3178013 h 3410953"/>
              <a:gd name="connsiteX10" fmla="*/ 861719 w 13165746"/>
              <a:gd name="connsiteY10" fmla="*/ 3312518 h 3410953"/>
              <a:gd name="connsiteX11" fmla="*/ 846286 w 13165746"/>
              <a:gd name="connsiteY11" fmla="*/ 2147866 h 3410953"/>
              <a:gd name="connsiteX12" fmla="*/ 938884 w 13165746"/>
              <a:gd name="connsiteY12" fmla="*/ 1094570 h 3410953"/>
              <a:gd name="connsiteX13" fmla="*/ 1116362 w 13165746"/>
              <a:gd name="connsiteY13" fmla="*/ 792829 h 3410953"/>
              <a:gd name="connsiteX0" fmla="*/ 1116362 w 12995437"/>
              <a:gd name="connsiteY0" fmla="*/ 792829 h 3389656"/>
              <a:gd name="connsiteX1" fmla="*/ 1274549 w 12995437"/>
              <a:gd name="connsiteY1" fmla="*/ 353790 h 3389656"/>
              <a:gd name="connsiteX2" fmla="*/ 2686661 w 12995437"/>
              <a:gd name="connsiteY2" fmla="*/ 133871 h 3389656"/>
              <a:gd name="connsiteX3" fmla="*/ 5013172 w 12995437"/>
              <a:gd name="connsiteY3" fmla="*/ 168593 h 3389656"/>
              <a:gd name="connsiteX4" fmla="*/ 8670772 w 12995437"/>
              <a:gd name="connsiteY4" fmla="*/ 99146 h 3389656"/>
              <a:gd name="connsiteX5" fmla="*/ 12351522 w 12995437"/>
              <a:gd name="connsiteY5" fmla="*/ 399290 h 3389656"/>
              <a:gd name="connsiteX6" fmla="*/ 12606165 w 12995437"/>
              <a:gd name="connsiteY6" fmla="*/ 1719602 h 3389656"/>
              <a:gd name="connsiteX7" fmla="*/ 12444119 w 12995437"/>
              <a:gd name="connsiteY7" fmla="*/ 3312518 h 3389656"/>
              <a:gd name="connsiteX8" fmla="*/ 5800250 w 12995437"/>
              <a:gd name="connsiteY8" fmla="*/ 3062265 h 3389656"/>
              <a:gd name="connsiteX9" fmla="*/ 3601061 w 12995437"/>
              <a:gd name="connsiteY9" fmla="*/ 3085415 h 3389656"/>
              <a:gd name="connsiteX10" fmla="*/ 1911157 w 12995437"/>
              <a:gd name="connsiteY10" fmla="*/ 3178013 h 3389656"/>
              <a:gd name="connsiteX11" fmla="*/ 861719 w 12995437"/>
              <a:gd name="connsiteY11" fmla="*/ 3312518 h 3389656"/>
              <a:gd name="connsiteX12" fmla="*/ 846286 w 12995437"/>
              <a:gd name="connsiteY12" fmla="*/ 2147866 h 3389656"/>
              <a:gd name="connsiteX13" fmla="*/ 938884 w 12995437"/>
              <a:gd name="connsiteY13" fmla="*/ 1094570 h 3389656"/>
              <a:gd name="connsiteX14" fmla="*/ 1116362 w 12995437"/>
              <a:gd name="connsiteY14" fmla="*/ 792829 h 3389656"/>
              <a:gd name="connsiteX0" fmla="*/ 1116362 w 12995437"/>
              <a:gd name="connsiteY0" fmla="*/ 792829 h 3389656"/>
              <a:gd name="connsiteX1" fmla="*/ 1274549 w 12995437"/>
              <a:gd name="connsiteY1" fmla="*/ 353790 h 3389656"/>
              <a:gd name="connsiteX2" fmla="*/ 2686661 w 12995437"/>
              <a:gd name="connsiteY2" fmla="*/ 133871 h 3389656"/>
              <a:gd name="connsiteX3" fmla="*/ 5013172 w 12995437"/>
              <a:gd name="connsiteY3" fmla="*/ 168593 h 3389656"/>
              <a:gd name="connsiteX4" fmla="*/ 8670772 w 12995437"/>
              <a:gd name="connsiteY4" fmla="*/ 99146 h 3389656"/>
              <a:gd name="connsiteX5" fmla="*/ 12351522 w 12995437"/>
              <a:gd name="connsiteY5" fmla="*/ 399290 h 3389656"/>
              <a:gd name="connsiteX6" fmla="*/ 12606165 w 12995437"/>
              <a:gd name="connsiteY6" fmla="*/ 1719602 h 3389656"/>
              <a:gd name="connsiteX7" fmla="*/ 12444119 w 12995437"/>
              <a:gd name="connsiteY7" fmla="*/ 3312518 h 3389656"/>
              <a:gd name="connsiteX8" fmla="*/ 5800250 w 12995437"/>
              <a:gd name="connsiteY8" fmla="*/ 3062265 h 3389656"/>
              <a:gd name="connsiteX9" fmla="*/ 3601061 w 12995437"/>
              <a:gd name="connsiteY9" fmla="*/ 3085415 h 3389656"/>
              <a:gd name="connsiteX10" fmla="*/ 1911157 w 12995437"/>
              <a:gd name="connsiteY10" fmla="*/ 3178013 h 3389656"/>
              <a:gd name="connsiteX11" fmla="*/ 861719 w 12995437"/>
              <a:gd name="connsiteY11" fmla="*/ 3312518 h 3389656"/>
              <a:gd name="connsiteX12" fmla="*/ 846286 w 12995437"/>
              <a:gd name="connsiteY12" fmla="*/ 2147866 h 3389656"/>
              <a:gd name="connsiteX13" fmla="*/ 938884 w 12995437"/>
              <a:gd name="connsiteY13" fmla="*/ 1094570 h 3389656"/>
              <a:gd name="connsiteX14" fmla="*/ 1116362 w 12995437"/>
              <a:gd name="connsiteY14" fmla="*/ 792829 h 3389656"/>
              <a:gd name="connsiteX0" fmla="*/ 1116362 w 12995437"/>
              <a:gd name="connsiteY0" fmla="*/ 792829 h 3381736"/>
              <a:gd name="connsiteX1" fmla="*/ 1274549 w 12995437"/>
              <a:gd name="connsiteY1" fmla="*/ 353790 h 3381736"/>
              <a:gd name="connsiteX2" fmla="*/ 2686661 w 12995437"/>
              <a:gd name="connsiteY2" fmla="*/ 133871 h 3381736"/>
              <a:gd name="connsiteX3" fmla="*/ 5013172 w 12995437"/>
              <a:gd name="connsiteY3" fmla="*/ 168593 h 3381736"/>
              <a:gd name="connsiteX4" fmla="*/ 8670772 w 12995437"/>
              <a:gd name="connsiteY4" fmla="*/ 99146 h 3381736"/>
              <a:gd name="connsiteX5" fmla="*/ 12351522 w 12995437"/>
              <a:gd name="connsiteY5" fmla="*/ 399290 h 3381736"/>
              <a:gd name="connsiteX6" fmla="*/ 12606165 w 12995437"/>
              <a:gd name="connsiteY6" fmla="*/ 1719602 h 3381736"/>
              <a:gd name="connsiteX7" fmla="*/ 12444119 w 12995437"/>
              <a:gd name="connsiteY7" fmla="*/ 3312518 h 3381736"/>
              <a:gd name="connsiteX8" fmla="*/ 5800250 w 12995437"/>
              <a:gd name="connsiteY8" fmla="*/ 3062265 h 3381736"/>
              <a:gd name="connsiteX9" fmla="*/ 3601061 w 12995437"/>
              <a:gd name="connsiteY9" fmla="*/ 3085415 h 3381736"/>
              <a:gd name="connsiteX10" fmla="*/ 1911157 w 12995437"/>
              <a:gd name="connsiteY10" fmla="*/ 3178013 h 3381736"/>
              <a:gd name="connsiteX11" fmla="*/ 861719 w 12995437"/>
              <a:gd name="connsiteY11" fmla="*/ 3312518 h 3381736"/>
              <a:gd name="connsiteX12" fmla="*/ 846286 w 12995437"/>
              <a:gd name="connsiteY12" fmla="*/ 2147866 h 3381736"/>
              <a:gd name="connsiteX13" fmla="*/ 938884 w 12995437"/>
              <a:gd name="connsiteY13" fmla="*/ 1094570 h 3381736"/>
              <a:gd name="connsiteX14" fmla="*/ 1116362 w 12995437"/>
              <a:gd name="connsiteY14" fmla="*/ 792829 h 3381736"/>
              <a:gd name="connsiteX0" fmla="*/ 1116362 w 12848311"/>
              <a:gd name="connsiteY0" fmla="*/ 792829 h 3418523"/>
              <a:gd name="connsiteX1" fmla="*/ 1274549 w 12848311"/>
              <a:gd name="connsiteY1" fmla="*/ 353790 h 3418523"/>
              <a:gd name="connsiteX2" fmla="*/ 2686661 w 12848311"/>
              <a:gd name="connsiteY2" fmla="*/ 133871 h 3418523"/>
              <a:gd name="connsiteX3" fmla="*/ 5013172 w 12848311"/>
              <a:gd name="connsiteY3" fmla="*/ 168593 h 3418523"/>
              <a:gd name="connsiteX4" fmla="*/ 8670772 w 12848311"/>
              <a:gd name="connsiteY4" fmla="*/ 99146 h 3418523"/>
              <a:gd name="connsiteX5" fmla="*/ 12351522 w 12848311"/>
              <a:gd name="connsiteY5" fmla="*/ 399290 h 3418523"/>
              <a:gd name="connsiteX6" fmla="*/ 12606165 w 12848311"/>
              <a:gd name="connsiteY6" fmla="*/ 1719602 h 3418523"/>
              <a:gd name="connsiteX7" fmla="*/ 12444119 w 12848311"/>
              <a:gd name="connsiteY7" fmla="*/ 3312518 h 3418523"/>
              <a:gd name="connsiteX8" fmla="*/ 7860545 w 12848311"/>
              <a:gd name="connsiteY8" fmla="*/ 3282184 h 3418523"/>
              <a:gd name="connsiteX9" fmla="*/ 5800250 w 12848311"/>
              <a:gd name="connsiteY9" fmla="*/ 3062265 h 3418523"/>
              <a:gd name="connsiteX10" fmla="*/ 3601061 w 12848311"/>
              <a:gd name="connsiteY10" fmla="*/ 3085415 h 3418523"/>
              <a:gd name="connsiteX11" fmla="*/ 1911157 w 12848311"/>
              <a:gd name="connsiteY11" fmla="*/ 3178013 h 3418523"/>
              <a:gd name="connsiteX12" fmla="*/ 861719 w 12848311"/>
              <a:gd name="connsiteY12" fmla="*/ 3312518 h 3418523"/>
              <a:gd name="connsiteX13" fmla="*/ 846286 w 12848311"/>
              <a:gd name="connsiteY13" fmla="*/ 2147866 h 3418523"/>
              <a:gd name="connsiteX14" fmla="*/ 938884 w 12848311"/>
              <a:gd name="connsiteY14" fmla="*/ 1094570 h 3418523"/>
              <a:gd name="connsiteX15" fmla="*/ 1116362 w 12848311"/>
              <a:gd name="connsiteY15" fmla="*/ 792829 h 3418523"/>
              <a:gd name="connsiteX0" fmla="*/ 1116362 w 12716208"/>
              <a:gd name="connsiteY0" fmla="*/ 792829 h 3425281"/>
              <a:gd name="connsiteX1" fmla="*/ 1274549 w 12716208"/>
              <a:gd name="connsiteY1" fmla="*/ 353790 h 3425281"/>
              <a:gd name="connsiteX2" fmla="*/ 2686661 w 12716208"/>
              <a:gd name="connsiteY2" fmla="*/ 133871 h 3425281"/>
              <a:gd name="connsiteX3" fmla="*/ 5013172 w 12716208"/>
              <a:gd name="connsiteY3" fmla="*/ 168593 h 3425281"/>
              <a:gd name="connsiteX4" fmla="*/ 8670772 w 12716208"/>
              <a:gd name="connsiteY4" fmla="*/ 99146 h 3425281"/>
              <a:gd name="connsiteX5" fmla="*/ 12351522 w 12716208"/>
              <a:gd name="connsiteY5" fmla="*/ 399290 h 3425281"/>
              <a:gd name="connsiteX6" fmla="*/ 12606165 w 12716208"/>
              <a:gd name="connsiteY6" fmla="*/ 1719602 h 3425281"/>
              <a:gd name="connsiteX7" fmla="*/ 12444119 w 12716208"/>
              <a:gd name="connsiteY7" fmla="*/ 3312518 h 3425281"/>
              <a:gd name="connsiteX8" fmla="*/ 10013436 w 12716208"/>
              <a:gd name="connsiteY8" fmla="*/ 3259034 h 3425281"/>
              <a:gd name="connsiteX9" fmla="*/ 7860545 w 12716208"/>
              <a:gd name="connsiteY9" fmla="*/ 3282184 h 3425281"/>
              <a:gd name="connsiteX10" fmla="*/ 5800250 w 12716208"/>
              <a:gd name="connsiteY10" fmla="*/ 3062265 h 3425281"/>
              <a:gd name="connsiteX11" fmla="*/ 3601061 w 12716208"/>
              <a:gd name="connsiteY11" fmla="*/ 3085415 h 3425281"/>
              <a:gd name="connsiteX12" fmla="*/ 1911157 w 12716208"/>
              <a:gd name="connsiteY12" fmla="*/ 3178013 h 3425281"/>
              <a:gd name="connsiteX13" fmla="*/ 861719 w 12716208"/>
              <a:gd name="connsiteY13" fmla="*/ 3312518 h 3425281"/>
              <a:gd name="connsiteX14" fmla="*/ 846286 w 12716208"/>
              <a:gd name="connsiteY14" fmla="*/ 2147866 h 3425281"/>
              <a:gd name="connsiteX15" fmla="*/ 938884 w 12716208"/>
              <a:gd name="connsiteY15" fmla="*/ 1094570 h 3425281"/>
              <a:gd name="connsiteX16" fmla="*/ 1116362 w 12716208"/>
              <a:gd name="connsiteY16" fmla="*/ 792829 h 3425281"/>
              <a:gd name="connsiteX0" fmla="*/ 1218270 w 12818116"/>
              <a:gd name="connsiteY0" fmla="*/ 792829 h 3425281"/>
              <a:gd name="connsiteX1" fmla="*/ 1376457 w 12818116"/>
              <a:gd name="connsiteY1" fmla="*/ 353790 h 3425281"/>
              <a:gd name="connsiteX2" fmla="*/ 2788569 w 12818116"/>
              <a:gd name="connsiteY2" fmla="*/ 133871 h 3425281"/>
              <a:gd name="connsiteX3" fmla="*/ 5115080 w 12818116"/>
              <a:gd name="connsiteY3" fmla="*/ 168593 h 3425281"/>
              <a:gd name="connsiteX4" fmla="*/ 8772680 w 12818116"/>
              <a:gd name="connsiteY4" fmla="*/ 99146 h 3425281"/>
              <a:gd name="connsiteX5" fmla="*/ 12453430 w 12818116"/>
              <a:gd name="connsiteY5" fmla="*/ 399290 h 3425281"/>
              <a:gd name="connsiteX6" fmla="*/ 12708073 w 12818116"/>
              <a:gd name="connsiteY6" fmla="*/ 1719602 h 3425281"/>
              <a:gd name="connsiteX7" fmla="*/ 12546027 w 12818116"/>
              <a:gd name="connsiteY7" fmla="*/ 3312518 h 3425281"/>
              <a:gd name="connsiteX8" fmla="*/ 10115344 w 12818116"/>
              <a:gd name="connsiteY8" fmla="*/ 3259034 h 3425281"/>
              <a:gd name="connsiteX9" fmla="*/ 7962453 w 12818116"/>
              <a:gd name="connsiteY9" fmla="*/ 3282184 h 3425281"/>
              <a:gd name="connsiteX10" fmla="*/ 5902158 w 12818116"/>
              <a:gd name="connsiteY10" fmla="*/ 3062265 h 3425281"/>
              <a:gd name="connsiteX11" fmla="*/ 3702969 w 12818116"/>
              <a:gd name="connsiteY11" fmla="*/ 3085415 h 3425281"/>
              <a:gd name="connsiteX12" fmla="*/ 2013065 w 12818116"/>
              <a:gd name="connsiteY12" fmla="*/ 3178013 h 3425281"/>
              <a:gd name="connsiteX13" fmla="*/ 963627 w 12818116"/>
              <a:gd name="connsiteY13" fmla="*/ 3312518 h 3425281"/>
              <a:gd name="connsiteX14" fmla="*/ 600953 w 12818116"/>
              <a:gd name="connsiteY14" fmla="*/ 1884693 h 3425281"/>
              <a:gd name="connsiteX15" fmla="*/ 1040792 w 12818116"/>
              <a:gd name="connsiteY15" fmla="*/ 1094570 h 3425281"/>
              <a:gd name="connsiteX16" fmla="*/ 1218270 w 12818116"/>
              <a:gd name="connsiteY16" fmla="*/ 792829 h 3425281"/>
              <a:gd name="connsiteX0" fmla="*/ 723934 w 12323780"/>
              <a:gd name="connsiteY0" fmla="*/ 792829 h 3425281"/>
              <a:gd name="connsiteX1" fmla="*/ 882121 w 12323780"/>
              <a:gd name="connsiteY1" fmla="*/ 353790 h 3425281"/>
              <a:gd name="connsiteX2" fmla="*/ 2294233 w 12323780"/>
              <a:gd name="connsiteY2" fmla="*/ 133871 h 3425281"/>
              <a:gd name="connsiteX3" fmla="*/ 4620744 w 12323780"/>
              <a:gd name="connsiteY3" fmla="*/ 168593 h 3425281"/>
              <a:gd name="connsiteX4" fmla="*/ 8278344 w 12323780"/>
              <a:gd name="connsiteY4" fmla="*/ 99146 h 3425281"/>
              <a:gd name="connsiteX5" fmla="*/ 11959094 w 12323780"/>
              <a:gd name="connsiteY5" fmla="*/ 399290 h 3425281"/>
              <a:gd name="connsiteX6" fmla="*/ 12213737 w 12323780"/>
              <a:gd name="connsiteY6" fmla="*/ 1719602 h 3425281"/>
              <a:gd name="connsiteX7" fmla="*/ 12051691 w 12323780"/>
              <a:gd name="connsiteY7" fmla="*/ 3312518 h 3425281"/>
              <a:gd name="connsiteX8" fmla="*/ 9621008 w 12323780"/>
              <a:gd name="connsiteY8" fmla="*/ 3259034 h 3425281"/>
              <a:gd name="connsiteX9" fmla="*/ 7468117 w 12323780"/>
              <a:gd name="connsiteY9" fmla="*/ 3282184 h 3425281"/>
              <a:gd name="connsiteX10" fmla="*/ 5407822 w 12323780"/>
              <a:gd name="connsiteY10" fmla="*/ 3062265 h 3425281"/>
              <a:gd name="connsiteX11" fmla="*/ 3208633 w 12323780"/>
              <a:gd name="connsiteY11" fmla="*/ 3085415 h 3425281"/>
              <a:gd name="connsiteX12" fmla="*/ 1518729 w 12323780"/>
              <a:gd name="connsiteY12" fmla="*/ 3178013 h 3425281"/>
              <a:gd name="connsiteX13" fmla="*/ 469291 w 12323780"/>
              <a:gd name="connsiteY13" fmla="*/ 3312518 h 3425281"/>
              <a:gd name="connsiteX14" fmla="*/ 60320 w 12323780"/>
              <a:gd name="connsiteY14" fmla="*/ 2916585 h 3425281"/>
              <a:gd name="connsiteX15" fmla="*/ 106617 w 12323780"/>
              <a:gd name="connsiteY15" fmla="*/ 1884693 h 3425281"/>
              <a:gd name="connsiteX16" fmla="*/ 546456 w 12323780"/>
              <a:gd name="connsiteY16" fmla="*/ 1094570 h 3425281"/>
              <a:gd name="connsiteX17" fmla="*/ 723934 w 12323780"/>
              <a:gd name="connsiteY17" fmla="*/ 792829 h 3425281"/>
              <a:gd name="connsiteX0" fmla="*/ 723934 w 12323780"/>
              <a:gd name="connsiteY0" fmla="*/ 792829 h 3425281"/>
              <a:gd name="connsiteX1" fmla="*/ 882121 w 12323780"/>
              <a:gd name="connsiteY1" fmla="*/ 353790 h 3425281"/>
              <a:gd name="connsiteX2" fmla="*/ 2294233 w 12323780"/>
              <a:gd name="connsiteY2" fmla="*/ 133871 h 3425281"/>
              <a:gd name="connsiteX3" fmla="*/ 4620744 w 12323780"/>
              <a:gd name="connsiteY3" fmla="*/ 168593 h 3425281"/>
              <a:gd name="connsiteX4" fmla="*/ 8278344 w 12323780"/>
              <a:gd name="connsiteY4" fmla="*/ 99146 h 3425281"/>
              <a:gd name="connsiteX5" fmla="*/ 11959094 w 12323780"/>
              <a:gd name="connsiteY5" fmla="*/ 399290 h 3425281"/>
              <a:gd name="connsiteX6" fmla="*/ 12213737 w 12323780"/>
              <a:gd name="connsiteY6" fmla="*/ 1719602 h 3425281"/>
              <a:gd name="connsiteX7" fmla="*/ 12051691 w 12323780"/>
              <a:gd name="connsiteY7" fmla="*/ 3312518 h 3425281"/>
              <a:gd name="connsiteX8" fmla="*/ 9621008 w 12323780"/>
              <a:gd name="connsiteY8" fmla="*/ 3259034 h 3425281"/>
              <a:gd name="connsiteX9" fmla="*/ 7468117 w 12323780"/>
              <a:gd name="connsiteY9" fmla="*/ 3282184 h 3425281"/>
              <a:gd name="connsiteX10" fmla="*/ 5407822 w 12323780"/>
              <a:gd name="connsiteY10" fmla="*/ 3062265 h 3425281"/>
              <a:gd name="connsiteX11" fmla="*/ 3208633 w 12323780"/>
              <a:gd name="connsiteY11" fmla="*/ 3085415 h 3425281"/>
              <a:gd name="connsiteX12" fmla="*/ 1518729 w 12323780"/>
              <a:gd name="connsiteY12" fmla="*/ 3178013 h 3425281"/>
              <a:gd name="connsiteX13" fmla="*/ 469291 w 12323780"/>
              <a:gd name="connsiteY13" fmla="*/ 3312518 h 3425281"/>
              <a:gd name="connsiteX14" fmla="*/ 60320 w 12323780"/>
              <a:gd name="connsiteY14" fmla="*/ 2916585 h 3425281"/>
              <a:gd name="connsiteX15" fmla="*/ 106617 w 12323780"/>
              <a:gd name="connsiteY15" fmla="*/ 1884693 h 3425281"/>
              <a:gd name="connsiteX16" fmla="*/ 141342 w 12323780"/>
              <a:gd name="connsiteY16" fmla="*/ 1080720 h 3425281"/>
              <a:gd name="connsiteX17" fmla="*/ 723934 w 12323780"/>
              <a:gd name="connsiteY17" fmla="*/ 792829 h 3425281"/>
              <a:gd name="connsiteX0" fmla="*/ 585038 w 12323780"/>
              <a:gd name="connsiteY0" fmla="*/ 668168 h 3425281"/>
              <a:gd name="connsiteX1" fmla="*/ 882121 w 12323780"/>
              <a:gd name="connsiteY1" fmla="*/ 353790 h 3425281"/>
              <a:gd name="connsiteX2" fmla="*/ 2294233 w 12323780"/>
              <a:gd name="connsiteY2" fmla="*/ 133871 h 3425281"/>
              <a:gd name="connsiteX3" fmla="*/ 4620744 w 12323780"/>
              <a:gd name="connsiteY3" fmla="*/ 168593 h 3425281"/>
              <a:gd name="connsiteX4" fmla="*/ 8278344 w 12323780"/>
              <a:gd name="connsiteY4" fmla="*/ 99146 h 3425281"/>
              <a:gd name="connsiteX5" fmla="*/ 11959094 w 12323780"/>
              <a:gd name="connsiteY5" fmla="*/ 399290 h 3425281"/>
              <a:gd name="connsiteX6" fmla="*/ 12213737 w 12323780"/>
              <a:gd name="connsiteY6" fmla="*/ 1719602 h 3425281"/>
              <a:gd name="connsiteX7" fmla="*/ 12051691 w 12323780"/>
              <a:gd name="connsiteY7" fmla="*/ 3312518 h 3425281"/>
              <a:gd name="connsiteX8" fmla="*/ 9621008 w 12323780"/>
              <a:gd name="connsiteY8" fmla="*/ 3259034 h 3425281"/>
              <a:gd name="connsiteX9" fmla="*/ 7468117 w 12323780"/>
              <a:gd name="connsiteY9" fmla="*/ 3282184 h 3425281"/>
              <a:gd name="connsiteX10" fmla="*/ 5407822 w 12323780"/>
              <a:gd name="connsiteY10" fmla="*/ 3062265 h 3425281"/>
              <a:gd name="connsiteX11" fmla="*/ 3208633 w 12323780"/>
              <a:gd name="connsiteY11" fmla="*/ 3085415 h 3425281"/>
              <a:gd name="connsiteX12" fmla="*/ 1518729 w 12323780"/>
              <a:gd name="connsiteY12" fmla="*/ 3178013 h 3425281"/>
              <a:gd name="connsiteX13" fmla="*/ 469291 w 12323780"/>
              <a:gd name="connsiteY13" fmla="*/ 3312518 h 3425281"/>
              <a:gd name="connsiteX14" fmla="*/ 60320 w 12323780"/>
              <a:gd name="connsiteY14" fmla="*/ 2916585 h 3425281"/>
              <a:gd name="connsiteX15" fmla="*/ 106617 w 12323780"/>
              <a:gd name="connsiteY15" fmla="*/ 1884693 h 3425281"/>
              <a:gd name="connsiteX16" fmla="*/ 141342 w 12323780"/>
              <a:gd name="connsiteY16" fmla="*/ 1080720 h 3425281"/>
              <a:gd name="connsiteX17" fmla="*/ 585038 w 12323780"/>
              <a:gd name="connsiteY17" fmla="*/ 668168 h 342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3780" h="3425281">
                <a:moveTo>
                  <a:pt x="585038" y="668168"/>
                </a:moveTo>
                <a:cubicBezTo>
                  <a:pt x="671205" y="203983"/>
                  <a:pt x="620405" y="463616"/>
                  <a:pt x="882121" y="353790"/>
                </a:cubicBezTo>
                <a:cubicBezTo>
                  <a:pt x="1143837" y="243964"/>
                  <a:pt x="1688491" y="193674"/>
                  <a:pt x="2294233" y="133871"/>
                </a:cubicBezTo>
                <a:cubicBezTo>
                  <a:pt x="2899975" y="74068"/>
                  <a:pt x="3640754" y="226466"/>
                  <a:pt x="4620744" y="168593"/>
                </a:cubicBezTo>
                <a:cubicBezTo>
                  <a:pt x="5966623" y="101207"/>
                  <a:pt x="7097726" y="-130286"/>
                  <a:pt x="8278344" y="99146"/>
                </a:cubicBezTo>
                <a:cubicBezTo>
                  <a:pt x="9482111" y="305429"/>
                  <a:pt x="11721814" y="60497"/>
                  <a:pt x="11959094" y="399290"/>
                </a:cubicBezTo>
                <a:cubicBezTo>
                  <a:pt x="12599560" y="657791"/>
                  <a:pt x="12198304" y="1234064"/>
                  <a:pt x="12213737" y="1719602"/>
                </a:cubicBezTo>
                <a:cubicBezTo>
                  <a:pt x="12229170" y="2205140"/>
                  <a:pt x="12474167" y="3032797"/>
                  <a:pt x="12051691" y="3312518"/>
                </a:cubicBezTo>
                <a:cubicBezTo>
                  <a:pt x="11629215" y="3592239"/>
                  <a:pt x="10384937" y="3264090"/>
                  <a:pt x="9621008" y="3259034"/>
                </a:cubicBezTo>
                <a:cubicBezTo>
                  <a:pt x="8857079" y="3253978"/>
                  <a:pt x="8179960" y="3338128"/>
                  <a:pt x="7468117" y="3282184"/>
                </a:cubicBezTo>
                <a:cubicBezTo>
                  <a:pt x="6756274" y="3226240"/>
                  <a:pt x="6115807" y="3069981"/>
                  <a:pt x="5407822" y="3062265"/>
                </a:cubicBezTo>
                <a:cubicBezTo>
                  <a:pt x="4107599" y="3209610"/>
                  <a:pt x="3862602" y="3100848"/>
                  <a:pt x="3208633" y="3085415"/>
                </a:cubicBezTo>
                <a:cubicBezTo>
                  <a:pt x="1453139" y="3062998"/>
                  <a:pt x="1961782" y="3157525"/>
                  <a:pt x="1518729" y="3178013"/>
                </a:cubicBezTo>
                <a:lnTo>
                  <a:pt x="469291" y="3312518"/>
                </a:lnTo>
                <a:cubicBezTo>
                  <a:pt x="145200" y="3285106"/>
                  <a:pt x="120766" y="3154556"/>
                  <a:pt x="60320" y="2916585"/>
                </a:cubicBezTo>
                <a:cubicBezTo>
                  <a:pt x="-126" y="2678614"/>
                  <a:pt x="-55428" y="2204522"/>
                  <a:pt x="106617" y="1884693"/>
                </a:cubicBezTo>
                <a:cubicBezTo>
                  <a:pt x="268662" y="1564864"/>
                  <a:pt x="105975" y="1293056"/>
                  <a:pt x="141342" y="1080720"/>
                </a:cubicBezTo>
                <a:lnTo>
                  <a:pt x="585038" y="668168"/>
                </a:lnTo>
                <a:close/>
              </a:path>
            </a:pathLst>
          </a:custGeom>
          <a:solidFill>
            <a:schemeClr val="bg1">
              <a:alpha val="97000"/>
            </a:schemeClr>
          </a:solidFill>
          <a:effectLst>
            <a:outerShdw blurRad="50800" dist="50800" dir="5400000" algn="ctr" rotWithShape="0">
              <a:srgbClr val="000000">
                <a:alpha val="92000"/>
              </a:srgbClr>
            </a:outerShdw>
          </a:effectLst>
        </p:spPr>
        <p:txBody>
          <a:bodyPr wrap="square" lIns="365760" tIns="640080" rIns="0" bIns="7315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70AD47">
                    <a:lumMod val="75000"/>
                  </a:srgbClr>
                </a:solidFill>
                <a:effectLst/>
                <a:uLnTx/>
                <a:uFillTx/>
                <a:latin typeface="SVN-Gretoon" panose="02040603050506020204" pitchFamily="18" charset="0"/>
                <a:ea typeface="+mn-ea"/>
                <a:cs typeface="+mn-cs"/>
              </a:rPr>
              <a:t>K</a:t>
            </a:r>
            <a:r>
              <a:rPr kumimoji="0" lang="en-US" sz="11500" b="0" i="0" u="none" strike="noStrike" kern="1200" cap="none" spc="0" normalizeH="0" baseline="0" noProof="0" dirty="0">
                <a:ln>
                  <a:noFill/>
                </a:ln>
                <a:solidFill>
                  <a:srgbClr val="FF0000"/>
                </a:solidFill>
                <a:effectLst/>
                <a:uLnTx/>
                <a:uFillTx/>
                <a:latin typeface="SVN-Gretoon" panose="02040603050506020204" pitchFamily="18" charset="0"/>
                <a:ea typeface="+mn-ea"/>
                <a:cs typeface="+mn-cs"/>
              </a:rPr>
              <a:t>H</a:t>
            </a:r>
            <a:r>
              <a:rPr kumimoji="0" lang="en-US" sz="11500" b="0" i="0" u="none" strike="noStrike" kern="1200" cap="none" spc="0" normalizeH="0" baseline="0" noProof="0" dirty="0">
                <a:ln>
                  <a:noFill/>
                </a:ln>
                <a:solidFill>
                  <a:srgbClr val="4472C4">
                    <a:lumMod val="75000"/>
                  </a:srgbClr>
                </a:solidFill>
                <a:effectLst/>
                <a:uLnTx/>
                <a:uFillTx/>
                <a:latin typeface="SVN-Gretoon" panose="02040603050506020204" pitchFamily="18" charset="0"/>
                <a:ea typeface="+mn-ea"/>
                <a:cs typeface="+mn-cs"/>
              </a:rPr>
              <a:t>Ở</a:t>
            </a:r>
            <a:r>
              <a:rPr kumimoji="0" lang="en-US" sz="11500" b="0" i="0" u="none" strike="noStrike" kern="1200" cap="none" spc="0" normalizeH="0" baseline="0" noProof="0" dirty="0">
                <a:ln>
                  <a:noFill/>
                </a:ln>
                <a:solidFill>
                  <a:prstClr val="black"/>
                </a:solidFill>
                <a:effectLst/>
                <a:uLnTx/>
                <a:uFillTx/>
                <a:latin typeface="SVN-Gretoon" panose="02040603050506020204" pitchFamily="18" charset="0"/>
                <a:ea typeface="+mn-ea"/>
                <a:cs typeface="+mn-cs"/>
              </a:rPr>
              <a:t>I </a:t>
            </a:r>
            <a:r>
              <a:rPr kumimoji="0" lang="en-US" sz="11500" b="0" i="0" u="none" strike="noStrike" kern="1200" cap="none" spc="0" normalizeH="0" baseline="0" noProof="0" dirty="0">
                <a:ln>
                  <a:noFill/>
                </a:ln>
                <a:solidFill>
                  <a:srgbClr val="FFC000"/>
                </a:solidFill>
                <a:effectLst/>
                <a:uLnTx/>
                <a:uFillTx/>
                <a:latin typeface="SVN-Gretoon" panose="02040603050506020204" pitchFamily="18" charset="0"/>
                <a:ea typeface="+mn-ea"/>
                <a:cs typeface="+mn-cs"/>
              </a:rPr>
              <a:t>Đ</a:t>
            </a:r>
            <a:r>
              <a:rPr kumimoji="0" lang="en-US" sz="11500" b="0" i="0" u="none" strike="noStrike" kern="1200" cap="none" spc="0" normalizeH="0" baseline="0" noProof="0" dirty="0">
                <a:ln>
                  <a:noFill/>
                </a:ln>
                <a:solidFill>
                  <a:srgbClr val="7030A0"/>
                </a:solidFill>
                <a:effectLst/>
                <a:uLnTx/>
                <a:uFillTx/>
                <a:latin typeface="SVN-Gretoon" panose="02040603050506020204" pitchFamily="18" charset="0"/>
                <a:ea typeface="+mn-ea"/>
                <a:cs typeface="+mn-cs"/>
              </a:rPr>
              <a:t>Ộ</a:t>
            </a:r>
            <a:r>
              <a:rPr kumimoji="0" lang="en-US" sz="11500" b="0" i="0" u="none" strike="noStrike" kern="1200" cap="none" spc="0" normalizeH="0" baseline="0" noProof="0" dirty="0">
                <a:ln>
                  <a:noFill/>
                </a:ln>
                <a:solidFill>
                  <a:srgbClr val="ED7D31">
                    <a:lumMod val="50000"/>
                  </a:srgbClr>
                </a:solidFill>
                <a:effectLst/>
                <a:uLnTx/>
                <a:uFillTx/>
                <a:latin typeface="SVN-Gretoon" panose="02040603050506020204" pitchFamily="18" charset="0"/>
                <a:ea typeface="+mn-ea"/>
                <a:cs typeface="+mn-cs"/>
              </a:rPr>
              <a:t>N</a:t>
            </a:r>
            <a:r>
              <a:rPr kumimoji="0" lang="en-US" sz="115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G</a:t>
            </a: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558" b="97071" l="4390" r="100000">
                        <a14:foregroundMark x1="51715" y1="11158" x2="51715" y2="11158"/>
                        <a14:foregroundMark x1="44444" y1="16039" x2="51715" y2="14365"/>
                        <a14:foregroundMark x1="58985" y1="8508" x2="58985" y2="8508"/>
                        <a14:foregroundMark x1="66804" y1="9623" x2="66804" y2="9623"/>
                        <a14:foregroundMark x1="81893" y1="9066" x2="81893" y2="9066"/>
                        <a14:foregroundMark x1="89712" y1="6416" x2="89712" y2="6416"/>
                        <a14:foregroundMark x1="50069" y1="10181" x2="50069" y2="10181"/>
                        <a14:foregroundMark x1="47188" y1="13808" x2="47188" y2="13808"/>
                        <a14:foregroundMark x1="44444" y1="13808" x2="44444" y2="13808"/>
                        <a14:foregroundMark x1="45953" y1="12971" x2="45953" y2="12971"/>
                        <a14:foregroundMark x1="51303" y1="9205" x2="51303" y2="9205"/>
                        <a14:foregroundMark x1="53361" y1="12692" x2="53361" y2="12692"/>
                        <a14:backgroundMark x1="76132" y1="64714" x2="76132" y2="64714"/>
                      </a14:backgroundRemoval>
                    </a14:imgEffect>
                  </a14:imgLayer>
                </a14:imgProps>
              </a:ext>
            </a:extLst>
          </a:blip>
          <a:stretch>
            <a:fillRect/>
          </a:stretch>
        </p:blipFill>
        <p:spPr>
          <a:xfrm rot="20969100">
            <a:off x="15490" y="3302723"/>
            <a:ext cx="3333509" cy="3278635"/>
          </a:xfrm>
          <a:prstGeom prst="rect">
            <a:avLst/>
          </a:prstGeom>
        </p:spPr>
      </p:pic>
      <p:pic>
        <p:nvPicPr>
          <p:cNvPr id="39" name="Picture 38"/>
          <p:cNvPicPr>
            <a:picLocks noChangeAspect="1"/>
          </p:cNvPicPr>
          <p:nvPr/>
        </p:nvPicPr>
        <p:blipFill>
          <a:blip r:embed="rId6">
            <a:extLst>
              <a:ext uri="{BEBA8EAE-BF5A-486C-A8C5-ECC9F3942E4B}">
                <a14:imgProps xmlns:a14="http://schemas.microsoft.com/office/drawing/2010/main">
                  <a14:imgLayer r:embed="rId5">
                    <a14:imgEffect>
                      <a14:backgroundRemoval t="558" b="97071" l="4390" r="100000">
                        <a14:foregroundMark x1="50069" y1="10181" x2="50069" y2="10181"/>
                        <a14:backgroundMark x1="76132" y1="64714" x2="76132" y2="64714"/>
                      </a14:backgroundRemoval>
                    </a14:imgEffect>
                  </a14:imgLayer>
                </a14:imgProps>
              </a:ext>
            </a:extLst>
          </a:blip>
          <a:stretch>
            <a:fillRect/>
          </a:stretch>
        </p:blipFill>
        <p:spPr>
          <a:xfrm rot="878866" flipH="1">
            <a:off x="8871579" y="3296088"/>
            <a:ext cx="3333509" cy="3291905"/>
          </a:xfrm>
          <a:prstGeom prst="rect">
            <a:avLst/>
          </a:prstGeom>
        </p:spPr>
      </p:pic>
    </p:spTree>
    <p:extLst>
      <p:ext uri="{BB962C8B-B14F-4D97-AF65-F5344CB8AC3E}">
        <p14:creationId xmlns:p14="http://schemas.microsoft.com/office/powerpoint/2010/main" val="33527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8.33333E-7 -1.85185E-6 L 0.00234 -0.04699 " pathEditMode="relative" rAng="0" ptsTypes="AA">
                                      <p:cBhvr>
                                        <p:cTn id="6" dur="500" fill="hold"/>
                                        <p:tgtEl>
                                          <p:spTgt spid="33"/>
                                        </p:tgtEl>
                                        <p:attrNameLst>
                                          <p:attrName>ppt_x</p:attrName>
                                          <p:attrName>ppt_y</p:attrName>
                                        </p:attrNameLst>
                                      </p:cBhvr>
                                      <p:rCtr x="117" y="-2361"/>
                                    </p:animMotion>
                                  </p:childTnLst>
                                </p:cTn>
                              </p:par>
                              <p:par>
                                <p:cTn id="7" presetID="64" presetClass="path" presetSubtype="0" repeatCount="indefinite" accel="50000" decel="50000" fill="hold" nodeType="withEffect">
                                  <p:stCondLst>
                                    <p:cond delay="0"/>
                                  </p:stCondLst>
                                  <p:childTnLst>
                                    <p:animMotion origin="layout" path="M -2.91667E-6 -1.85185E-6 L 0.00104 -0.09838 " pathEditMode="relative" rAng="0" ptsTypes="AA">
                                      <p:cBhvr>
                                        <p:cTn id="8" dur="500" fill="hold"/>
                                        <p:tgtEl>
                                          <p:spTgt spid="39"/>
                                        </p:tgtEl>
                                        <p:attrNameLst>
                                          <p:attrName>ppt_x</p:attrName>
                                          <p:attrName>ppt_y</p:attrName>
                                        </p:attrNameLst>
                                      </p:cBhvr>
                                      <p:rCtr x="52"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8" name="Picture 47"/>
          <p:cNvPicPr>
            <a:picLocks noChangeAspect="1"/>
          </p:cNvPicPr>
          <p:nvPr/>
        </p:nvPicPr>
        <p:blipFill>
          <a:blip r:embed="rId5">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sp>
        <p:nvSpPr>
          <p:cNvPr id="2" name="Rectangle 1"/>
          <p:cNvSpPr/>
          <p:nvPr/>
        </p:nvSpPr>
        <p:spPr>
          <a:xfrm>
            <a:off x="9384632" y="1942610"/>
            <a:ext cx="2759457" cy="49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47" name="Rectangle 9"/>
          <p:cNvSpPr/>
          <p:nvPr/>
        </p:nvSpPr>
        <p:spPr>
          <a:xfrm>
            <a:off x="5761926" y="2432853"/>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45" name="bang 3"/>
          <p:cNvSpPr/>
          <p:nvPr/>
        </p:nvSpPr>
        <p:spPr>
          <a:xfrm rot="1066537">
            <a:off x="-15386" y="-577701"/>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
        <p:nvSpPr>
          <p:cNvPr id="10" name="Rectangle 9"/>
          <p:cNvSpPr/>
          <p:nvPr/>
        </p:nvSpPr>
        <p:spPr>
          <a:xfrm>
            <a:off x="5767186" y="2375049"/>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190" y="2690366"/>
            <a:ext cx="914400" cy="9144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22" name="bang 3"/>
          <p:cNvSpPr/>
          <p:nvPr/>
        </p:nvSpPr>
        <p:spPr>
          <a:xfrm rot="1066537">
            <a:off x="-10126" y="-635505"/>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4" name="bang 5"/>
          <p:cNvSpPr/>
          <p:nvPr/>
        </p:nvSpPr>
        <p:spPr>
          <a:xfrm>
            <a:off x="3801973" y="-487503"/>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5"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Play</a:t>
            </a:r>
          </a:p>
        </p:txBody>
      </p:sp>
      <p:sp>
        <p:nvSpPr>
          <p:cNvPr id="27" name="Rectangle 26"/>
          <p:cNvSpPr/>
          <p:nvPr/>
        </p:nvSpPr>
        <p:spPr>
          <a:xfrm>
            <a:off x="2014906" y="3201205"/>
            <a:ext cx="8873134" cy="1862048"/>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317500">
                  <a:solidFill>
                    <a:srgbClr val="E7E6E6">
                      <a:lumMod val="75000"/>
                    </a:srgbClr>
                  </a:solidFill>
                </a:ln>
                <a:solidFill>
                  <a:srgbClr val="4472C4">
                    <a:lumMod val="60000"/>
                    <a:lumOff val="40000"/>
                  </a:srgbClr>
                </a:solidFill>
                <a:effectLst/>
                <a:uLnTx/>
                <a:uFillTx/>
                <a:latin typeface="Calibri" panose="020F0502020204030204"/>
                <a:ea typeface="+mn-ea"/>
                <a:cs typeface="+mn-cs"/>
              </a:rPr>
              <a:t>Tảng</a:t>
            </a:r>
            <a:r>
              <a:rPr kumimoji="0" lang="en-US" sz="11500" b="1" i="0" u="none" strike="noStrike" kern="1200" cap="none" spc="0" normalizeH="0" baseline="0" noProof="0" dirty="0">
                <a:ln w="317500">
                  <a:solidFill>
                    <a:srgbClr val="E7E6E6">
                      <a:lumMod val="75000"/>
                    </a:srgbClr>
                  </a:solidFill>
                </a:ln>
                <a:solidFill>
                  <a:srgbClr val="4472C4">
                    <a:lumMod val="60000"/>
                    <a:lumOff val="40000"/>
                  </a:srgbClr>
                </a:solidFill>
                <a:effectLst/>
                <a:uLnTx/>
                <a:uFillTx/>
                <a:latin typeface="Calibri" panose="020F0502020204030204"/>
                <a:ea typeface="+mn-ea"/>
                <a:cs typeface="+mn-cs"/>
              </a:rPr>
              <a:t> </a:t>
            </a:r>
            <a:r>
              <a:rPr kumimoji="0" lang="en-US" sz="11500" b="1" i="0" u="none" strike="noStrike" kern="1200" cap="none" spc="0" normalizeH="0" baseline="0" noProof="0" dirty="0" err="1">
                <a:ln w="317500">
                  <a:solidFill>
                    <a:srgbClr val="E7E6E6">
                      <a:lumMod val="75000"/>
                    </a:srgbClr>
                  </a:solidFill>
                </a:ln>
                <a:solidFill>
                  <a:srgbClr val="4472C4">
                    <a:lumMod val="60000"/>
                    <a:lumOff val="40000"/>
                  </a:srgbClr>
                </a:solidFill>
                <a:effectLst/>
                <a:uLnTx/>
                <a:uFillTx/>
                <a:latin typeface="Calibri" panose="020F0502020204030204"/>
                <a:ea typeface="+mn-ea"/>
                <a:cs typeface="+mn-cs"/>
              </a:rPr>
              <a:t>băng</a:t>
            </a:r>
            <a:r>
              <a:rPr kumimoji="0" lang="en-US" sz="11500" b="1" i="0" u="none" strike="noStrike" kern="1200" cap="none" spc="0" normalizeH="0" baseline="0" noProof="0" dirty="0">
                <a:ln w="317500">
                  <a:solidFill>
                    <a:srgbClr val="E7E6E6">
                      <a:lumMod val="75000"/>
                    </a:srgbClr>
                  </a:solidFill>
                </a:ln>
                <a:solidFill>
                  <a:srgbClr val="4472C4">
                    <a:lumMod val="60000"/>
                    <a:lumOff val="40000"/>
                  </a:srgbClr>
                </a:solidFill>
                <a:effectLst/>
                <a:uLnTx/>
                <a:uFillTx/>
                <a:latin typeface="Calibri" panose="020F0502020204030204"/>
                <a:ea typeface="+mn-ea"/>
                <a:cs typeface="+mn-cs"/>
              </a:rPr>
              <a:t> </a:t>
            </a:r>
            <a:r>
              <a:rPr kumimoji="0" lang="en-US" sz="11500" b="1" i="0" u="none" strike="noStrike" kern="1200" cap="none" spc="0" normalizeH="0" baseline="0" noProof="0" dirty="0" err="1">
                <a:ln w="317500">
                  <a:solidFill>
                    <a:srgbClr val="E7E6E6">
                      <a:lumMod val="75000"/>
                    </a:srgbClr>
                  </a:solidFill>
                </a:ln>
                <a:solidFill>
                  <a:srgbClr val="4472C4">
                    <a:lumMod val="60000"/>
                    <a:lumOff val="40000"/>
                  </a:srgbClr>
                </a:solidFill>
                <a:effectLst/>
                <a:uLnTx/>
                <a:uFillTx/>
                <a:latin typeface="Calibri" panose="020F0502020204030204"/>
                <a:ea typeface="+mn-ea"/>
                <a:cs typeface="+mn-cs"/>
              </a:rPr>
              <a:t>trôi</a:t>
            </a:r>
            <a:endParaRPr kumimoji="0" lang="en-US" sz="59500" b="1" i="0" u="none" strike="noStrike" kern="1200" cap="none" spc="0" normalizeH="0" baseline="0" noProof="0" dirty="0">
              <a:ln w="317500">
                <a:solidFill>
                  <a:srgbClr val="E7E6E6">
                    <a:lumMod val="75000"/>
                  </a:srgbClr>
                </a:solidFill>
              </a:ln>
              <a:solidFill>
                <a:srgbClr val="4472C4">
                  <a:lumMod val="60000"/>
                  <a:lumOff val="40000"/>
                </a:srgbClr>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29" name="Rectangle 28"/>
          <p:cNvSpPr/>
          <p:nvPr/>
        </p:nvSpPr>
        <p:spPr>
          <a:xfrm>
            <a:off x="9728637" y="6704308"/>
            <a:ext cx="2666158" cy="5847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60000"/>
                    <a:lumOff val="40000"/>
                  </a:srgbClr>
                </a:solidFill>
                <a:effectLst/>
                <a:uLnTx/>
                <a:uFillTx/>
                <a:latin typeface="Times New Roman" panose="02020603050405020304" pitchFamily="18" charset="0"/>
                <a:ea typeface="+mn-ea"/>
                <a:cs typeface="Times New Roman" panose="02020603050405020304" pitchFamily="18" charset="0"/>
              </a:rPr>
              <a:t>Design by TRO GIANG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60000"/>
                    <a:lumOff val="40000"/>
                  </a:srgbClr>
                </a:solidFill>
                <a:effectLst/>
                <a:uLnTx/>
                <a:uFillTx/>
                <a:latin typeface="Times New Roman" panose="02020603050405020304" pitchFamily="18" charset="0"/>
                <a:ea typeface="+mn-ea"/>
                <a:cs typeface="Times New Roman" panose="02020603050405020304" pitchFamily="18" charset="0"/>
              </a:rPr>
              <a:t>youtube.com/</a:t>
            </a:r>
            <a:r>
              <a:rPr kumimoji="0" lang="en-US" sz="1600" b="1" i="0" u="none" strike="noStrike" kern="1200" cap="none" spc="0" normalizeH="0" baseline="0" noProof="0" dirty="0" err="1">
                <a:ln>
                  <a:noFill/>
                </a:ln>
                <a:solidFill>
                  <a:srgbClr val="5B9BD5">
                    <a:lumMod val="60000"/>
                    <a:lumOff val="40000"/>
                  </a:srgbClr>
                </a:solidFill>
                <a:effectLst/>
                <a:uLnTx/>
                <a:uFillTx/>
                <a:latin typeface="Times New Roman" panose="02020603050405020304" pitchFamily="18" charset="0"/>
                <a:ea typeface="+mn-ea"/>
                <a:cs typeface="Times New Roman" panose="02020603050405020304" pitchFamily="18" charset="0"/>
              </a:rPr>
              <a:t>trogiang</a:t>
            </a:r>
            <a:endParaRPr kumimoji="0" lang="en-US" sz="1600" b="1" i="0" u="none" strike="noStrike" kern="1200" cap="none" spc="0" normalizeH="0" baseline="0" noProof="0" dirty="0">
              <a:ln>
                <a:noFill/>
              </a:ln>
              <a:solidFill>
                <a:srgbClr val="5B9BD5">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pic>
        <p:nvPicPr>
          <p:cNvPr id="34" name="Bucket_List">
            <a:hlinkClick r:id="" action="ppaction://media"/>
          </p:cNvPr>
          <p:cNvPicPr>
            <a:picLocks noChangeAspect="1"/>
          </p:cNvPicPr>
          <p:nvPr>
            <a:audioFile r:link="rId1"/>
            <p:extLst>
              <p:ext uri="{DAA4B4D4-6D71-4841-9C94-3DE7FCFB9230}">
                <p14:media xmlns:p14="http://schemas.microsoft.com/office/powerpoint/2010/main" r:embed="rId2">
                  <p14:trim st="1200" end="56281.65"/>
                </p14:media>
              </p:ext>
            </p:extLst>
          </p:nvPr>
        </p:nvPicPr>
        <p:blipFill>
          <a:blip r:embed="rId10"/>
          <a:stretch>
            <a:fillRect/>
          </a:stretch>
        </p:blipFill>
        <p:spPr>
          <a:xfrm>
            <a:off x="12553662" y="2222649"/>
            <a:ext cx="609600" cy="609600"/>
          </a:xfrm>
          <a:prstGeom prst="rect">
            <a:avLst/>
          </a:prstGeom>
        </p:spPr>
      </p:pic>
      <p:pic>
        <p:nvPicPr>
          <p:cNvPr id="52" name="crack">
            <a:hlinkClick r:id="" action="ppaction://media"/>
          </p:cNvPr>
          <p:cNvPicPr>
            <a:picLocks noChangeAspect="1"/>
          </p:cNvPicPr>
          <p:nvPr>
            <a:audioFile r:link="rId1"/>
            <p:extLst>
              <p:ext uri="{DAA4B4D4-6D71-4841-9C94-3DE7FCFB9230}">
                <p14:media xmlns:p14="http://schemas.microsoft.com/office/powerpoint/2010/main" r:embed="rId3">
                  <p14:trim end="2750.4875"/>
                </p14:media>
              </p:ext>
            </p:extLst>
          </p:nvPr>
        </p:nvPicPr>
        <p:blipFill>
          <a:blip r:embed="rId10"/>
          <a:stretch>
            <a:fillRect/>
          </a:stretch>
        </p:blipFill>
        <p:spPr>
          <a:xfrm>
            <a:off x="12460319" y="298609"/>
            <a:ext cx="609600" cy="609600"/>
          </a:xfrm>
          <a:prstGeom prst="rect">
            <a:avLst/>
          </a:prstGeom>
        </p:spPr>
      </p:pic>
      <p:sp>
        <p:nvSpPr>
          <p:cNvPr id="26" name="TextBox 25"/>
          <p:cNvSpPr txBox="1"/>
          <p:nvPr/>
        </p:nvSpPr>
        <p:spPr>
          <a:xfrm>
            <a:off x="3796713" y="188823"/>
            <a:ext cx="7827640" cy="2009061"/>
          </a:xfrm>
          <a:prstGeom prst="wedgeRoundRectCallout">
            <a:avLst>
              <a:gd name="adj1" fmla="val 34282"/>
              <a:gd name="adj2" fmla="val 72136"/>
              <a:gd name="adj3" fmla="val 16667"/>
            </a:avLst>
          </a:prstGeom>
          <a:solidFill>
            <a:srgbClr val="FF9393"/>
          </a:solidFill>
          <a:ln w="19050">
            <a:solidFill>
              <a:srgbClr val="C0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Trái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đất</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nóng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băng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ở Nam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Cực</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đang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tang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dần</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Chú</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chim</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cánh</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cụt</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bé</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nhỏ</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lạc</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đàn</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bởi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tảng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băng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trôi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hãy</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hỏi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để</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giúp</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chú</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trở</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với</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đàn</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nhé</a:t>
            </a:r>
            <a:r>
              <a:rPr kumimoji="0" lang="en-US"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p>
        </p:txBody>
      </p:sp>
      <p:sp>
        <p:nvSpPr>
          <p:cNvPr id="30" name="Rectangle 29"/>
          <p:cNvSpPr/>
          <p:nvPr/>
        </p:nvSpPr>
        <p:spPr>
          <a:xfrm>
            <a:off x="2014906" y="3160856"/>
            <a:ext cx="8873134" cy="1862048"/>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38100">
                  <a:solidFill>
                    <a:srgbClr val="5B9BD5">
                      <a:lumMod val="60000"/>
                      <a:lumOff val="40000"/>
                    </a:srgbClr>
                  </a:solidFill>
                </a:ln>
                <a:solidFill>
                  <a:prstClr val="white"/>
                </a:solidFill>
                <a:effectLst/>
                <a:uLnTx/>
                <a:uFillTx/>
                <a:latin typeface="Calibri" panose="020F0502020204030204"/>
                <a:ea typeface="+mn-ea"/>
                <a:cs typeface="+mn-cs"/>
              </a:rPr>
              <a:t>Tảng</a:t>
            </a:r>
            <a:r>
              <a:rPr kumimoji="0" lang="en-US" sz="11500" b="1" i="0" u="none" strike="noStrike" kern="1200" cap="none" spc="0" normalizeH="0" baseline="0" noProof="0" dirty="0">
                <a:ln w="38100">
                  <a:solidFill>
                    <a:srgbClr val="5B9BD5">
                      <a:lumMod val="60000"/>
                      <a:lumOff val="40000"/>
                    </a:srgbClr>
                  </a:solidFill>
                </a:ln>
                <a:solidFill>
                  <a:prstClr val="white"/>
                </a:solidFill>
                <a:effectLst/>
                <a:uLnTx/>
                <a:uFillTx/>
                <a:latin typeface="Calibri" panose="020F0502020204030204"/>
                <a:ea typeface="+mn-ea"/>
                <a:cs typeface="+mn-cs"/>
              </a:rPr>
              <a:t> </a:t>
            </a:r>
            <a:r>
              <a:rPr kumimoji="0" lang="en-US" sz="11500" b="1" i="0" u="none" strike="noStrike" kern="1200" cap="none" spc="0" normalizeH="0" baseline="0" noProof="0" dirty="0" err="1">
                <a:ln w="38100">
                  <a:solidFill>
                    <a:srgbClr val="5B9BD5">
                      <a:lumMod val="60000"/>
                      <a:lumOff val="40000"/>
                    </a:srgbClr>
                  </a:solidFill>
                </a:ln>
                <a:solidFill>
                  <a:prstClr val="white"/>
                </a:solidFill>
                <a:effectLst/>
                <a:uLnTx/>
                <a:uFillTx/>
                <a:latin typeface="Calibri" panose="020F0502020204030204"/>
                <a:ea typeface="+mn-ea"/>
                <a:cs typeface="+mn-cs"/>
              </a:rPr>
              <a:t>băng</a:t>
            </a:r>
            <a:r>
              <a:rPr kumimoji="0" lang="en-US" sz="11500" b="1" i="0" u="none" strike="noStrike" kern="1200" cap="none" spc="0" normalizeH="0" baseline="0" noProof="0" dirty="0">
                <a:ln w="38100">
                  <a:solidFill>
                    <a:srgbClr val="5B9BD5">
                      <a:lumMod val="60000"/>
                      <a:lumOff val="40000"/>
                    </a:srgbClr>
                  </a:solidFill>
                </a:ln>
                <a:solidFill>
                  <a:prstClr val="white"/>
                </a:solidFill>
                <a:effectLst/>
                <a:uLnTx/>
                <a:uFillTx/>
                <a:latin typeface="Calibri" panose="020F0502020204030204"/>
                <a:ea typeface="+mn-ea"/>
                <a:cs typeface="+mn-cs"/>
              </a:rPr>
              <a:t> </a:t>
            </a:r>
            <a:r>
              <a:rPr kumimoji="0" lang="en-US" sz="11500" b="1" i="0" u="none" strike="noStrike" kern="1200" cap="none" spc="0" normalizeH="0" baseline="0" noProof="0" dirty="0" err="1">
                <a:ln w="38100">
                  <a:solidFill>
                    <a:srgbClr val="5B9BD5">
                      <a:lumMod val="60000"/>
                      <a:lumOff val="40000"/>
                    </a:srgbClr>
                  </a:solidFill>
                </a:ln>
                <a:solidFill>
                  <a:prstClr val="white"/>
                </a:solidFill>
                <a:effectLst/>
                <a:uLnTx/>
                <a:uFillTx/>
                <a:latin typeface="Calibri" panose="020F0502020204030204"/>
                <a:ea typeface="+mn-ea"/>
                <a:cs typeface="+mn-cs"/>
              </a:rPr>
              <a:t>trôi</a:t>
            </a:r>
            <a:endParaRPr kumimoji="0" lang="en-US" sz="59500" b="1" i="0" u="none" strike="noStrike" kern="1200" cap="none" spc="0" normalizeH="0" baseline="0" noProof="0" dirty="0">
              <a:ln w="38100">
                <a:solidFill>
                  <a:srgbClr val="5B9BD5">
                    <a:lumMod val="60000"/>
                    <a:lumOff val="40000"/>
                  </a:srgbClr>
                </a:solidFill>
              </a:ln>
              <a:solidFill>
                <a:prstClr val="white"/>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pic>
        <p:nvPicPr>
          <p:cNvPr id="35" name="cama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3435" y="2140080"/>
            <a:ext cx="1925258" cy="1517694"/>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177" y="2099122"/>
            <a:ext cx="3212870" cy="1024217"/>
          </a:xfrm>
          <a:prstGeom prst="rect">
            <a:avLst/>
          </a:prstGeom>
        </p:spPr>
      </p:pic>
    </p:spTree>
    <p:extLst>
      <p:ext uri="{BB962C8B-B14F-4D97-AF65-F5344CB8AC3E}">
        <p14:creationId xmlns:p14="http://schemas.microsoft.com/office/powerpoint/2010/main" val="347681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32" presetClass="emph" presetSubtype="0" repeatCount="4000" fill="hold" grpId="0" nodeType="afterEffect">
                                  <p:stCondLst>
                                    <p:cond delay="0"/>
                                  </p:stCondLst>
                                  <p:childTnLst>
                                    <p:animRot by="120000">
                                      <p:cBhvr>
                                        <p:cTn id="9" dur="50" fill="hold">
                                          <p:stCondLst>
                                            <p:cond delay="0"/>
                                          </p:stCondLst>
                                        </p:cTn>
                                        <p:tgtEl>
                                          <p:spTgt spid="10"/>
                                        </p:tgtEl>
                                        <p:attrNameLst>
                                          <p:attrName>r</p:attrName>
                                        </p:attrNameLst>
                                      </p:cBhvr>
                                    </p:animRot>
                                    <p:animRot by="-240000">
                                      <p:cBhvr>
                                        <p:cTn id="10" dur="100" fill="hold">
                                          <p:stCondLst>
                                            <p:cond delay="100"/>
                                          </p:stCondLst>
                                        </p:cTn>
                                        <p:tgtEl>
                                          <p:spTgt spid="10"/>
                                        </p:tgtEl>
                                        <p:attrNameLst>
                                          <p:attrName>r</p:attrName>
                                        </p:attrNameLst>
                                      </p:cBhvr>
                                    </p:animRot>
                                    <p:animRot by="240000">
                                      <p:cBhvr>
                                        <p:cTn id="11" dur="100" fill="hold">
                                          <p:stCondLst>
                                            <p:cond delay="200"/>
                                          </p:stCondLst>
                                        </p:cTn>
                                        <p:tgtEl>
                                          <p:spTgt spid="10"/>
                                        </p:tgtEl>
                                        <p:attrNameLst>
                                          <p:attrName>r</p:attrName>
                                        </p:attrNameLst>
                                      </p:cBhvr>
                                    </p:animRot>
                                    <p:animRot by="-240000">
                                      <p:cBhvr>
                                        <p:cTn id="12" dur="100" fill="hold">
                                          <p:stCondLst>
                                            <p:cond delay="300"/>
                                          </p:stCondLst>
                                        </p:cTn>
                                        <p:tgtEl>
                                          <p:spTgt spid="10"/>
                                        </p:tgtEl>
                                        <p:attrNameLst>
                                          <p:attrName>r</p:attrName>
                                        </p:attrNameLst>
                                      </p:cBhvr>
                                    </p:animRot>
                                    <p:animRot by="120000">
                                      <p:cBhvr>
                                        <p:cTn id="13" dur="100" fill="hold">
                                          <p:stCondLst>
                                            <p:cond delay="400"/>
                                          </p:stCondLst>
                                        </p:cTn>
                                        <p:tgtEl>
                                          <p:spTgt spid="10"/>
                                        </p:tgtEl>
                                        <p:attrNameLst>
                                          <p:attrName>r</p:attrName>
                                        </p:attrNameLst>
                                      </p:cBhvr>
                                    </p:animRot>
                                  </p:childTnLst>
                                </p:cTn>
                              </p:par>
                              <p:par>
                                <p:cTn id="14" presetID="32" presetClass="emph" presetSubtype="0" repeatCount="4000" fill="hold" grpId="0" nodeType="withEffect">
                                  <p:stCondLst>
                                    <p:cond delay="0"/>
                                  </p:stCondLst>
                                  <p:childTnLst>
                                    <p:animRot by="120000">
                                      <p:cBhvr>
                                        <p:cTn id="15" dur="50" fill="hold">
                                          <p:stCondLst>
                                            <p:cond delay="0"/>
                                          </p:stCondLst>
                                        </p:cTn>
                                        <p:tgtEl>
                                          <p:spTgt spid="47"/>
                                        </p:tgtEl>
                                        <p:attrNameLst>
                                          <p:attrName>r</p:attrName>
                                        </p:attrNameLst>
                                      </p:cBhvr>
                                    </p:animRot>
                                    <p:animRot by="-240000">
                                      <p:cBhvr>
                                        <p:cTn id="16" dur="100" fill="hold">
                                          <p:stCondLst>
                                            <p:cond delay="100"/>
                                          </p:stCondLst>
                                        </p:cTn>
                                        <p:tgtEl>
                                          <p:spTgt spid="47"/>
                                        </p:tgtEl>
                                        <p:attrNameLst>
                                          <p:attrName>r</p:attrName>
                                        </p:attrNameLst>
                                      </p:cBhvr>
                                    </p:animRot>
                                    <p:animRot by="240000">
                                      <p:cBhvr>
                                        <p:cTn id="17" dur="100" fill="hold">
                                          <p:stCondLst>
                                            <p:cond delay="200"/>
                                          </p:stCondLst>
                                        </p:cTn>
                                        <p:tgtEl>
                                          <p:spTgt spid="47"/>
                                        </p:tgtEl>
                                        <p:attrNameLst>
                                          <p:attrName>r</p:attrName>
                                        </p:attrNameLst>
                                      </p:cBhvr>
                                    </p:animRot>
                                    <p:animRot by="-240000">
                                      <p:cBhvr>
                                        <p:cTn id="18" dur="100" fill="hold">
                                          <p:stCondLst>
                                            <p:cond delay="300"/>
                                          </p:stCondLst>
                                        </p:cTn>
                                        <p:tgtEl>
                                          <p:spTgt spid="47"/>
                                        </p:tgtEl>
                                        <p:attrNameLst>
                                          <p:attrName>r</p:attrName>
                                        </p:attrNameLst>
                                      </p:cBhvr>
                                    </p:animRot>
                                    <p:animRot by="120000">
                                      <p:cBhvr>
                                        <p:cTn id="19" dur="100" fill="hold">
                                          <p:stCondLst>
                                            <p:cond delay="400"/>
                                          </p:stCondLst>
                                        </p:cTn>
                                        <p:tgtEl>
                                          <p:spTgt spid="47"/>
                                        </p:tgtEl>
                                        <p:attrNameLst>
                                          <p:attrName>r</p:attrName>
                                        </p:attrNameLst>
                                      </p:cBhvr>
                                    </p:animRot>
                                  </p:childTnLst>
                                </p:cTn>
                              </p:par>
                              <p:par>
                                <p:cTn id="20" presetID="1" presetClass="mediacall" presetSubtype="0" fill="hold" nodeType="withEffect">
                                  <p:stCondLst>
                                    <p:cond delay="0"/>
                                  </p:stCondLst>
                                  <p:childTnLst>
                                    <p:cmd type="call" cmd="playFrom(0.0)">
                                      <p:cBhvr>
                                        <p:cTn id="21" dur="2265" fill="hold"/>
                                        <p:tgtEl>
                                          <p:spTgt spid="52"/>
                                        </p:tgtEl>
                                      </p:cBhvr>
                                    </p:cmd>
                                  </p:childTnLst>
                                </p:cTn>
                              </p:par>
                            </p:childTnLst>
                          </p:cTn>
                        </p:par>
                        <p:par>
                          <p:cTn id="22" fill="hold">
                            <p:stCondLst>
                              <p:cond delay="2265"/>
                            </p:stCondLst>
                            <p:childTnLst>
                              <p:par>
                                <p:cTn id="23" presetID="42" presetClass="path" presetSubtype="0" accel="50000" decel="50000" fill="hold" grpId="1" nodeType="afterEffect">
                                  <p:stCondLst>
                                    <p:cond delay="0"/>
                                  </p:stCondLst>
                                  <p:childTnLst>
                                    <p:animMotion origin="layout" path="M -4.58333E-6 -2.59259E-6 L -0.47161 0.37477 " pathEditMode="relative" rAng="0" ptsTypes="AA">
                                      <p:cBhvr>
                                        <p:cTn id="24" dur="5000" fill="hold"/>
                                        <p:tgtEl>
                                          <p:spTgt spid="10"/>
                                        </p:tgtEl>
                                        <p:attrNameLst>
                                          <p:attrName>ppt_x</p:attrName>
                                          <p:attrName>ppt_y</p:attrName>
                                        </p:attrNameLst>
                                      </p:cBhvr>
                                      <p:rCtr x="-23581" y="18727"/>
                                    </p:animMotion>
                                  </p:childTnLst>
                                </p:cTn>
                              </p:par>
                              <p:par>
                                <p:cTn id="25" presetID="42" presetClass="path" presetSubtype="0" accel="50000" decel="50000" fill="hold" grpId="1" nodeType="withEffect">
                                  <p:stCondLst>
                                    <p:cond delay="0"/>
                                  </p:stCondLst>
                                  <p:childTnLst>
                                    <p:animMotion origin="layout" path="M -3.95833E-6 4.07407E-6 L -0.47161 0.37476 " pathEditMode="relative" rAng="0" ptsTypes="AA">
                                      <p:cBhvr>
                                        <p:cTn id="26" dur="5000" fill="hold"/>
                                        <p:tgtEl>
                                          <p:spTgt spid="47"/>
                                        </p:tgtEl>
                                        <p:attrNameLst>
                                          <p:attrName>ppt_x</p:attrName>
                                          <p:attrName>ppt_y</p:attrName>
                                        </p:attrNameLst>
                                      </p:cBhvr>
                                      <p:rCtr x="-23581" y="18727"/>
                                    </p:animMotion>
                                  </p:childTnLst>
                                </p:cTn>
                              </p:par>
                              <p:par>
                                <p:cTn id="27" presetID="42" presetClass="path" presetSubtype="0" accel="50000" decel="50000" fill="hold" nodeType="withEffect">
                                  <p:stCondLst>
                                    <p:cond delay="0"/>
                                  </p:stCondLst>
                                  <p:childTnLst>
                                    <p:animMotion origin="layout" path="M 4.375E-6 2.22222E-6 L -0.4375 0.32916 " pathEditMode="relative" rAng="0" ptsTypes="AA">
                                      <p:cBhvr>
                                        <p:cTn id="28" dur="5000" fill="hold"/>
                                        <p:tgtEl>
                                          <p:spTgt spid="5"/>
                                        </p:tgtEl>
                                        <p:attrNameLst>
                                          <p:attrName>ppt_x</p:attrName>
                                          <p:attrName>ppt_y</p:attrName>
                                        </p:attrNameLst>
                                      </p:cBhvr>
                                      <p:rCtr x="-21875" y="16458"/>
                                    </p:animMotion>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par>
                          <p:cTn id="33" fill="hold">
                            <p:stCondLst>
                              <p:cond delay="0"/>
                            </p:stCondLst>
                            <p:childTnLst>
                              <p:par>
                                <p:cTn id="34" presetID="2" presetClass="entr" presetSubtype="4" fill="hold" grpId="0" nodeType="afterEffect">
                                  <p:stCondLst>
                                    <p:cond delay="0"/>
                                  </p:stCondLst>
                                  <p:iterate type="lt">
                                    <p:tmPct val="0"/>
                                  </p:iterate>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iterate type="lt">
                                    <p:tmPct val="0"/>
                                  </p:iterate>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35" fill="hold"/>
                                        <p:tgtEl>
                                          <p:spTgt spid="30"/>
                                        </p:tgtEl>
                                        <p:attrNameLst>
                                          <p:attrName>ppt_x</p:attrName>
                                        </p:attrNameLst>
                                      </p:cBhvr>
                                      <p:tavLst>
                                        <p:tav tm="0">
                                          <p:val>
                                            <p:strVal val="#ppt_x"/>
                                          </p:val>
                                        </p:tav>
                                        <p:tav tm="100000">
                                          <p:val>
                                            <p:strVal val="#ppt_x"/>
                                          </p:val>
                                        </p:tav>
                                      </p:tavLst>
                                    </p:anim>
                                    <p:anim calcmode="lin" valueType="num">
                                      <p:cBhvr additive="base">
                                        <p:cTn id="41" dur="535" fill="hold"/>
                                        <p:tgtEl>
                                          <p:spTgt spid="30"/>
                                        </p:tgtEl>
                                        <p:attrNameLst>
                                          <p:attrName>ppt_y</p:attrName>
                                        </p:attrNameLst>
                                      </p:cBhvr>
                                      <p:tavLst>
                                        <p:tav tm="0">
                                          <p:val>
                                            <p:strVal val="1+#ppt_h/2"/>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par>
                          <p:cTn id="47" fill="hold">
                            <p:stCondLst>
                              <p:cond delay="535"/>
                            </p:stCondLst>
                            <p:childTnLst>
                              <p:par>
                                <p:cTn id="48" presetID="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par>
                                <p:cTn id="52" presetID="21" presetClass="emph" presetSubtype="0" repeatCount="indefinite" fill="hold" grpId="1" nodeType="withEffect">
                                  <p:stCondLst>
                                    <p:cond delay="0"/>
                                  </p:stCondLst>
                                  <p:childTnLst>
                                    <p:animClr clrSpc="hsl" dir="cw">
                                      <p:cBhvr override="childStyle">
                                        <p:cTn id="53" dur="500" fill="hold"/>
                                        <p:tgtEl>
                                          <p:spTgt spid="25"/>
                                        </p:tgtEl>
                                        <p:attrNameLst>
                                          <p:attrName>style.color</p:attrName>
                                        </p:attrNameLst>
                                      </p:cBhvr>
                                      <p:by>
                                        <p:hsl h="7200000" s="0" l="0"/>
                                      </p:by>
                                    </p:animClr>
                                    <p:animClr clrSpc="hsl" dir="cw">
                                      <p:cBhvr>
                                        <p:cTn id="54" dur="500" fill="hold"/>
                                        <p:tgtEl>
                                          <p:spTgt spid="25"/>
                                        </p:tgtEl>
                                        <p:attrNameLst>
                                          <p:attrName>fillcolor</p:attrName>
                                        </p:attrNameLst>
                                      </p:cBhvr>
                                      <p:by>
                                        <p:hsl h="7200000" s="0" l="0"/>
                                      </p:by>
                                    </p:animClr>
                                    <p:animClr clrSpc="hsl" dir="cw">
                                      <p:cBhvr>
                                        <p:cTn id="55" dur="500" fill="hold"/>
                                        <p:tgtEl>
                                          <p:spTgt spid="25"/>
                                        </p:tgtEl>
                                        <p:attrNameLst>
                                          <p:attrName>stroke.color</p:attrName>
                                        </p:attrNameLst>
                                      </p:cBhvr>
                                      <p:by>
                                        <p:hsl h="7200000" s="0" l="0"/>
                                      </p:by>
                                    </p:animClr>
                                    <p:set>
                                      <p:cBhvr>
                                        <p:cTn id="56" dur="500" fill="hold"/>
                                        <p:tgtEl>
                                          <p:spTgt spid="25"/>
                                        </p:tgtEl>
                                        <p:attrNameLst>
                                          <p:attrName>fill.type</p:attrName>
                                        </p:attrNameLst>
                                      </p:cBhvr>
                                      <p:to>
                                        <p:strVal val="solid"/>
                                      </p:to>
                                    </p:set>
                                  </p:childTnLst>
                                </p:cTn>
                              </p:par>
                              <p:par>
                                <p:cTn id="57" presetID="47"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1" presetClass="mediacall" presetSubtype="0" fill="hold" nodeType="withEffect">
                                  <p:stCondLst>
                                    <p:cond delay="0"/>
                                  </p:stCondLst>
                                  <p:childTnLst>
                                    <p:cmd type="call" cmd="playFrom(0.0)">
                                      <p:cBhvr>
                                        <p:cTn id="63" dur="40373" fill="hold"/>
                                        <p:tgtEl>
                                          <p:spTgt spid="34"/>
                                        </p:tgtEl>
                                      </p:cBhvr>
                                    </p:cmd>
                                  </p:childTnLst>
                                </p:cTn>
                              </p:par>
                              <p:par>
                                <p:cTn id="64" presetID="36" presetClass="emph" presetSubtype="0" repeatCount="indefinite" fill="hold" grpId="1" nodeType="withEffect">
                                  <p:stCondLst>
                                    <p:cond delay="0"/>
                                  </p:stCondLst>
                                  <p:iterate type="lt">
                                    <p:tmPct val="10000"/>
                                  </p:iterate>
                                  <p:childTnLst>
                                    <p:animScale>
                                      <p:cBhvr>
                                        <p:cTn id="65" dur="250" autoRev="1" fill="hold">
                                          <p:stCondLst>
                                            <p:cond delay="0"/>
                                          </p:stCondLst>
                                        </p:cTn>
                                        <p:tgtEl>
                                          <p:spTgt spid="27"/>
                                        </p:tgtEl>
                                      </p:cBhvr>
                                      <p:to x="80000" y="100000"/>
                                    </p:animScale>
                                    <p:anim by="(#ppt_w*0.10)" calcmode="lin" valueType="num">
                                      <p:cBhvr>
                                        <p:cTn id="66" dur="250" autoRev="1" fill="hold">
                                          <p:stCondLst>
                                            <p:cond delay="0"/>
                                          </p:stCondLst>
                                        </p:cTn>
                                        <p:tgtEl>
                                          <p:spTgt spid="27"/>
                                        </p:tgtEl>
                                        <p:attrNameLst>
                                          <p:attrName>ppt_x</p:attrName>
                                        </p:attrNameLst>
                                      </p:cBhvr>
                                    </p:anim>
                                    <p:anim by="(-#ppt_w*0.10)" calcmode="lin" valueType="num">
                                      <p:cBhvr>
                                        <p:cTn id="67" dur="250" autoRev="1" fill="hold">
                                          <p:stCondLst>
                                            <p:cond delay="0"/>
                                          </p:stCondLst>
                                        </p:cTn>
                                        <p:tgtEl>
                                          <p:spTgt spid="27"/>
                                        </p:tgtEl>
                                        <p:attrNameLst>
                                          <p:attrName>ppt_y</p:attrName>
                                        </p:attrNameLst>
                                      </p:cBhvr>
                                    </p:anim>
                                    <p:animRot by="-480000">
                                      <p:cBhvr>
                                        <p:cTn id="68" dur="250" autoRev="1" fill="hold">
                                          <p:stCondLst>
                                            <p:cond delay="0"/>
                                          </p:stCondLst>
                                        </p:cTn>
                                        <p:tgtEl>
                                          <p:spTgt spid="27"/>
                                        </p:tgtEl>
                                        <p:attrNameLst>
                                          <p:attrName>r</p:attrName>
                                        </p:attrNameLst>
                                      </p:cBhvr>
                                    </p:animRot>
                                  </p:childTnLst>
                                </p:cTn>
                              </p:par>
                              <p:par>
                                <p:cTn id="69" presetID="36" presetClass="emph" presetSubtype="0" repeatCount="indefinite" fill="hold" grpId="1" nodeType="withEffect">
                                  <p:stCondLst>
                                    <p:cond delay="0"/>
                                  </p:stCondLst>
                                  <p:iterate type="lt">
                                    <p:tmPct val="10000"/>
                                  </p:iterate>
                                  <p:childTnLst>
                                    <p:animScale>
                                      <p:cBhvr>
                                        <p:cTn id="70" dur="250" autoRev="1" fill="hold">
                                          <p:stCondLst>
                                            <p:cond delay="0"/>
                                          </p:stCondLst>
                                        </p:cTn>
                                        <p:tgtEl>
                                          <p:spTgt spid="30"/>
                                        </p:tgtEl>
                                      </p:cBhvr>
                                      <p:to x="80000" y="100000"/>
                                    </p:animScale>
                                    <p:anim by="(#ppt_w*0.10)" calcmode="lin" valueType="num">
                                      <p:cBhvr>
                                        <p:cTn id="71" dur="250" autoRev="1" fill="hold">
                                          <p:stCondLst>
                                            <p:cond delay="0"/>
                                          </p:stCondLst>
                                        </p:cTn>
                                        <p:tgtEl>
                                          <p:spTgt spid="30"/>
                                        </p:tgtEl>
                                        <p:attrNameLst>
                                          <p:attrName>ppt_x</p:attrName>
                                        </p:attrNameLst>
                                      </p:cBhvr>
                                    </p:anim>
                                    <p:anim by="(-#ppt_w*0.10)" calcmode="lin" valueType="num">
                                      <p:cBhvr>
                                        <p:cTn id="72" dur="250" autoRev="1" fill="hold">
                                          <p:stCondLst>
                                            <p:cond delay="0"/>
                                          </p:stCondLst>
                                        </p:cTn>
                                        <p:tgtEl>
                                          <p:spTgt spid="30"/>
                                        </p:tgtEl>
                                        <p:attrNameLst>
                                          <p:attrName>ppt_y</p:attrName>
                                        </p:attrNameLst>
                                      </p:cBhvr>
                                    </p:anim>
                                    <p:animRot by="-480000">
                                      <p:cBhvr>
                                        <p:cTn id="73" dur="250" autoRev="1" fill="hold">
                                          <p:stCondLst>
                                            <p:cond delay="0"/>
                                          </p:stCondLst>
                                        </p:cTn>
                                        <p:tgtEl>
                                          <p:spTgt spid="30"/>
                                        </p:tgtEl>
                                        <p:attrNameLst>
                                          <p:attrName>r</p:attrName>
                                        </p:attrNameLst>
                                      </p:cBhvr>
                                    </p:animRot>
                                  </p:childTnLst>
                                </p:cTn>
                              </p:par>
                              <p:par>
                                <p:cTn id="74" presetID="2" presetClass="entr" presetSubtype="1"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1500" fill="hold"/>
                                        <p:tgtEl>
                                          <p:spTgt spid="22"/>
                                        </p:tgtEl>
                                        <p:attrNameLst>
                                          <p:attrName>ppt_x</p:attrName>
                                        </p:attrNameLst>
                                      </p:cBhvr>
                                      <p:tavLst>
                                        <p:tav tm="0">
                                          <p:val>
                                            <p:strVal val="#ppt_x"/>
                                          </p:val>
                                        </p:tav>
                                        <p:tav tm="100000">
                                          <p:val>
                                            <p:strVal val="#ppt_x"/>
                                          </p:val>
                                        </p:tav>
                                      </p:tavLst>
                                    </p:anim>
                                    <p:anim calcmode="lin" valueType="num">
                                      <p:cBhvr additive="base">
                                        <p:cTn id="77" dur="1500" fill="hold"/>
                                        <p:tgtEl>
                                          <p:spTgt spid="22"/>
                                        </p:tgtEl>
                                        <p:attrNameLst>
                                          <p:attrName>ppt_y</p:attrName>
                                        </p:attrNameLst>
                                      </p:cBhvr>
                                      <p:tavLst>
                                        <p:tav tm="0">
                                          <p:val>
                                            <p:strVal val="0-#ppt_h/2"/>
                                          </p:val>
                                        </p:tav>
                                        <p:tav tm="100000">
                                          <p:val>
                                            <p:strVal val="#ppt_y"/>
                                          </p:val>
                                        </p:tav>
                                      </p:tavLst>
                                    </p:anim>
                                  </p:childTnLst>
                                </p:cTn>
                              </p:par>
                              <p:par>
                                <p:cTn id="78" presetID="2" presetClass="entr" presetSubtype="1"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additive="base">
                                        <p:cTn id="80" dur="1500" fill="hold"/>
                                        <p:tgtEl>
                                          <p:spTgt spid="45"/>
                                        </p:tgtEl>
                                        <p:attrNameLst>
                                          <p:attrName>ppt_x</p:attrName>
                                        </p:attrNameLst>
                                      </p:cBhvr>
                                      <p:tavLst>
                                        <p:tav tm="0">
                                          <p:val>
                                            <p:strVal val="#ppt_x"/>
                                          </p:val>
                                        </p:tav>
                                        <p:tav tm="100000">
                                          <p:val>
                                            <p:strVal val="#ppt_x"/>
                                          </p:val>
                                        </p:tav>
                                      </p:tavLst>
                                    </p:anim>
                                    <p:anim calcmode="lin" valueType="num">
                                      <p:cBhvr additive="base">
                                        <p:cTn id="81" dur="1500" fill="hold"/>
                                        <p:tgtEl>
                                          <p:spTgt spid="45"/>
                                        </p:tgtEl>
                                        <p:attrNameLst>
                                          <p:attrName>ppt_y</p:attrName>
                                        </p:attrNameLst>
                                      </p:cBhvr>
                                      <p:tavLst>
                                        <p:tav tm="0">
                                          <p:val>
                                            <p:strVal val="0-#ppt_h/2"/>
                                          </p:val>
                                        </p:tav>
                                        <p:tav tm="100000">
                                          <p:val>
                                            <p:strVal val="#ppt_y"/>
                                          </p:val>
                                        </p:tav>
                                      </p:tavLst>
                                    </p:anim>
                                  </p:childTnLst>
                                </p:cTn>
                              </p:par>
                              <p:par>
                                <p:cTn id="82" presetID="2" presetClass="entr" presetSubtype="1"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additive="base">
                                        <p:cTn id="84" dur="2000" fill="hold"/>
                                        <p:tgtEl>
                                          <p:spTgt spid="46"/>
                                        </p:tgtEl>
                                        <p:attrNameLst>
                                          <p:attrName>ppt_x</p:attrName>
                                        </p:attrNameLst>
                                      </p:cBhvr>
                                      <p:tavLst>
                                        <p:tav tm="0">
                                          <p:val>
                                            <p:strVal val="#ppt_x"/>
                                          </p:val>
                                        </p:tav>
                                        <p:tav tm="100000">
                                          <p:val>
                                            <p:strVal val="#ppt_x"/>
                                          </p:val>
                                        </p:tav>
                                      </p:tavLst>
                                    </p:anim>
                                    <p:anim calcmode="lin" valueType="num">
                                      <p:cBhvr additive="base">
                                        <p:cTn id="85" dur="2000" fill="hold"/>
                                        <p:tgtEl>
                                          <p:spTgt spid="46"/>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2000" fill="hold"/>
                                        <p:tgtEl>
                                          <p:spTgt spid="24"/>
                                        </p:tgtEl>
                                        <p:attrNameLst>
                                          <p:attrName>ppt_x</p:attrName>
                                        </p:attrNameLst>
                                      </p:cBhvr>
                                      <p:tavLst>
                                        <p:tav tm="0">
                                          <p:val>
                                            <p:strVal val="#ppt_x"/>
                                          </p:val>
                                        </p:tav>
                                        <p:tav tm="100000">
                                          <p:val>
                                            <p:strVal val="#ppt_x"/>
                                          </p:val>
                                        </p:tav>
                                      </p:tavLst>
                                    </p:anim>
                                    <p:anim calcmode="lin" valueType="num">
                                      <p:cBhvr additive="base">
                                        <p:cTn id="89" dur="2000" fill="hold"/>
                                        <p:tgtEl>
                                          <p:spTgt spid="24"/>
                                        </p:tgtEl>
                                        <p:attrNameLst>
                                          <p:attrName>ppt_y</p:attrName>
                                        </p:attrNameLst>
                                      </p:cBhvr>
                                      <p:tavLst>
                                        <p:tav tm="0">
                                          <p:val>
                                            <p:strVal val="0-#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additive="base">
                                        <p:cTn id="92" dur="1750" fill="hold"/>
                                        <p:tgtEl>
                                          <p:spTgt spid="23"/>
                                        </p:tgtEl>
                                        <p:attrNameLst>
                                          <p:attrName>ppt_x</p:attrName>
                                        </p:attrNameLst>
                                      </p:cBhvr>
                                      <p:tavLst>
                                        <p:tav tm="0">
                                          <p:val>
                                            <p:strVal val="#ppt_x"/>
                                          </p:val>
                                        </p:tav>
                                        <p:tav tm="100000">
                                          <p:val>
                                            <p:strVal val="#ppt_x"/>
                                          </p:val>
                                        </p:tav>
                                      </p:tavLst>
                                    </p:anim>
                                    <p:anim calcmode="lin" valueType="num">
                                      <p:cBhvr additive="base">
                                        <p:cTn id="93" dur="1750" fill="hold"/>
                                        <p:tgtEl>
                                          <p:spTgt spid="23"/>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1750" fill="hold"/>
                                        <p:tgtEl>
                                          <p:spTgt spid="49"/>
                                        </p:tgtEl>
                                        <p:attrNameLst>
                                          <p:attrName>ppt_x</p:attrName>
                                        </p:attrNameLst>
                                      </p:cBhvr>
                                      <p:tavLst>
                                        <p:tav tm="0">
                                          <p:val>
                                            <p:strVal val="#ppt_x"/>
                                          </p:val>
                                        </p:tav>
                                        <p:tav tm="100000">
                                          <p:val>
                                            <p:strVal val="#ppt_x"/>
                                          </p:val>
                                        </p:tav>
                                      </p:tavLst>
                                    </p:anim>
                                    <p:anim calcmode="lin" valueType="num">
                                      <p:cBhvr additive="base">
                                        <p:cTn id="97" dur="1750" fill="hold"/>
                                        <p:tgtEl>
                                          <p:spTgt spid="49"/>
                                        </p:tgtEl>
                                        <p:attrNameLst>
                                          <p:attrName>ppt_y</p:attrName>
                                        </p:attrNameLst>
                                      </p:cBhvr>
                                      <p:tavLst>
                                        <p:tav tm="0">
                                          <p:val>
                                            <p:strVal val="1+#ppt_h/2"/>
                                          </p:val>
                                        </p:tav>
                                        <p:tav tm="100000">
                                          <p:val>
                                            <p:strVal val="#ppt_y"/>
                                          </p:val>
                                        </p:tav>
                                      </p:tavLst>
                                    </p:anim>
                                  </p:childTnLst>
                                </p:cTn>
                              </p:par>
                              <p:par>
                                <p:cTn id="98" presetID="23" presetClass="emph" presetSubtype="0" repeatCount="indefinite" fill="hold" grpId="1" nodeType="withEffect">
                                  <p:stCondLst>
                                    <p:cond delay="0"/>
                                  </p:stCondLst>
                                  <p:childTnLst>
                                    <p:animClr clrSpc="hsl" dir="cw">
                                      <p:cBhvr override="childStyle">
                                        <p:cTn id="99" dur="500" fill="hold"/>
                                        <p:tgtEl>
                                          <p:spTgt spid="29"/>
                                        </p:tgtEl>
                                        <p:attrNameLst>
                                          <p:attrName>style.color</p:attrName>
                                        </p:attrNameLst>
                                      </p:cBhvr>
                                      <p:by>
                                        <p:hsl h="10842353" s="0" l="0"/>
                                      </p:by>
                                    </p:animClr>
                                    <p:animClr clrSpc="hsl" dir="cw">
                                      <p:cBhvr>
                                        <p:cTn id="100" dur="500" fill="hold"/>
                                        <p:tgtEl>
                                          <p:spTgt spid="29"/>
                                        </p:tgtEl>
                                        <p:attrNameLst>
                                          <p:attrName>fillcolor</p:attrName>
                                        </p:attrNameLst>
                                      </p:cBhvr>
                                      <p:by>
                                        <p:hsl h="10842353" s="0" l="0"/>
                                      </p:by>
                                    </p:animClr>
                                    <p:animClr clrSpc="hsl" dir="cw">
                                      <p:cBhvr>
                                        <p:cTn id="101" dur="500" fill="hold"/>
                                        <p:tgtEl>
                                          <p:spTgt spid="29"/>
                                        </p:tgtEl>
                                        <p:attrNameLst>
                                          <p:attrName>stroke.color</p:attrName>
                                        </p:attrNameLst>
                                      </p:cBhvr>
                                      <p:by>
                                        <p:hsl h="10842353" s="0" l="0"/>
                                      </p:by>
                                    </p:animClr>
                                    <p:set>
                                      <p:cBhvr>
                                        <p:cTn id="102"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4"/>
                </p:tgtEl>
              </p:cMediaNode>
            </p:audio>
            <p:audio>
              <p:cMediaNode vol="80000">
                <p:cTn id="104" fill="hold" display="0">
                  <p:stCondLst>
                    <p:cond delay="indefinite"/>
                  </p:stCondLst>
                  <p:endCondLst>
                    <p:cond evt="onStopAudio" delay="0">
                      <p:tgtEl>
                        <p:sldTgt/>
                      </p:tgtEl>
                    </p:cond>
                  </p:endCondLst>
                </p:cTn>
                <p:tgtEl>
                  <p:spTgt spid="52"/>
                </p:tgtEl>
              </p:cMediaNode>
            </p:audio>
          </p:childTnLst>
        </p:cTn>
      </p:par>
    </p:tnLst>
    <p:bldLst>
      <p:bldP spid="49" grpId="0" animBg="1"/>
      <p:bldP spid="47" grpId="0" animBg="1"/>
      <p:bldP spid="47" grpId="1" animBg="1"/>
      <p:bldP spid="46" grpId="0" animBg="1"/>
      <p:bldP spid="45" grpId="0" animBg="1"/>
      <p:bldP spid="10" grpId="0" animBg="1"/>
      <p:bldP spid="10" grpId="1" animBg="1"/>
      <p:bldP spid="22" grpId="0" animBg="1"/>
      <p:bldP spid="23" grpId="0" animBg="1"/>
      <p:bldP spid="24" grpId="0" animBg="1"/>
      <p:bldP spid="25" grpId="0" animBg="1"/>
      <p:bldP spid="25" grpId="1" animBg="1"/>
      <p:bldP spid="27" grpId="0"/>
      <p:bldP spid="27" grpId="1"/>
      <p:bldP spid="29" grpId="0"/>
      <p:bldP spid="29" grpId="1"/>
      <p:bldP spid="26" grpId="0" animBg="1"/>
      <p:bldP spid="26" grpId="1" animBg="1"/>
      <p:bldP spid="30" grpId="0"/>
      <p:bldP spid="3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grpSp>
        <p:nvGrpSpPr>
          <p:cNvPr id="5" name="Group 4"/>
          <p:cNvGrpSpPr/>
          <p:nvPr/>
        </p:nvGrpSpPr>
        <p:grpSpPr>
          <a:xfrm>
            <a:off x="7236931" y="7453"/>
            <a:ext cx="4962574" cy="5163760"/>
            <a:chOff x="7236931" y="7453"/>
            <a:chExt cx="4962574" cy="5163760"/>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6931" y="7453"/>
              <a:ext cx="4962574" cy="5163760"/>
            </a:xfrm>
            <a:prstGeom prst="rect">
              <a:avLst/>
            </a:prstGeom>
            <a:effectLst/>
          </p:spPr>
        </p:pic>
        <p:sp>
          <p:nvSpPr>
            <p:cNvPr id="4" name="Rectangle 3"/>
            <p:cNvSpPr/>
            <p:nvPr/>
          </p:nvSpPr>
          <p:spPr>
            <a:xfrm>
              <a:off x="9770546" y="2056430"/>
              <a:ext cx="2328410" cy="42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cama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4371" y="1517595"/>
            <a:ext cx="1925258" cy="1517694"/>
          </a:xfrm>
          <a:prstGeom prst="rect">
            <a:avLst/>
          </a:prstGeom>
        </p:spPr>
      </p:pic>
      <p:sp>
        <p:nvSpPr>
          <p:cNvPr id="38"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7"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ang 3"/>
          <p:cNvSpPr/>
          <p:nvPr/>
        </p:nvSpPr>
        <p:spPr>
          <a:xfrm rot="1066537">
            <a:off x="-15386" y="-577701"/>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pic>
        <p:nvPicPr>
          <p:cNvPr id="12" name="chimcanhcut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3346" y="3150868"/>
            <a:ext cx="914400" cy="9144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bang 3"/>
          <p:cNvSpPr/>
          <p:nvPr/>
        </p:nvSpPr>
        <p:spPr>
          <a:xfrm rot="1066537">
            <a:off x="-10126" y="-635505"/>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Round Same Side Corner Rectangle 1"/>
          <p:cNvSpPr/>
          <p:nvPr/>
        </p:nvSpPr>
        <p:spPr>
          <a:xfrm>
            <a:off x="1631210" y="474372"/>
            <a:ext cx="7954140" cy="1582058"/>
          </a:xfrm>
          <a:prstGeom prst="round2SameRect">
            <a:avLst/>
          </a:prstGeom>
          <a:solidFill>
            <a:srgbClr val="00B0F0"/>
          </a:solidFill>
          <a:ln>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Dòng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tả</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5" name="Rounded Rectangle 24"/>
          <p:cNvSpPr/>
          <p:nvPr/>
        </p:nvSpPr>
        <p:spPr>
          <a:xfrm>
            <a:off x="3357926" y="2280453"/>
            <a:ext cx="4185908" cy="109432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Da</a:t>
            </a:r>
            <a:r>
              <a:rPr kumimoji="0" lang="vi-VN" sz="32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giẻ</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9"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Next</a:t>
            </a:r>
          </a:p>
        </p:txBody>
      </p:sp>
      <p:pic>
        <p:nvPicPr>
          <p:cNvPr id="19" name="chimcanhcu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566" y="4949886"/>
            <a:ext cx="914400" cy="914400"/>
          </a:xfrm>
          <a:prstGeom prst="rect">
            <a:avLst/>
          </a:prstGeom>
        </p:spPr>
      </p:pic>
      <p:pic>
        <p:nvPicPr>
          <p:cNvPr id="3" name="yeah">
            <a:hlinkClick r:id="" action="ppaction://media"/>
          </p:cNvPr>
          <p:cNvPicPr>
            <a:picLocks noChangeAspect="1"/>
          </p:cNvPicPr>
          <p:nvPr>
            <a:audioFile r:link="rId1"/>
            <p:extLst>
              <p:ext uri="{DAA4B4D4-6D71-4841-9C94-3DE7FCFB9230}">
                <p14:media xmlns:p14="http://schemas.microsoft.com/office/powerpoint/2010/main" r:embed="rId2">
                  <p14:trim st="326" end="166.1875"/>
                </p14:media>
              </p:ext>
            </p:extLst>
          </p:nvPr>
        </p:nvPicPr>
        <p:blipFill>
          <a:blip r:embed="rId11"/>
          <a:stretch>
            <a:fillRect/>
          </a:stretch>
        </p:blipFill>
        <p:spPr>
          <a:xfrm>
            <a:off x="11296650" y="-1028416"/>
            <a:ext cx="609600" cy="609600"/>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
        <p:nvSpPr>
          <p:cNvPr id="21" name="Rounded Rectangle 20"/>
          <p:cNvSpPr/>
          <p:nvPr/>
        </p:nvSpPr>
        <p:spPr>
          <a:xfrm>
            <a:off x="3357925" y="3633662"/>
            <a:ext cx="4185908" cy="109432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lang="vi-VN" sz="3200" noProof="0" dirty="0">
                <a:solidFill>
                  <a:prstClr val="white"/>
                </a:solidFill>
                <a:latin typeface="Cambria" panose="02040503050406030204" pitchFamily="18" charset="0"/>
                <a:ea typeface="Cambria" panose="02040503050406030204" pitchFamily="18" charset="0"/>
              </a:rPr>
              <a:t>Gia dẻ</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4" name="Rounded Rectangle 23"/>
          <p:cNvSpPr/>
          <p:nvPr/>
        </p:nvSpPr>
        <p:spPr>
          <a:xfrm>
            <a:off x="3346096" y="4928840"/>
            <a:ext cx="4197737" cy="109432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kumimoji="0" lang="vi-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Da dẻ</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Oval 25"/>
          <p:cNvSpPr/>
          <p:nvPr/>
        </p:nvSpPr>
        <p:spPr>
          <a:xfrm>
            <a:off x="4565388" y="5128912"/>
            <a:ext cx="616125" cy="609575"/>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510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ppt_x"/>
                                          </p:val>
                                        </p:tav>
                                        <p:tav tm="100000">
                                          <p:val>
                                            <p:strVal val="#ppt_x"/>
                                          </p:val>
                                        </p:tav>
                                      </p:tavLst>
                                    </p:anim>
                                    <p:anim calcmode="lin" valueType="num">
                                      <p:cBhvr additive="base">
                                        <p:cTn id="8" dur="20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after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4.16667E-6 -4.44444E-6 L 0.11354 -0.00416 " pathEditMode="relative" rAng="0" ptsTypes="AA">
                                      <p:cBhvr>
                                        <p:cTn id="62" dur="2000" fill="hold"/>
                                        <p:tgtEl>
                                          <p:spTgt spid="31"/>
                                        </p:tgtEl>
                                        <p:attrNameLst>
                                          <p:attrName>ppt_x</p:attrName>
                                          <p:attrName>ppt_y</p:attrName>
                                        </p:attrNameLst>
                                      </p:cBhvr>
                                      <p:rCtr x="5677" y="-208"/>
                                    </p:animMotion>
                                  </p:childTnLst>
                                </p:cTn>
                              </p:par>
                              <p:par>
                                <p:cTn id="63" presetID="42" presetClass="path" presetSubtype="0" accel="50000" decel="50000" fill="hold" grpId="0" nodeType="withEffect">
                                  <p:stCondLst>
                                    <p:cond delay="0"/>
                                  </p:stCondLst>
                                  <p:childTnLst>
                                    <p:animMotion origin="layout" path="M -2.08333E-6 -2.96296E-6 L 0.05977 0.50672 " pathEditMode="relative" rAng="0" ptsTypes="AA">
                                      <p:cBhvr>
                                        <p:cTn id="64" dur="5000" fill="hold"/>
                                        <p:tgtEl>
                                          <p:spTgt spid="22"/>
                                        </p:tgtEl>
                                        <p:attrNameLst>
                                          <p:attrName>ppt_x</p:attrName>
                                          <p:attrName>ppt_y</p:attrName>
                                        </p:attrNameLst>
                                      </p:cBhvr>
                                      <p:rCtr x="2982" y="25324"/>
                                    </p:animMotion>
                                  </p:childTnLst>
                                </p:cTn>
                              </p:par>
                              <p:par>
                                <p:cTn id="65" presetID="42" presetClass="path" presetSubtype="0" accel="50000" decel="50000" fill="hold" grpId="0" nodeType="withEffect">
                                  <p:stCondLst>
                                    <p:cond delay="0"/>
                                  </p:stCondLst>
                                  <p:childTnLst>
                                    <p:animMotion origin="layout" path="M -1.25E-6 3.7037E-6 L 0.05977 0.50671 " pathEditMode="relative" rAng="0" ptsTypes="AA">
                                      <p:cBhvr>
                                        <p:cTn id="66" dur="5000" fill="hold"/>
                                        <p:tgtEl>
                                          <p:spTgt spid="36"/>
                                        </p:tgtEl>
                                        <p:attrNameLst>
                                          <p:attrName>ppt_x</p:attrName>
                                          <p:attrName>ppt_y</p:attrName>
                                        </p:attrNameLst>
                                      </p:cBhvr>
                                      <p:rCtr x="2982" y="25324"/>
                                    </p:animMotion>
                                  </p:childTnLst>
                                </p:cTn>
                              </p:par>
                            </p:childTnLst>
                          </p:cTn>
                        </p:par>
                        <p:par>
                          <p:cTn id="67" fill="hold">
                            <p:stCondLst>
                              <p:cond delay="5000"/>
                            </p:stCondLst>
                            <p:childTnLst>
                              <p:par>
                                <p:cTn id="68" presetID="42" presetClass="path" presetSubtype="0" accel="50000" decel="50000" fill="hold" nodeType="afterEffect">
                                  <p:stCondLst>
                                    <p:cond delay="0"/>
                                  </p:stCondLst>
                                  <p:childTnLst>
                                    <p:animMotion origin="layout" path="M 4.58333E-6 4.07407E-6 L 0.08789 -0.22061 " pathEditMode="relative" rAng="0" ptsTypes="AA">
                                      <p:cBhvr>
                                        <p:cTn id="69" dur="2000" fill="hold"/>
                                        <p:tgtEl>
                                          <p:spTgt spid="19"/>
                                        </p:tgtEl>
                                        <p:attrNameLst>
                                          <p:attrName>ppt_x</p:attrName>
                                          <p:attrName>ppt_y</p:attrName>
                                        </p:attrNameLst>
                                      </p:cBhvr>
                                      <p:rCtr x="4388" y="-11042"/>
                                    </p:animMotion>
                                  </p:childTnLst>
                                </p:cTn>
                              </p:par>
                              <p:par>
                                <p:cTn id="70" presetID="1" presetClass="mediacall" presetSubtype="0" fill="hold" nodeType="withEffect">
                                  <p:stCondLst>
                                    <p:cond delay="0"/>
                                  </p:stCondLst>
                                  <p:childTnLst>
                                    <p:cmd type="call" cmd="playFrom(0.0)">
                                      <p:cBhvr>
                                        <p:cTn id="71" dur="4471" fill="hold"/>
                                        <p:tgtEl>
                                          <p:spTgt spid="3"/>
                                        </p:tgtEl>
                                      </p:cBhvr>
                                    </p:cmd>
                                  </p:childTnLst>
                                </p:cTn>
                              </p:par>
                            </p:childTnLst>
                          </p:cTn>
                        </p:par>
                        <p:par>
                          <p:cTn id="72" fill="hold">
                            <p:stCondLst>
                              <p:cond delay="9471"/>
                            </p:stCondLst>
                            <p:childTnLst>
                              <p:par>
                                <p:cTn id="73" presetID="2" presetClass="entr" presetSubtype="4"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par>
                          <p:cTn id="81" fill="hold">
                            <p:stCondLst>
                              <p:cond delay="9971"/>
                            </p:stCondLst>
                            <p:childTnLst>
                              <p:par>
                                <p:cTn id="82" presetID="2" presetClass="entr" presetSubtype="4"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additive="base">
                                        <p:cTn id="84" dur="500" fill="hold"/>
                                        <p:tgtEl>
                                          <p:spTgt spid="29"/>
                                        </p:tgtEl>
                                        <p:attrNameLst>
                                          <p:attrName>ppt_x</p:attrName>
                                        </p:attrNameLst>
                                      </p:cBhvr>
                                      <p:tavLst>
                                        <p:tav tm="0">
                                          <p:val>
                                            <p:strVal val="#ppt_x"/>
                                          </p:val>
                                        </p:tav>
                                        <p:tav tm="100000">
                                          <p:val>
                                            <p:strVal val="#ppt_x"/>
                                          </p:val>
                                        </p:tav>
                                      </p:tavLst>
                                    </p:anim>
                                    <p:anim calcmode="lin" valueType="num">
                                      <p:cBhvr additive="base">
                                        <p:cTn id="85" dur="500" fill="hold"/>
                                        <p:tgtEl>
                                          <p:spTgt spid="29"/>
                                        </p:tgtEl>
                                        <p:attrNameLst>
                                          <p:attrName>ppt_y</p:attrName>
                                        </p:attrNameLst>
                                      </p:cBhvr>
                                      <p:tavLst>
                                        <p:tav tm="0">
                                          <p:val>
                                            <p:strVal val="1+#ppt_h/2"/>
                                          </p:val>
                                        </p:tav>
                                        <p:tav tm="100000">
                                          <p:val>
                                            <p:strVal val="#ppt_y"/>
                                          </p:val>
                                        </p:tav>
                                      </p:tavLst>
                                    </p:anim>
                                  </p:childTnLst>
                                </p:cTn>
                              </p:par>
                              <p:par>
                                <p:cTn id="86" presetID="21" presetClass="emph" presetSubtype="0" repeatCount="indefinite" fill="hold" grpId="1" nodeType="withEffect">
                                  <p:stCondLst>
                                    <p:cond delay="0"/>
                                  </p:stCondLst>
                                  <p:childTnLst>
                                    <p:animClr clrSpc="hsl" dir="cw">
                                      <p:cBhvr override="childStyle">
                                        <p:cTn id="87" dur="500" fill="hold"/>
                                        <p:tgtEl>
                                          <p:spTgt spid="29"/>
                                        </p:tgtEl>
                                        <p:attrNameLst>
                                          <p:attrName>style.color</p:attrName>
                                        </p:attrNameLst>
                                      </p:cBhvr>
                                      <p:by>
                                        <p:hsl h="7200000" s="0" l="0"/>
                                      </p:by>
                                    </p:animClr>
                                    <p:animClr clrSpc="hsl" dir="cw">
                                      <p:cBhvr>
                                        <p:cTn id="88" dur="500" fill="hold"/>
                                        <p:tgtEl>
                                          <p:spTgt spid="29"/>
                                        </p:tgtEl>
                                        <p:attrNameLst>
                                          <p:attrName>fillcolor</p:attrName>
                                        </p:attrNameLst>
                                      </p:cBhvr>
                                      <p:by>
                                        <p:hsl h="7200000" s="0" l="0"/>
                                      </p:by>
                                    </p:animClr>
                                    <p:animClr clrSpc="hsl" dir="cw">
                                      <p:cBhvr>
                                        <p:cTn id="89" dur="500" fill="hold"/>
                                        <p:tgtEl>
                                          <p:spTgt spid="29"/>
                                        </p:tgtEl>
                                        <p:attrNameLst>
                                          <p:attrName>stroke.color</p:attrName>
                                        </p:attrNameLst>
                                      </p:cBhvr>
                                      <p:by>
                                        <p:hsl h="7200000" s="0" l="0"/>
                                      </p:by>
                                    </p:animClr>
                                    <p:set>
                                      <p:cBhvr>
                                        <p:cTn id="90" dur="500" fill="hold"/>
                                        <p:tgtEl>
                                          <p:spTgt spid="29"/>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91" fill="hold" display="0">
                  <p:stCondLst>
                    <p:cond delay="indefinite"/>
                  </p:stCondLst>
                  <p:endCondLst>
                    <p:cond evt="onStopAudio" delay="0">
                      <p:tgtEl>
                        <p:sldTgt/>
                      </p:tgtEl>
                    </p:cond>
                  </p:endCondLst>
                </p:cTn>
                <p:tgtEl>
                  <p:spTgt spid="3"/>
                </p:tgtEl>
              </p:cMediaNode>
            </p:audio>
          </p:childTnLst>
        </p:cTn>
      </p:par>
    </p:tnLst>
    <p:bldLst>
      <p:bldP spid="38" grpId="0" animBg="1"/>
      <p:bldP spid="36" grpId="0" animBg="1"/>
      <p:bldP spid="36" grpId="1" animBg="1"/>
      <p:bldP spid="22" grpId="0" animBg="1"/>
      <p:bldP spid="22" grpId="1" animBg="1"/>
      <p:bldP spid="23" grpId="0" animBg="1"/>
      <p:bldP spid="2" grpId="0" animBg="1"/>
      <p:bldP spid="2" grpId="1" animBg="1"/>
      <p:bldP spid="25" grpId="0" animBg="1"/>
      <p:bldP spid="25" grpId="1" animBg="1"/>
      <p:bldP spid="29" grpId="0" animBg="1"/>
      <p:bldP spid="29" grpId="1" animBg="1"/>
      <p:bldP spid="21" grpId="0" animBg="1"/>
      <p:bldP spid="21" grpId="1" animBg="1"/>
      <p:bldP spid="24" grpId="0" animBg="1"/>
      <p:bldP spid="24"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grpSp>
        <p:nvGrpSpPr>
          <p:cNvPr id="4" name="Group 3"/>
          <p:cNvGrpSpPr/>
          <p:nvPr/>
        </p:nvGrpSpPr>
        <p:grpSpPr>
          <a:xfrm>
            <a:off x="7242191" y="-15766"/>
            <a:ext cx="4962574" cy="5163760"/>
            <a:chOff x="7242191" y="-15766"/>
            <a:chExt cx="4962574" cy="5163760"/>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sp>
          <p:nvSpPr>
            <p:cNvPr id="3" name="Rectangle 2"/>
            <p:cNvSpPr/>
            <p:nvPr/>
          </p:nvSpPr>
          <p:spPr>
            <a:xfrm>
              <a:off x="9740766" y="2026434"/>
              <a:ext cx="2319689" cy="43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cama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5971" y="1498545"/>
            <a:ext cx="1925258" cy="1517694"/>
          </a:xfrm>
          <a:prstGeom prst="rect">
            <a:avLst/>
          </a:prstGeom>
        </p:spPr>
      </p:pic>
      <p:sp>
        <p:nvSpPr>
          <p:cNvPr id="40"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9"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37" name="bang 3"/>
          <p:cNvSpPr/>
          <p:nvPr/>
        </p:nvSpPr>
        <p:spPr>
          <a:xfrm rot="1066537">
            <a:off x="712470" y="2900732"/>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sp>
        <p:nvSpPr>
          <p:cNvPr id="36"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3"/>
          <p:cNvSpPr/>
          <p:nvPr/>
        </p:nvSpPr>
        <p:spPr>
          <a:xfrm rot="1066537">
            <a:off x="717730" y="2842928"/>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8" name="bang 5"/>
          <p:cNvSpPr/>
          <p:nvPr/>
        </p:nvSpPr>
        <p:spPr>
          <a:xfrm>
            <a:off x="3801973" y="-487503"/>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12" name="chimcanhcut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Round Same Side Corner Rectangle 1"/>
          <p:cNvSpPr/>
          <p:nvPr/>
        </p:nvSpPr>
        <p:spPr>
          <a:xfrm>
            <a:off x="1461039" y="467710"/>
            <a:ext cx="8142668" cy="1582058"/>
          </a:xfrm>
          <a:prstGeom prst="round2SameRect">
            <a:avLst/>
          </a:prstGeom>
          <a:solidFill>
            <a:srgbClr val="00B0F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Dòng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chính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tả</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5" name="Rounded Rectangle 24"/>
          <p:cNvSpPr/>
          <p:nvPr/>
        </p:nvSpPr>
        <p:spPr>
          <a:xfrm>
            <a:off x="2971552" y="2195126"/>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vi-VN" sz="3200" b="0" i="0" u="none" strike="noStrike" kern="1200" cap="none" spc="0" normalizeH="0" noProof="0" dirty="0">
                <a:ln>
                  <a:noFill/>
                </a:ln>
                <a:solidFill>
                  <a:prstClr val="white"/>
                </a:solidFill>
                <a:effectLst/>
                <a:uLnTx/>
                <a:uFillTx/>
                <a:latin typeface="Calibri" panose="020F0502020204030204"/>
                <a:ea typeface="+mn-ea"/>
                <a:cs typeface="+mn-cs"/>
              </a:rPr>
              <a:t> Sách, vở, bút.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Next</a:t>
            </a:r>
          </a:p>
        </p:txBody>
      </p:sp>
      <p:pic>
        <p:nvPicPr>
          <p:cNvPr id="26" name="chimcanhcu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9469" y="3439260"/>
            <a:ext cx="914400" cy="914400"/>
          </a:xfrm>
          <a:prstGeom prst="rect">
            <a:avLst/>
          </a:prstGeom>
        </p:spPr>
      </p:pic>
      <p:pic>
        <p:nvPicPr>
          <p:cNvPr id="30" name="yeah">
            <a:hlinkClick r:id="" action="ppaction://media"/>
          </p:cNvPr>
          <p:cNvPicPr>
            <a:picLocks noChangeAspect="1"/>
          </p:cNvPicPr>
          <p:nvPr>
            <a:audioFile r:link="rId1"/>
            <p:extLst>
              <p:ext uri="{DAA4B4D4-6D71-4841-9C94-3DE7FCFB9230}">
                <p14:media xmlns:p14="http://schemas.microsoft.com/office/powerpoint/2010/main" r:embed="rId2">
                  <p14:trim st="326" end="166.1875"/>
                </p14:media>
              </p:ext>
            </p:extLst>
          </p:nvPr>
        </p:nvPicPr>
        <p:blipFill>
          <a:blip r:embed="rId11"/>
          <a:stretch>
            <a:fillRect/>
          </a:stretch>
        </p:blipFill>
        <p:spPr>
          <a:xfrm>
            <a:off x="11296650" y="-1028416"/>
            <a:ext cx="609600" cy="6096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
        <p:nvSpPr>
          <p:cNvPr id="22" name="Rounded Rectangle 21"/>
          <p:cNvSpPr/>
          <p:nvPr/>
        </p:nvSpPr>
        <p:spPr>
          <a:xfrm>
            <a:off x="2971552" y="3439260"/>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vi-VN" sz="3200" b="0" i="0" u="none" strike="noStrike" kern="1200" cap="none" spc="0" normalizeH="0" baseline="0" noProof="0" dirty="0">
                <a:ln>
                  <a:noFill/>
                </a:ln>
                <a:solidFill>
                  <a:prstClr val="white"/>
                </a:solidFill>
                <a:effectLst/>
                <a:uLnTx/>
                <a:uFillTx/>
                <a:latin typeface="Calibri" panose="020F0502020204030204"/>
                <a:ea typeface="+mn-ea"/>
                <a:cs typeface="+mn-cs"/>
              </a:rPr>
              <a:t>Xách</a:t>
            </a:r>
            <a:r>
              <a:rPr lang="vi-VN" sz="3200" dirty="0">
                <a:solidFill>
                  <a:prstClr val="white"/>
                </a:solidFill>
                <a:latin typeface="Calibri" panose="020F0502020204030204"/>
              </a:rPr>
              <a:t>, vở, bút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3020035" y="4727985"/>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kumimoji="0" lang="vi-VN" sz="3200" b="0" i="0" u="none" strike="noStrike" kern="1200" cap="none" spc="0" normalizeH="0" baseline="0" noProof="0" dirty="0">
                <a:ln>
                  <a:noFill/>
                </a:ln>
                <a:solidFill>
                  <a:prstClr val="white"/>
                </a:solidFill>
                <a:effectLst/>
                <a:uLnTx/>
                <a:uFillTx/>
                <a:latin typeface="Calibri" panose="020F0502020204030204"/>
                <a:ea typeface="+mn-ea"/>
                <a:cs typeface="+mn-cs"/>
              </a:rPr>
              <a:t>Sách</a:t>
            </a:r>
            <a:r>
              <a:rPr lang="vi-VN" sz="3200" dirty="0">
                <a:solidFill>
                  <a:prstClr val="white"/>
                </a:solidFill>
                <a:latin typeface="Calibri" panose="020F0502020204030204"/>
              </a:rPr>
              <a:t>, vở, bút, thước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p:cNvSpPr/>
          <p:nvPr/>
        </p:nvSpPr>
        <p:spPr>
          <a:xfrm>
            <a:off x="2901345" y="3703930"/>
            <a:ext cx="616125" cy="609575"/>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5070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20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grpId="0" nodeType="afterEffect">
                                  <p:stCondLst>
                                    <p:cond delay="0"/>
                                  </p:stCondLst>
                                  <p:childTnLst>
                                    <p:animMotion origin="layout" path="M -3.95833E-6 -3.33333E-6 L -0.2638 -0.1743 " pathEditMode="relative" rAng="0" ptsTypes="AA">
                                      <p:cBhvr>
                                        <p:cTn id="54" dur="5000" fill="hold"/>
                                        <p:tgtEl>
                                          <p:spTgt spid="23"/>
                                        </p:tgtEl>
                                        <p:attrNameLst>
                                          <p:attrName>ppt_x</p:attrName>
                                          <p:attrName>ppt_y</p:attrName>
                                        </p:attrNameLst>
                                      </p:cBhvr>
                                      <p:rCtr x="-13190" y="-8727"/>
                                    </p:animMotion>
                                  </p:childTnLst>
                                </p:cTn>
                              </p:par>
                              <p:par>
                                <p:cTn id="55" presetID="42" presetClass="path" presetSubtype="0" accel="50000" decel="50000" fill="hold" grpId="0" nodeType="withEffect">
                                  <p:stCondLst>
                                    <p:cond delay="0"/>
                                  </p:stCondLst>
                                  <p:childTnLst>
                                    <p:animMotion origin="layout" path="M -3.33333E-6 1.85185E-6 L -0.2638 -0.17431 " pathEditMode="relative" rAng="0" ptsTypes="AA">
                                      <p:cBhvr>
                                        <p:cTn id="56" dur="5000" fill="hold"/>
                                        <p:tgtEl>
                                          <p:spTgt spid="40"/>
                                        </p:tgtEl>
                                        <p:attrNameLst>
                                          <p:attrName>ppt_x</p:attrName>
                                          <p:attrName>ppt_y</p:attrName>
                                        </p:attrNameLst>
                                      </p:cBhvr>
                                      <p:rCtr x="-13190" y="-8727"/>
                                    </p:animMotion>
                                  </p:childTnLst>
                                </p:cTn>
                              </p:par>
                              <p:par>
                                <p:cTn id="57" presetID="42" presetClass="path" presetSubtype="0" accel="50000" decel="50000" fill="hold" nodeType="withEffect">
                                  <p:stCondLst>
                                    <p:cond delay="0"/>
                                  </p:stCondLst>
                                  <p:childTnLst>
                                    <p:animMotion origin="layout" path="M 4.16667E-6 3.33333E-6 L -0.2224 -0.04028 " pathEditMode="relative" rAng="0" ptsTypes="AA">
                                      <p:cBhvr>
                                        <p:cTn id="58" dur="4750" fill="hold"/>
                                        <p:tgtEl>
                                          <p:spTgt spid="42"/>
                                        </p:tgtEl>
                                        <p:attrNameLst>
                                          <p:attrName>ppt_x</p:attrName>
                                          <p:attrName>ppt_y</p:attrName>
                                        </p:attrNameLst>
                                      </p:cBhvr>
                                      <p:rCtr x="-11120" y="-2014"/>
                                    </p:animMotion>
                                  </p:childTnLst>
                                </p:cTn>
                              </p:par>
                            </p:childTnLst>
                          </p:cTn>
                        </p:par>
                        <p:par>
                          <p:cTn id="59" fill="hold">
                            <p:stCondLst>
                              <p:cond delay="5500"/>
                            </p:stCondLst>
                            <p:childTnLst>
                              <p:par>
                                <p:cTn id="60" presetID="37" presetClass="path" presetSubtype="0" accel="50000" decel="50000" fill="hold" nodeType="afterEffect">
                                  <p:stCondLst>
                                    <p:cond delay="0"/>
                                  </p:stCondLst>
                                  <p:childTnLst>
                                    <p:animMotion origin="layout" path="M 3.33333E-6 4.44444E-6 C 0.02187 0.01319 -0.01433 0.11088 0.00833 0.1243 C 0.02187 0.13333 0.07643 0.17546 0.10429 0.17199 C 0.1319 0.16828 0.15976 0.11203 0.17409 0.103 C 0.19661 0.08981 0.20573 0.16412 0.22851 0.15092 " pathEditMode="relative" rAng="0" ptsTypes="AAAAA">
                                      <p:cBhvr>
                                        <p:cTn id="61" dur="2000" fill="hold"/>
                                        <p:tgtEl>
                                          <p:spTgt spid="26"/>
                                        </p:tgtEl>
                                        <p:attrNameLst>
                                          <p:attrName>ppt_x</p:attrName>
                                          <p:attrName>ppt_y</p:attrName>
                                        </p:attrNameLst>
                                      </p:cBhvr>
                                      <p:rCtr x="11419" y="8611"/>
                                    </p:animMotion>
                                  </p:childTnLst>
                                </p:cTn>
                              </p:par>
                              <p:par>
                                <p:cTn id="62" presetID="1" presetClass="mediacall" presetSubtype="0" fill="hold" nodeType="withEffect">
                                  <p:stCondLst>
                                    <p:cond delay="0"/>
                                  </p:stCondLst>
                                  <p:childTnLst>
                                    <p:cmd type="call" cmd="playFrom(0.0)">
                                      <p:cBhvr>
                                        <p:cTn id="63" dur="4471" fill="hold"/>
                                        <p:tgtEl>
                                          <p:spTgt spid="30"/>
                                        </p:tgtEl>
                                      </p:cBhvr>
                                    </p:cmd>
                                  </p:childTnLst>
                                </p:cTn>
                              </p:par>
                            </p:childTnLst>
                          </p:cTn>
                        </p:par>
                        <p:par>
                          <p:cTn id="64" fill="hold">
                            <p:stCondLst>
                              <p:cond delay="9971"/>
                            </p:stCondLst>
                            <p:childTnLst>
                              <p:par>
                                <p:cTn id="65" presetID="2" presetClass="entr" presetSubtype="1"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ppt_x"/>
                                          </p:val>
                                        </p:tav>
                                        <p:tav tm="100000">
                                          <p:val>
                                            <p:strVal val="#ppt_x"/>
                                          </p:val>
                                        </p:tav>
                                      </p:tavLst>
                                    </p:anim>
                                    <p:anim calcmode="lin" valueType="num">
                                      <p:cBhvr additive="base">
                                        <p:cTn id="72" dur="500" fill="hold"/>
                                        <p:tgtEl>
                                          <p:spTgt spid="39"/>
                                        </p:tgtEl>
                                        <p:attrNameLst>
                                          <p:attrName>ppt_y</p:attrName>
                                        </p:attrNameLst>
                                      </p:cBhvr>
                                      <p:tavLst>
                                        <p:tav tm="0">
                                          <p:val>
                                            <p:strVal val="0-#ppt_h/2"/>
                                          </p:val>
                                        </p:tav>
                                        <p:tav tm="100000">
                                          <p:val>
                                            <p:strVal val="#ppt_y"/>
                                          </p:val>
                                        </p:tav>
                                      </p:tavLst>
                                    </p:anim>
                                  </p:childTnLst>
                                </p:cTn>
                              </p:par>
                            </p:childTnLst>
                          </p:cTn>
                        </p:par>
                        <p:par>
                          <p:cTn id="73" fill="hold">
                            <p:stCondLst>
                              <p:cond delay="10471"/>
                            </p:stCondLst>
                            <p:childTnLst>
                              <p:par>
                                <p:cTn id="74" presetID="2" presetClass="entr" presetSubtype="4"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par>
                                <p:cTn id="78" presetID="21" presetClass="emph" presetSubtype="0" repeatCount="indefinite" fill="hold" grpId="1" nodeType="withEffect">
                                  <p:stCondLst>
                                    <p:cond delay="0"/>
                                  </p:stCondLst>
                                  <p:childTnLst>
                                    <p:animClr clrSpc="hsl" dir="cw">
                                      <p:cBhvr override="childStyle">
                                        <p:cTn id="79" dur="500" fill="hold"/>
                                        <p:tgtEl>
                                          <p:spTgt spid="21"/>
                                        </p:tgtEl>
                                        <p:attrNameLst>
                                          <p:attrName>style.color</p:attrName>
                                        </p:attrNameLst>
                                      </p:cBhvr>
                                      <p:by>
                                        <p:hsl h="7200000" s="0" l="0"/>
                                      </p:by>
                                    </p:animClr>
                                    <p:animClr clrSpc="hsl" dir="cw">
                                      <p:cBhvr>
                                        <p:cTn id="80" dur="500" fill="hold"/>
                                        <p:tgtEl>
                                          <p:spTgt spid="21"/>
                                        </p:tgtEl>
                                        <p:attrNameLst>
                                          <p:attrName>fillcolor</p:attrName>
                                        </p:attrNameLst>
                                      </p:cBhvr>
                                      <p:by>
                                        <p:hsl h="7200000" s="0" l="0"/>
                                      </p:by>
                                    </p:animClr>
                                    <p:animClr clrSpc="hsl" dir="cw">
                                      <p:cBhvr>
                                        <p:cTn id="81" dur="500" fill="hold"/>
                                        <p:tgtEl>
                                          <p:spTgt spid="21"/>
                                        </p:tgtEl>
                                        <p:attrNameLst>
                                          <p:attrName>stroke.color</p:attrName>
                                        </p:attrNameLst>
                                      </p:cBhvr>
                                      <p:by>
                                        <p:hsl h="7200000" s="0" l="0"/>
                                      </p:by>
                                    </p:animClr>
                                    <p:set>
                                      <p:cBhvr>
                                        <p:cTn id="82" dur="500" fill="hold"/>
                                        <p:tgtEl>
                                          <p:spTgt spid="21"/>
                                        </p:tgtEl>
                                        <p:attrNameLst>
                                          <p:attrName>fill.type</p:attrName>
                                        </p:attrNameLst>
                                      </p:cBhvr>
                                      <p:to>
                                        <p:strVal val="solid"/>
                                      </p:to>
                                    </p:set>
                                  </p:childTnLst>
                                </p:cTn>
                              </p:par>
                            </p:childTnLst>
                          </p:cTn>
                        </p:par>
                      </p:childTnLst>
                    </p:cTn>
                  </p:par>
                </p:childTnLst>
              </p:cTn>
              <p:nextCondLst>
                <p:cond evt="onClick" delay="0">
                  <p:tgtEl>
                    <p:spTgt spid="23"/>
                  </p:tgtEl>
                </p:cond>
              </p:nextCondLst>
            </p:seq>
            <p:audio>
              <p:cMediaNode vol="80000">
                <p:cTn id="83" fill="hold" display="0">
                  <p:stCondLst>
                    <p:cond delay="indefinite"/>
                  </p:stCondLst>
                  <p:endCondLst>
                    <p:cond evt="onStopAudio" delay="0">
                      <p:tgtEl>
                        <p:sldTgt/>
                      </p:tgtEl>
                    </p:cond>
                  </p:endCondLst>
                </p:cTn>
                <p:tgtEl>
                  <p:spTgt spid="30"/>
                </p:tgtEl>
              </p:cMediaNode>
            </p:audio>
          </p:childTnLst>
        </p:cTn>
      </p:par>
    </p:tnLst>
    <p:bldLst>
      <p:bldP spid="40" grpId="0" animBg="1"/>
      <p:bldP spid="39" grpId="0" animBg="1"/>
      <p:bldP spid="28" grpId="0" animBg="1"/>
      <p:bldP spid="23" grpId="0" animBg="1"/>
      <p:bldP spid="2" grpId="0" animBg="1"/>
      <p:bldP spid="2" grpId="1" animBg="1"/>
      <p:bldP spid="25" grpId="0" animBg="1"/>
      <p:bldP spid="25" grpId="1" animBg="1"/>
      <p:bldP spid="21" grpId="0" animBg="1"/>
      <p:bldP spid="21" grpId="1" animBg="1"/>
      <p:bldP spid="22" grpId="0" animBg="1"/>
      <p:bldP spid="22" grpId="1" animBg="1"/>
      <p:bldP spid="24" grpId="0" animBg="1"/>
      <p:bldP spid="24" grpId="1" animBg="1"/>
      <p:bldP spid="29" grpId="0" animBg="1"/>
      <p:bldP spid="2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7">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grpSp>
        <p:nvGrpSpPr>
          <p:cNvPr id="4" name="Group 3"/>
          <p:cNvGrpSpPr/>
          <p:nvPr/>
        </p:nvGrpSpPr>
        <p:grpSpPr>
          <a:xfrm>
            <a:off x="7242191" y="-15766"/>
            <a:ext cx="4962574" cy="5163760"/>
            <a:chOff x="7242191" y="-15766"/>
            <a:chExt cx="4962574" cy="5163760"/>
          </a:xfrm>
        </p:grpSpPr>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sp>
          <p:nvSpPr>
            <p:cNvPr id="35" name="Rectangle 34"/>
            <p:cNvSpPr/>
            <p:nvPr/>
          </p:nvSpPr>
          <p:spPr>
            <a:xfrm>
              <a:off x="9384632" y="1942610"/>
              <a:ext cx="2759457" cy="49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camap"/>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821" y="1231845"/>
            <a:ext cx="1925258" cy="1517694"/>
          </a:xfrm>
          <a:prstGeom prst="rect">
            <a:avLst/>
          </a:prstGeom>
        </p:spPr>
      </p:pic>
      <p:sp>
        <p:nvSpPr>
          <p:cNvPr id="31" name="bang 4"/>
          <p:cNvSpPr/>
          <p:nvPr/>
        </p:nvSpPr>
        <p:spPr>
          <a:xfrm>
            <a:off x="2754823" y="3711120"/>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0"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29" name="bang 3"/>
          <p:cNvSpPr/>
          <p:nvPr/>
        </p:nvSpPr>
        <p:spPr>
          <a:xfrm rot="1066537">
            <a:off x="712470" y="2900732"/>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sp>
        <p:nvSpPr>
          <p:cNvPr id="28"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4"/>
          <p:cNvSpPr/>
          <p:nvPr/>
        </p:nvSpPr>
        <p:spPr>
          <a:xfrm>
            <a:off x="2760083" y="3653316"/>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15" name="bang 3"/>
          <p:cNvSpPr/>
          <p:nvPr/>
        </p:nvSpPr>
        <p:spPr>
          <a:xfrm rot="1066537">
            <a:off x="717730" y="2842928"/>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12" name="chimcanhcut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bang 5"/>
          <p:cNvSpPr/>
          <p:nvPr/>
        </p:nvSpPr>
        <p:spPr>
          <a:xfrm>
            <a:off x="3801973" y="-487503"/>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Round Same Side Corner Rectangle 1"/>
          <p:cNvSpPr/>
          <p:nvPr/>
        </p:nvSpPr>
        <p:spPr>
          <a:xfrm>
            <a:off x="5940373" y="107009"/>
            <a:ext cx="6212114" cy="1582058"/>
          </a:xfrm>
          <a:prstGeom prst="round2SameRect">
            <a:avLst/>
          </a:prstGeom>
          <a:solidFill>
            <a:srgbClr val="00B0F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chính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tả</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5" name="Rounded Rectangle 24"/>
          <p:cNvSpPr/>
          <p:nvPr/>
        </p:nvSpPr>
        <p:spPr>
          <a:xfrm>
            <a:off x="6407714" y="1854562"/>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Bầy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vượn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0429" y="1279583"/>
            <a:ext cx="2200275" cy="752475"/>
          </a:xfrm>
          <a:prstGeom prst="rect">
            <a:avLst/>
          </a:prstGeom>
          <a:ln>
            <a:noFill/>
          </a:ln>
          <a:effectLst>
            <a:outerShdw blurRad="190500" algn="tl" rotWithShape="0">
              <a:srgbClr val="000000">
                <a:alpha val="70000"/>
              </a:srgbClr>
            </a:outerShdw>
          </a:effectLst>
        </p:spPr>
      </p:pic>
      <p:pic>
        <p:nvPicPr>
          <p:cNvPr id="17" name="chimcanhcu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0069" y="4485064"/>
            <a:ext cx="914400" cy="914400"/>
          </a:xfrm>
          <a:prstGeom prst="rect">
            <a:avLst/>
          </a:prstGeom>
        </p:spPr>
      </p:pic>
      <p:pic>
        <p:nvPicPr>
          <p:cNvPr id="5" name="Bucket_List">
            <a:hlinkClick r:id="" action="ppaction://media"/>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13"/>
          <a:stretch>
            <a:fillRect/>
          </a:stretch>
        </p:blipFill>
        <p:spPr>
          <a:xfrm>
            <a:off x="12432712" y="4276870"/>
            <a:ext cx="609600" cy="609600"/>
          </a:xfrm>
          <a:prstGeom prst="rect">
            <a:avLst/>
          </a:prstGeom>
        </p:spPr>
      </p:pic>
      <p:pic>
        <p:nvPicPr>
          <p:cNvPr id="22" name="yeah">
            <a:hlinkClick r:id="" action="ppaction://media"/>
          </p:cNvPr>
          <p:cNvPicPr>
            <a:picLocks noChangeAspect="1"/>
          </p:cNvPicPr>
          <p:nvPr>
            <a:audioFile r:link="rId1"/>
            <p:extLst>
              <p:ext uri="{DAA4B4D4-6D71-4841-9C94-3DE7FCFB9230}">
                <p14:media xmlns:p14="http://schemas.microsoft.com/office/powerpoint/2010/main" r:embed="rId3">
                  <p14:trim st="326" end="166.1875"/>
                </p14:media>
              </p:ext>
            </p:extLst>
          </p:nvPr>
        </p:nvPicPr>
        <p:blipFill>
          <a:blip r:embed="rId13"/>
          <a:stretch>
            <a:fillRect/>
          </a:stretch>
        </p:blipFill>
        <p:spPr>
          <a:xfrm>
            <a:off x="11296650" y="-1028416"/>
            <a:ext cx="609600" cy="609600"/>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
        <p:nvSpPr>
          <p:cNvPr id="23" name="Rounded Rectangle 22"/>
          <p:cNvSpPr/>
          <p:nvPr/>
        </p:nvSpPr>
        <p:spPr>
          <a:xfrm>
            <a:off x="6417418" y="3045323"/>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Bầy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vượng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Rounded Rectangle 25"/>
          <p:cNvSpPr/>
          <p:nvPr/>
        </p:nvSpPr>
        <p:spPr>
          <a:xfrm>
            <a:off x="6417418" y="4305141"/>
            <a:ext cx="5258024" cy="109432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Bày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vượn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7" name="Oval 26"/>
          <p:cNvSpPr/>
          <p:nvPr/>
        </p:nvSpPr>
        <p:spPr>
          <a:xfrm>
            <a:off x="6407714" y="2044438"/>
            <a:ext cx="616125" cy="609575"/>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345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chimes.wav"/>
                                        </p:tgtEl>
                                      </p:cMediaNode>
                                    </p:audio>
                                  </p:sub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grpId="0" nodeType="afterEffect">
                                  <p:stCondLst>
                                    <p:cond delay="0"/>
                                  </p:stCondLst>
                                  <p:childTnLst>
                                    <p:animMotion origin="layout" path="M 2.91667E-6 -3.7037E-7 L 0.10208 0.49537 " pathEditMode="relative" rAng="0" ptsTypes="AA">
                                      <p:cBhvr>
                                        <p:cTn id="54" dur="5000" fill="hold"/>
                                        <p:tgtEl>
                                          <p:spTgt spid="24"/>
                                        </p:tgtEl>
                                        <p:attrNameLst>
                                          <p:attrName>ppt_x</p:attrName>
                                          <p:attrName>ppt_y</p:attrName>
                                        </p:attrNameLst>
                                      </p:cBhvr>
                                      <p:rCtr x="5104" y="24769"/>
                                    </p:animMotion>
                                  </p:childTnLst>
                                </p:cTn>
                              </p:par>
                              <p:par>
                                <p:cTn id="55" presetID="42" presetClass="path" presetSubtype="0" accel="50000" decel="50000" fill="hold" grpId="0" nodeType="withEffect">
                                  <p:stCondLst>
                                    <p:cond delay="0"/>
                                  </p:stCondLst>
                                  <p:childTnLst>
                                    <p:animMotion origin="layout" path="M 3.54167E-6 -3.7037E-6 L 0.10208 0.49537 " pathEditMode="relative" rAng="0" ptsTypes="AA">
                                      <p:cBhvr>
                                        <p:cTn id="56" dur="5000" fill="hold"/>
                                        <p:tgtEl>
                                          <p:spTgt spid="30"/>
                                        </p:tgtEl>
                                        <p:attrNameLst>
                                          <p:attrName>ppt_x</p:attrName>
                                          <p:attrName>ppt_y</p:attrName>
                                        </p:attrNameLst>
                                      </p:cBhvr>
                                      <p:rCtr x="5104" y="24769"/>
                                    </p:animMotion>
                                  </p:childTnLst>
                                </p:cTn>
                              </p:par>
                            </p:childTnLst>
                          </p:cTn>
                        </p:par>
                        <p:par>
                          <p:cTn id="57" fill="hold">
                            <p:stCondLst>
                              <p:cond delay="5500"/>
                            </p:stCondLst>
                            <p:childTnLst>
                              <p:par>
                                <p:cTn id="58" presetID="37" presetClass="path" presetSubtype="0" accel="50000" decel="50000" fill="hold" nodeType="afterEffect">
                                  <p:stCondLst>
                                    <p:cond delay="0"/>
                                  </p:stCondLst>
                                  <p:childTnLst>
                                    <p:animMotion origin="layout" path="M -2.91667E-6 -0.00092 C 0.02214 0.0125 0.01563 -0.1169 0.03802 -0.1037 C 0.05209 -0.09421 0.07227 -0.10926 0.09649 -0.11666 C 0.12045 -0.12407 0.16875 -0.14028 0.18242 -0.1493 C 0.20495 -0.16273 0.27774 -0.1993 0.30039 -0.21157 " pathEditMode="relative" rAng="0" ptsTypes="AAAAA">
                                      <p:cBhvr>
                                        <p:cTn id="59" dur="3000" fill="hold"/>
                                        <p:tgtEl>
                                          <p:spTgt spid="17"/>
                                        </p:tgtEl>
                                        <p:attrNameLst>
                                          <p:attrName>ppt_x</p:attrName>
                                          <p:attrName>ppt_y</p:attrName>
                                        </p:attrNameLst>
                                      </p:cBhvr>
                                      <p:rCtr x="15013" y="-10486"/>
                                    </p:animMotion>
                                  </p:childTnLst>
                                </p:cTn>
                              </p:par>
                              <p:par>
                                <p:cTn id="60" presetID="42"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250"/>
                                        <p:tgtEl>
                                          <p:spTgt spid="3"/>
                                        </p:tgtEl>
                                      </p:cBhvr>
                                    </p:animEffect>
                                    <p:anim calcmode="lin" valueType="num">
                                      <p:cBhvr>
                                        <p:cTn id="63" dur="250" fill="hold"/>
                                        <p:tgtEl>
                                          <p:spTgt spid="3"/>
                                        </p:tgtEl>
                                        <p:attrNameLst>
                                          <p:attrName>ppt_x</p:attrName>
                                        </p:attrNameLst>
                                      </p:cBhvr>
                                      <p:tavLst>
                                        <p:tav tm="0">
                                          <p:val>
                                            <p:strVal val="#ppt_x"/>
                                          </p:val>
                                        </p:tav>
                                        <p:tav tm="100000">
                                          <p:val>
                                            <p:strVal val="#ppt_x"/>
                                          </p:val>
                                        </p:tav>
                                      </p:tavLst>
                                    </p:anim>
                                    <p:anim calcmode="lin" valueType="num">
                                      <p:cBhvr>
                                        <p:cTn id="64" dur="250" fill="hold"/>
                                        <p:tgtEl>
                                          <p:spTgt spid="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96654" fill="hold"/>
                                        <p:tgtEl>
                                          <p:spTgt spid="5"/>
                                        </p:tgtEl>
                                      </p:cBhvr>
                                    </p:cmd>
                                  </p:childTnLst>
                                </p:cTn>
                              </p:par>
                            </p:childTnLst>
                          </p:cTn>
                        </p:par>
                      </p:childTnLst>
                    </p:cTn>
                  </p:par>
                </p:childTnLst>
              </p:cTn>
              <p:nextCondLst>
                <p:cond evt="onClick" delay="0">
                  <p:tgtEl>
                    <p:spTgt spid="24"/>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22"/>
                </p:tgtEl>
              </p:cMediaNode>
            </p:audio>
          </p:childTnLst>
        </p:cTn>
      </p:par>
    </p:tnLst>
    <p:bldLst>
      <p:bldP spid="30" grpId="0" animBg="1"/>
      <p:bldP spid="24" grpId="0" animBg="1"/>
      <p:bldP spid="2" grpId="0" animBg="1"/>
      <p:bldP spid="2" grpId="1" animBg="1"/>
      <p:bldP spid="25" grpId="0" animBg="1"/>
      <p:bldP spid="25" grpId="1" animBg="1"/>
      <p:bldP spid="23" grpId="0" animBg="1"/>
      <p:bldP spid="23" grpId="1" animBg="1"/>
      <p:bldP spid="26" grpId="0" animBg="1"/>
      <p:bldP spid="26"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91282" y="520909"/>
            <a:ext cx="3190864" cy="2270417"/>
            <a:chOff x="-253408" y="429150"/>
            <a:chExt cx="3293713" cy="3088348"/>
          </a:xfrm>
        </p:grpSpPr>
        <p:grpSp>
          <p:nvGrpSpPr>
            <p:cNvPr id="13" name="Group 12"/>
            <p:cNvGrpSpPr/>
            <p:nvPr/>
          </p:nvGrpSpPr>
          <p:grpSpPr>
            <a:xfrm>
              <a:off x="-253408" y="429150"/>
              <a:ext cx="3293713" cy="3088348"/>
              <a:chOff x="3615086" y="290454"/>
              <a:chExt cx="3188097" cy="2973650"/>
            </a:xfrm>
          </p:grpSpPr>
          <p:grpSp>
            <p:nvGrpSpPr>
              <p:cNvPr id="15" name="Group 14"/>
              <p:cNvGrpSpPr/>
              <p:nvPr/>
            </p:nvGrpSpPr>
            <p:grpSpPr>
              <a:xfrm>
                <a:off x="3615086" y="290454"/>
                <a:ext cx="3188097" cy="2973650"/>
                <a:chOff x="4295658" y="4231"/>
                <a:chExt cx="3188097" cy="2973650"/>
              </a:xfrm>
            </p:grpSpPr>
            <p:sp>
              <p:nvSpPr>
                <p:cNvPr id="17" name="Rounded Rectangle 16"/>
                <p:cNvSpPr/>
                <p:nvPr/>
              </p:nvSpPr>
              <p:spPr>
                <a:xfrm>
                  <a:off x="4704080" y="955040"/>
                  <a:ext cx="2371254" cy="1442699"/>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图片 9">
                  <a:extLst>
                    <a:ext uri="{FF2B5EF4-FFF2-40B4-BE49-F238E27FC236}">
                      <a16:creationId xmlns:a16="http://schemas.microsoft.com/office/drawing/2014/main" id="{CC55B24C-292B-43E3-9A98-6B732EFD078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95658" y="4231"/>
                  <a:ext cx="3188097" cy="2973650"/>
                </a:xfrm>
                <a:prstGeom prst="rect">
                  <a:avLst/>
                </a:prstGeom>
              </p:spPr>
            </p:pic>
          </p:grpSp>
          <p:sp>
            <p:nvSpPr>
              <p:cNvPr id="16" name="TextBox 15"/>
              <p:cNvSpPr txBox="1"/>
              <p:nvPr/>
            </p:nvSpPr>
            <p:spPr>
              <a:xfrm>
                <a:off x="4181354" y="1297938"/>
                <a:ext cx="2055562" cy="118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4 Aire Roman Pro" panose="02000000000000000000" pitchFamily="2" charset="0"/>
                  </a:rPr>
                  <a:t>Viết</a:t>
                </a:r>
                <a:endParaRPr kumimoji="0" lang="en-US" sz="6600" b="0" i="0" u="none" strike="noStrike" kern="1200" cap="none" spc="0" normalizeH="0" baseline="0" noProof="0" dirty="0">
                  <a:ln>
                    <a:noFill/>
                  </a:ln>
                  <a:solidFill>
                    <a:prstClr val="white"/>
                  </a:solidFill>
                  <a:effectLst/>
                  <a:uLnTx/>
                  <a:uFillTx/>
                  <a:latin typeface="#9Slide04 Aire Roman Pro" panose="02000000000000000000" pitchFamily="2" charset="0"/>
                </a:endParaRPr>
              </a:p>
            </p:txBody>
          </p:sp>
        </p:grpSp>
        <p:sp>
          <p:nvSpPr>
            <p:cNvPr id="14" name="TextBox 13"/>
            <p:cNvSpPr txBox="1"/>
            <p:nvPr/>
          </p:nvSpPr>
          <p:spPr>
            <a:xfrm>
              <a:off x="210433" y="661282"/>
              <a:ext cx="2407920" cy="582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9Slide07 Deepika" panose="02000507000000020004" pitchFamily="2" charset="0"/>
                  <a:ea typeface="+mn-ea"/>
                  <a:cs typeface="+mn-cs"/>
                </a:rPr>
                <a:t>Tiếng</a:t>
              </a:r>
              <a:r>
                <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 </a:t>
              </a:r>
              <a:r>
                <a:rPr kumimoji="0" lang="en-US" sz="2800" b="0" i="0" u="none" strike="noStrike" kern="1200" cap="none" spc="0" normalizeH="0" baseline="0" noProof="0" dirty="0" err="1">
                  <a:ln>
                    <a:noFill/>
                  </a:ln>
                  <a:solidFill>
                    <a:srgbClr val="5B9BD5">
                      <a:lumMod val="50000"/>
                    </a:srgbClr>
                  </a:solidFill>
                  <a:effectLst/>
                  <a:uLnTx/>
                  <a:uFillTx/>
                  <a:latin typeface="#9Slide07 Deepika" panose="02000507000000020004" pitchFamily="2" charset="0"/>
                  <a:ea typeface="+mn-ea"/>
                  <a:cs typeface="+mn-cs"/>
                </a:rPr>
                <a:t>Việt</a:t>
              </a:r>
              <a:r>
                <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 </a:t>
              </a:r>
              <a:r>
                <a:rPr kumimoji="0" lang="vi-VN"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rPr>
                <a:t>2</a:t>
              </a:r>
              <a:endParaRPr kumimoji="0" lang="en-US" sz="2800" b="0" i="0" u="none" strike="noStrike" kern="1200" cap="none" spc="0" normalizeH="0" baseline="0" noProof="0" dirty="0">
                <a:ln>
                  <a:noFill/>
                </a:ln>
                <a:solidFill>
                  <a:srgbClr val="5B9BD5">
                    <a:lumMod val="50000"/>
                  </a:srgbClr>
                </a:solidFill>
                <a:effectLst/>
                <a:uLnTx/>
                <a:uFillTx/>
                <a:latin typeface="#9Slide07 Deepika" panose="02000507000000020004" pitchFamily="2" charset="0"/>
                <a:ea typeface="+mn-ea"/>
                <a:cs typeface="+mn-cs"/>
              </a:endParaRPr>
            </a:p>
          </p:txBody>
        </p:sp>
      </p:grpSp>
      <p:sp>
        <p:nvSpPr>
          <p:cNvPr id="19" name="TextBox 18"/>
          <p:cNvSpPr txBox="1"/>
          <p:nvPr/>
        </p:nvSpPr>
        <p:spPr>
          <a:xfrm>
            <a:off x="7222964" y="5545092"/>
            <a:ext cx="2640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Trang</a:t>
            </a:r>
            <a:r>
              <a:rPr kumimoji="0" lang="en-US"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 </a:t>
            </a:r>
            <a:r>
              <a:rPr kumimoji="0" lang="vi-VN"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rPr>
              <a:t>36</a:t>
            </a:r>
            <a:endParaRPr kumimoji="0" lang="en-US" sz="3600" b="0" i="0" u="none" strike="noStrike" kern="1200" cap="none" spc="0" normalizeH="0" baseline="0" noProof="0" dirty="0">
              <a:ln>
                <a:noFill/>
              </a:ln>
              <a:solidFill>
                <a:prstClr val="black"/>
              </a:solidFill>
              <a:effectLst>
                <a:glow rad="127000">
                  <a:prstClr val="white">
                    <a:alpha val="75000"/>
                  </a:prstClr>
                </a:glow>
              </a:effectLst>
              <a:uLnTx/>
              <a:uFillTx/>
              <a:latin typeface="#9Slide07 Deepika" panose="02000507000000020004" pitchFamily="2"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789" y="936506"/>
            <a:ext cx="7901101" cy="46577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89" y="3739433"/>
            <a:ext cx="4529721" cy="3267739"/>
          </a:xfrm>
          <a:prstGeom prst="rect">
            <a:avLst/>
          </a:prstGeom>
        </p:spPr>
      </p:pic>
    </p:spTree>
    <p:extLst>
      <p:ext uri="{BB962C8B-B14F-4D97-AF65-F5344CB8AC3E}">
        <p14:creationId xmlns:p14="http://schemas.microsoft.com/office/powerpoint/2010/main" val="13216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9000" b="-9000"/>
          </a:stretch>
        </a:blipFill>
        <a:effectLst/>
      </p:bgPr>
    </p:bg>
    <p:spTree>
      <p:nvGrpSpPr>
        <p:cNvPr id="1" name=""/>
        <p:cNvGrpSpPr/>
        <p:nvPr/>
      </p:nvGrpSpPr>
      <p:grpSpPr>
        <a:xfrm>
          <a:off x="0" y="0"/>
          <a:ext cx="0" cy="0"/>
          <a:chOff x="0" y="0"/>
          <a:chExt cx="0" cy="0"/>
        </a:xfrm>
      </p:grpSpPr>
      <p:sp>
        <p:nvSpPr>
          <p:cNvPr id="4" name="矩形: 圆角 3"/>
          <p:cNvSpPr/>
          <p:nvPr/>
        </p:nvSpPr>
        <p:spPr>
          <a:xfrm>
            <a:off x="343443" y="878395"/>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1" name="Rectangle 10"/>
          <p:cNvSpPr/>
          <p:nvPr/>
        </p:nvSpPr>
        <p:spPr>
          <a:xfrm>
            <a:off x="12785931" y="1664108"/>
            <a:ext cx="3750588" cy="4524315"/>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Gọi ong ủ mật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Rủ ve chơi đàn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 hú kêu vang</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Mùa hè rực rỡ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Mặt trời hớn hở</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Đếm bạn cùng chơi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Bối rối phì cười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“Ôi sao nhiều thế!”</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7">
            <a:extLst>
              <a:ext uri="{FF2B5EF4-FFF2-40B4-BE49-F238E27FC236}">
                <a16:creationId xmlns:a16="http://schemas.microsoft.com/office/drawing/2014/main" id="{C01584E2-E31C-4EA5-9941-E6EED1035444}"/>
              </a:ext>
            </a:extLst>
          </p:cNvPr>
          <p:cNvSpPr txBox="1"/>
          <p:nvPr/>
        </p:nvSpPr>
        <p:spPr>
          <a:xfrm>
            <a:off x="1869766" y="547336"/>
            <a:ext cx="2344536" cy="681033"/>
          </a:xfrm>
          <a:prstGeom prst="roundRect">
            <a:avLst/>
          </a:prstGeom>
          <a:solidFill>
            <a:srgbClr val="00B050"/>
          </a:solidFill>
        </p:spPr>
        <p:txBody>
          <a:bodyPr wrap="none" lIns="121917" tIns="60958" rIns="121917" bIns="6095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p:cNvGrpSpPr/>
          <p:nvPr/>
        </p:nvGrpSpPr>
        <p:grpSpPr>
          <a:xfrm>
            <a:off x="235405" y="290321"/>
            <a:ext cx="1650936" cy="1356655"/>
            <a:chOff x="208345" y="62636"/>
            <a:chExt cx="1650936" cy="1356655"/>
          </a:xfrm>
        </p:grpSpPr>
        <p:grpSp>
          <p:nvGrpSpPr>
            <p:cNvPr id="16" name="Group 15"/>
            <p:cNvGrpSpPr/>
            <p:nvPr/>
          </p:nvGrpSpPr>
          <p:grpSpPr>
            <a:xfrm>
              <a:off x="208345" y="80531"/>
              <a:ext cx="1650936" cy="1338760"/>
              <a:chOff x="4616167" y="1219247"/>
              <a:chExt cx="3162854" cy="3000454"/>
            </a:xfrm>
          </p:grpSpPr>
          <p:sp>
            <p:nvSpPr>
              <p:cNvPr id="14"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6"/>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5" name="Freeform 8">
                <a:extLst>
                  <a:ext uri="{FF2B5EF4-FFF2-40B4-BE49-F238E27FC236}">
                    <a16:creationId xmlns:a16="http://schemas.microsoft.com/office/drawing/2014/main" id="{8B13F120-265A-418B-A4D1-0D71A05CE34C}"/>
                  </a:ext>
                </a:extLst>
              </p:cNvPr>
              <p:cNvSpPr>
                <a:spLocks/>
              </p:cNvSpPr>
              <p:nvPr/>
            </p:nvSpPr>
            <p:spPr bwMode="auto">
              <a:xfrm>
                <a:off x="4823145" y="1219247"/>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B05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7" name="TextBox 16"/>
            <p:cNvSpPr txBox="1"/>
            <p:nvPr/>
          </p:nvSpPr>
          <p:spPr>
            <a:xfrm>
              <a:off x="648244" y="62636"/>
              <a:ext cx="9784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9Slide07 Cadena" panose="02000503000000020004" pitchFamily="2" charset="0"/>
                  <a:ea typeface="+mn-ea"/>
                  <a:cs typeface="+mn-cs"/>
                </a:rPr>
                <a:t>1.</a:t>
              </a:r>
            </a:p>
          </p:txBody>
        </p:sp>
      </p:grpSp>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125" b="98626" l="0" r="98697"/>
                    </a14:imgEffect>
                    <a14:imgEffect>
                      <a14:brightnessContrast contrast="40000"/>
                    </a14:imgEffect>
                  </a14:imgLayer>
                </a14:imgProps>
              </a:ext>
            </a:extLst>
          </a:blip>
          <a:stretch>
            <a:fillRect/>
          </a:stretch>
        </p:blipFill>
        <p:spPr>
          <a:xfrm>
            <a:off x="-76000" y="4946979"/>
            <a:ext cx="1706828" cy="1993252"/>
          </a:xfrm>
          <a:prstGeom prst="rect">
            <a:avLst/>
          </a:prstGeom>
        </p:spPr>
      </p:pic>
      <p:sp>
        <p:nvSpPr>
          <p:cNvPr id="25" name="TextBox 24"/>
          <p:cNvSpPr txBox="1"/>
          <p:nvPr/>
        </p:nvSpPr>
        <p:spPr>
          <a:xfrm>
            <a:off x="3548829" y="476494"/>
            <a:ext cx="792935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57150">
                  <a:solidFill>
                    <a:schemeClr val="accent2">
                      <a:lumMod val="20000"/>
                      <a:lumOff val="80000"/>
                    </a:schemeClr>
                  </a:solidFill>
                </a:ln>
                <a:solidFill>
                  <a:schemeClr val="accent2">
                    <a:lumMod val="50000"/>
                  </a:schemeClr>
                </a:solidFill>
                <a:effectLst>
                  <a:outerShdw blurRad="38100" dist="38100" dir="2700000" algn="tl">
                    <a:srgbClr val="000000">
                      <a:alpha val="43137"/>
                    </a:srgbClr>
                  </a:outerShdw>
                </a:effectLst>
                <a:uLnTx/>
                <a:uFillTx/>
                <a:latin typeface="#9Slide03 Montserrat Black" panose="00000A00000000000000" pitchFamily="2" charset="0"/>
              </a:rPr>
              <a:t>Cầu</a:t>
            </a:r>
            <a:r>
              <a:rPr kumimoji="0" lang="vi-VN" sz="6600" b="1" i="0" u="none" strike="noStrike" kern="1200" cap="none" spc="0" normalizeH="0" noProof="0" dirty="0">
                <a:ln w="57150">
                  <a:solidFill>
                    <a:schemeClr val="accent2">
                      <a:lumMod val="20000"/>
                      <a:lumOff val="80000"/>
                    </a:schemeClr>
                  </a:solidFill>
                </a:ln>
                <a:solidFill>
                  <a:schemeClr val="accent2">
                    <a:lumMod val="50000"/>
                  </a:schemeClr>
                </a:solidFill>
                <a:effectLst>
                  <a:outerShdw blurRad="38100" dist="38100" dir="2700000" algn="tl">
                    <a:srgbClr val="000000">
                      <a:alpha val="43137"/>
                    </a:srgbClr>
                  </a:outerShdw>
                </a:effectLst>
                <a:uLnTx/>
                <a:uFillTx/>
                <a:latin typeface="#9Slide03 Montserrat Black" panose="00000A00000000000000" pitchFamily="2" charset="0"/>
              </a:rPr>
              <a:t> thủ dự bị</a:t>
            </a:r>
            <a:endParaRPr kumimoji="0" lang="en-US" sz="6600" b="1" i="0" u="none" strike="noStrike" kern="1200" cap="none" spc="0" normalizeH="0" baseline="0" noProof="0" dirty="0">
              <a:ln w="57150">
                <a:solidFill>
                  <a:schemeClr val="accent2">
                    <a:lumMod val="20000"/>
                    <a:lumOff val="80000"/>
                  </a:schemeClr>
                </a:solidFill>
              </a:ln>
              <a:solidFill>
                <a:schemeClr val="accent2">
                  <a:lumMod val="50000"/>
                </a:schemeClr>
              </a:solidFill>
              <a:effectLst>
                <a:outerShdw blurRad="38100" dist="38100" dir="2700000" algn="tl">
                  <a:srgbClr val="000000">
                    <a:alpha val="43137"/>
                  </a:srgbClr>
                </a:outerShdw>
              </a:effectLst>
              <a:uLnTx/>
              <a:uFillTx/>
              <a:latin typeface="#9Slide03 Montserrat Black" panose="00000A00000000000000" pitchFamily="2" charset="0"/>
            </a:endParaRPr>
          </a:p>
        </p:txBody>
      </p:sp>
      <p:sp>
        <p:nvSpPr>
          <p:cNvPr id="3" name="Rectangle 2"/>
          <p:cNvSpPr/>
          <p:nvPr/>
        </p:nvSpPr>
        <p:spPr>
          <a:xfrm>
            <a:off x="1405289" y="2116900"/>
            <a:ext cx="10072899" cy="3477875"/>
          </a:xfrm>
          <a:prstGeom prst="rect">
            <a:avLst/>
          </a:prstGeom>
        </p:spPr>
        <p:txBody>
          <a:bodyPr wrap="square">
            <a:spAutoFit/>
          </a:bodyPr>
          <a:lstStyle/>
          <a:p>
            <a:pPr algn="just"/>
            <a:r>
              <a:rPr lang="en-US" sz="4400" dirty="0">
                <a:latin typeface="Cambria" panose="02040503050406030204" pitchFamily="18" charset="0"/>
              </a:rPr>
              <a:t> </a:t>
            </a:r>
            <a:r>
              <a:rPr lang="vi-VN" sz="4400" dirty="0">
                <a:latin typeface="Cambria" panose="02040503050406030204" pitchFamily="18" charset="0"/>
              </a:rPr>
              <a:t>	Hằng ngày, gấu đến sân bóng từ sớm để luyện tập. Gấu đá bóng ra xa, chạy đi nhặt rồi đổ vào gôn, đã đi đá lại,… Cứ thế, gấu đá bóng ngày càng giỏi. Các bạn đều muốn rủ gấu về đội của mình.</a:t>
            </a:r>
            <a:endParaRPr lang="en-US" sz="4400" dirty="0"/>
          </a:p>
        </p:txBody>
      </p:sp>
    </p:spTree>
    <p:extLst>
      <p:ext uri="{BB962C8B-B14F-4D97-AF65-F5344CB8AC3E}">
        <p14:creationId xmlns:p14="http://schemas.microsoft.com/office/powerpoint/2010/main" val="33429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95833E-6 0.0044 L -0.48997 0.06667 " pathEditMode="relative" rAng="0" ptsTypes="AA">
                                      <p:cBhvr>
                                        <p:cTn id="6" dur="2000" fill="hold"/>
                                        <p:tgtEl>
                                          <p:spTgt spid="11"/>
                                        </p:tgtEl>
                                        <p:attrNameLst>
                                          <p:attrName>ppt_x</p:attrName>
                                          <p:attrName>ppt_y</p:attrName>
                                        </p:attrNameLst>
                                      </p:cBhvr>
                                      <p:rCtr x="-24505" y="3102"/>
                                    </p:animMotion>
                                  </p:childTnLst>
                                </p:cTn>
                              </p:par>
                              <p:par>
                                <p:cTn id="7" presetID="1" presetClass="exit"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9" grpId="0" animBg="1"/>
      <p:bldP spid="2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矩形: 圆角 3"/>
          <p:cNvSpPr/>
          <p:nvPr/>
        </p:nvSpPr>
        <p:spPr>
          <a:xfrm>
            <a:off x="426720" y="522217"/>
            <a:ext cx="11582400" cy="5954886"/>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8" name="Rounded Rectangle 7"/>
          <p:cNvSpPr/>
          <p:nvPr/>
        </p:nvSpPr>
        <p:spPr>
          <a:xfrm>
            <a:off x="1584960" y="2675189"/>
            <a:ext cx="353568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mbria" panose="02040503050406030204" pitchFamily="18" charset="0"/>
                <a:ea typeface="Cambria" panose="02040503050406030204" pitchFamily="18" charset="0"/>
              </a:rPr>
              <a:t>s</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ân</a:t>
            </a:r>
            <a:r>
              <a:rPr kumimoji="0" lang="vi-VN"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bóng</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ounded Rectangle 8"/>
          <p:cNvSpPr/>
          <p:nvPr/>
        </p:nvSpPr>
        <p:spPr>
          <a:xfrm>
            <a:off x="2392680" y="4264585"/>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mbria" panose="02040503050406030204" pitchFamily="18" charset="0"/>
                <a:ea typeface="Cambria" panose="02040503050406030204" pitchFamily="18" charset="0"/>
              </a:rPr>
              <a:t>n</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hặt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Rounded Rectangle 9"/>
          <p:cNvSpPr/>
          <p:nvPr/>
        </p:nvSpPr>
        <p:spPr>
          <a:xfrm>
            <a:off x="6803056" y="2727709"/>
            <a:ext cx="3293444"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mbria" panose="02040503050406030204" pitchFamily="18" charset="0"/>
                <a:ea typeface="Cambria" panose="02040503050406030204" pitchFamily="18" charset="0"/>
              </a:rPr>
              <a:t>l</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uyện tập</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Rounded Rectangle 10"/>
          <p:cNvSpPr/>
          <p:nvPr/>
        </p:nvSpPr>
        <p:spPr>
          <a:xfrm>
            <a:off x="7200900" y="4269332"/>
            <a:ext cx="2895600"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gôn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13"/>
          <p:cNvSpPr/>
          <p:nvPr/>
        </p:nvSpPr>
        <p:spPr>
          <a:xfrm>
            <a:off x="1584960" y="2660817"/>
            <a:ext cx="353568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a:t>
            </a:r>
            <a:r>
              <a:rPr lang="vi-VN" sz="5400" b="1" u="sng" dirty="0">
                <a:solidFill>
                  <a:prstClr val="white"/>
                </a:solidFill>
                <a:latin typeface="Cambria" panose="02040503050406030204" pitchFamily="18" charset="0"/>
                <a:ea typeface="Cambria" panose="02040503050406030204" pitchFamily="18" charset="0"/>
              </a:rPr>
              <a:t>ân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b</a:t>
            </a:r>
            <a:r>
              <a:rPr lang="vi-VN" sz="5400" b="1" u="sng" dirty="0">
                <a:solidFill>
                  <a:prstClr val="white"/>
                </a:solidFill>
                <a:latin typeface="Cambria" panose="02040503050406030204" pitchFamily="18" charset="0"/>
                <a:ea typeface="Cambria" panose="02040503050406030204" pitchFamily="18" charset="0"/>
              </a:rPr>
              <a:t>óng</a:t>
            </a:r>
            <a:endParaRPr kumimoji="0" lang="en-US" sz="5400" b="1" i="0" u="sng"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ounded Rectangle 14"/>
          <p:cNvSpPr/>
          <p:nvPr/>
        </p:nvSpPr>
        <p:spPr>
          <a:xfrm>
            <a:off x="2392680" y="4253811"/>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mbria" panose="02040503050406030204" pitchFamily="18" charset="0"/>
                <a:ea typeface="Cambria" panose="02040503050406030204" pitchFamily="18" charset="0"/>
              </a:rPr>
              <a:t>nh</a:t>
            </a:r>
            <a:r>
              <a:rPr lang="vi-VN" sz="5400" b="1" u="sng" dirty="0">
                <a:solidFill>
                  <a:prstClr val="white"/>
                </a:solidFill>
                <a:latin typeface="Cambria" panose="02040503050406030204" pitchFamily="18" charset="0"/>
                <a:ea typeface="Cambria" panose="02040503050406030204" pitchFamily="18" charset="0"/>
              </a:rPr>
              <a:t>ặt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ounded Rectangle 15"/>
          <p:cNvSpPr/>
          <p:nvPr/>
        </p:nvSpPr>
        <p:spPr>
          <a:xfrm>
            <a:off x="6336630" y="2728448"/>
            <a:ext cx="3258776"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u="sng" dirty="0">
                <a:solidFill>
                  <a:prstClr val="white"/>
                </a:solidFill>
                <a:latin typeface="Cambria" panose="02040503050406030204" pitchFamily="18" charset="0"/>
                <a:ea typeface="Cambria" panose="02040503050406030204" pitchFamily="18" charset="0"/>
              </a:rPr>
              <a:t>uyện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Rounded Rectangle 16"/>
          <p:cNvSpPr/>
          <p:nvPr/>
        </p:nvSpPr>
        <p:spPr>
          <a:xfrm>
            <a:off x="7187936" y="4269909"/>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prstClr val="black"/>
                </a:solidFill>
                <a:latin typeface="Cambria" panose="02040503050406030204" pitchFamily="18" charset="0"/>
                <a:ea typeface="Cambria" panose="02040503050406030204" pitchFamily="18" charset="0"/>
              </a:rPr>
              <a:t>g</a:t>
            </a:r>
            <a:r>
              <a:rPr lang="vi-VN" sz="5400" b="1" u="sng" dirty="0">
                <a:solidFill>
                  <a:prstClr val="white"/>
                </a:solidFill>
                <a:latin typeface="Cambria" panose="02040503050406030204" pitchFamily="18" charset="0"/>
                <a:ea typeface="Cambria" panose="02040503050406030204" pitchFamily="18" charset="0"/>
              </a:rPr>
              <a:t>ôn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695" b="98459" l="1368" r="100000">
                        <a14:foregroundMark x1="24957" y1="50847" x2="24957" y2="50847"/>
                      </a14:backgroundRemoval>
                    </a14:imgEffect>
                  </a14:imgLayer>
                </a14:imgProps>
              </a:ext>
            </a:extLst>
          </a:blip>
          <a:stretch>
            <a:fillRect/>
          </a:stretch>
        </p:blipFill>
        <p:spPr>
          <a:xfrm rot="19984713" flipH="1">
            <a:off x="-40119" y="-36150"/>
            <a:ext cx="1692349" cy="1978156"/>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1695" b="98459" l="1368" r="100000">
                        <a14:foregroundMark x1="24957" y1="50847" x2="24957" y2="50847"/>
                      </a14:backgroundRemoval>
                    </a14:imgEffect>
                  </a14:imgLayer>
                </a14:imgProps>
              </a:ext>
            </a:extLst>
          </a:blip>
          <a:stretch>
            <a:fillRect/>
          </a:stretch>
        </p:blipFill>
        <p:spPr>
          <a:xfrm rot="1615287">
            <a:off x="10613431" y="4804517"/>
            <a:ext cx="1692349" cy="1978156"/>
          </a:xfrm>
          <a:prstGeom prst="rect">
            <a:avLst/>
          </a:prstGeom>
        </p:spPr>
      </p:pic>
      <p:pic>
        <p:nvPicPr>
          <p:cNvPr id="2" name="Picture 1"/>
          <p:cNvPicPr>
            <a:picLocks noChangeAspect="1"/>
          </p:cNvPicPr>
          <p:nvPr/>
        </p:nvPicPr>
        <p:blipFill>
          <a:blip r:embed="rId5"/>
          <a:stretch>
            <a:fillRect/>
          </a:stretch>
        </p:blipFill>
        <p:spPr>
          <a:xfrm>
            <a:off x="243322" y="126051"/>
            <a:ext cx="11949196" cy="1731414"/>
          </a:xfrm>
          <a:prstGeom prst="rect">
            <a:avLst/>
          </a:prstGeom>
        </p:spPr>
      </p:pic>
    </p:spTree>
    <p:extLst>
      <p:ext uri="{BB962C8B-B14F-4D97-AF65-F5344CB8AC3E}">
        <p14:creationId xmlns:p14="http://schemas.microsoft.com/office/powerpoint/2010/main" val="271779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aver">
      <a:dk1>
        <a:srgbClr val="1E1E1C"/>
      </a:dk1>
      <a:lt1>
        <a:srgbClr val="FEF8EA"/>
      </a:lt1>
      <a:dk2>
        <a:srgbClr val="C57C45"/>
      </a:dk2>
      <a:lt2>
        <a:srgbClr val="F5E7CC"/>
      </a:lt2>
      <a:accent1>
        <a:srgbClr val="BDDAE2"/>
      </a:accent1>
      <a:accent2>
        <a:srgbClr val="E0D2B5"/>
      </a:accent2>
      <a:accent3>
        <a:srgbClr val="F07C6D"/>
      </a:accent3>
      <a:accent4>
        <a:srgbClr val="FBD556"/>
      </a:accent4>
      <a:accent5>
        <a:srgbClr val="003744"/>
      </a:accent5>
      <a:accent6>
        <a:srgbClr val="107F92"/>
      </a:accent6>
      <a:hlink>
        <a:srgbClr val="EDBCA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563</Words>
  <Application>Microsoft Office PowerPoint</Application>
  <PresentationFormat>Widescreen</PresentationFormat>
  <Paragraphs>104</Paragraphs>
  <Slides>17</Slides>
  <Notes>4</Notes>
  <HiddenSlides>0</HiddenSlides>
  <MMClips>6</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17</vt:i4>
      </vt:variant>
    </vt:vector>
  </HeadingPairs>
  <TitlesOfParts>
    <vt:vector size="43" baseType="lpstr">
      <vt:lpstr>UTM Avo</vt:lpstr>
      <vt:lpstr>Calibri</vt:lpstr>
      <vt:lpstr>#9Slide05 Aphrodite Pro</vt:lpstr>
      <vt:lpstr>Calibri Light</vt:lpstr>
      <vt:lpstr>SVN-Dancing Script</vt:lpstr>
      <vt:lpstr>Arial</vt:lpstr>
      <vt:lpstr>#9Slide04 Aire Roman Pro</vt:lpstr>
      <vt:lpstr>#9Slide03 Montserrat Black</vt:lpstr>
      <vt:lpstr>SVN-Gretoon</vt:lpstr>
      <vt:lpstr>#9Slide03 Jura Bold</vt:lpstr>
      <vt:lpstr>#9Slide07 SVNDessert Menu Scrip</vt:lpstr>
      <vt:lpstr>SVN-Newton</vt:lpstr>
      <vt:lpstr>SVN-Poky's</vt:lpstr>
      <vt:lpstr>#9Slide07 IcielBC Cubano Normal</vt:lpstr>
      <vt:lpstr>#9Slide07 Deepika</vt:lpstr>
      <vt:lpstr>Cambria</vt:lpstr>
      <vt:lpstr>#9Slide07 HoneyCream</vt:lpstr>
      <vt:lpstr>#9Slide07 Cadena</vt:lpstr>
      <vt:lpstr>#9Slide03 Kaleko 105 Round</vt:lpstr>
      <vt:lpstr>字魂70号-灵悦黑体</vt:lpstr>
      <vt:lpstr>#9Slide07 IcielPony</vt:lpstr>
      <vt:lpstr>Times New Roman</vt:lpstr>
      <vt:lpstr>UVN Buc Thu</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16</cp:revision>
  <dcterms:created xsi:type="dcterms:W3CDTF">2022-08-18T08:57:18Z</dcterms:created>
  <dcterms:modified xsi:type="dcterms:W3CDTF">2022-09-03T07:36:31Z</dcterms:modified>
</cp:coreProperties>
</file>