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5"/>
  </p:notesMasterIdLst>
  <p:sldIdLst>
    <p:sldId id="9865" r:id="rId3"/>
    <p:sldId id="9866" r:id="rId4"/>
    <p:sldId id="9867" r:id="rId5"/>
    <p:sldId id="820" r:id="rId6"/>
    <p:sldId id="9873" r:id="rId7"/>
    <p:sldId id="9874" r:id="rId8"/>
    <p:sldId id="807" r:id="rId9"/>
    <p:sldId id="9875" r:id="rId10"/>
    <p:sldId id="9876" r:id="rId11"/>
    <p:sldId id="9849" r:id="rId12"/>
    <p:sldId id="9851" r:id="rId13"/>
    <p:sldId id="9877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8B"/>
    <a:srgbClr val="7F6000"/>
    <a:srgbClr val="FF0066"/>
    <a:srgbClr val="FD9A49"/>
    <a:srgbClr val="859A84"/>
    <a:srgbClr val="FEC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519" autoAdjust="0"/>
  </p:normalViewPr>
  <p:slideViewPr>
    <p:cSldViewPr snapToGrid="0" showGuides="1">
      <p:cViewPr varScale="1">
        <p:scale>
          <a:sx n="80" d="100"/>
          <a:sy n="80" d="100"/>
        </p:scale>
        <p:origin x="123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5485A-A7D9-4436-88EA-36C40A1DC48A}" type="datetimeFigureOut">
              <a:rPr lang="zh-CN" altLang="en-US" smtClean="0"/>
              <a:t>2022/9/10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E1B2E-C5AD-4D1F-88C8-4B5072146B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93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6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0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0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pPr>
              <a:defRPr/>
            </a:pPr>
            <a:fld id="{D40F24A7-9587-4CD4-81C3-91DAF511BE2D}" type="slidenum">
              <a:rPr lang="zh-CN" altLang="en-US" smtClean="0"/>
              <a:pPr>
                <a:defRPr/>
              </a:pPr>
              <a:t>4</a:t>
            </a:fld>
            <a:endParaRPr lang="zh-CN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8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21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6D853EB3-5E21-40F2-8B71-FB7D64090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75962BA7-9195-400B-AFDB-1B1BAE9B2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23284F-7DEF-4DB2-A87E-7B40E9428B0B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pPr>
              <a:defRPr/>
            </a:pPr>
            <a:fld id="{193C8894-D177-4A2F-BD65-1E38B7DE2C77}" type="slidenum">
              <a:rPr lang="zh-CN" altLang="en-US" smtClean="0"/>
              <a:pPr>
                <a:defRPr/>
              </a:pPr>
              <a:t>7</a:t>
            </a:fld>
            <a:endParaRPr lang="zh-CN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1B2E-C5AD-4D1F-88C8-4B5072146B4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1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E1B2E-C5AD-4D1F-88C8-4B5072146B4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609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665742"/>
      </p:ext>
    </p:extLst>
  </p:cSld>
  <p:clrMapOvr>
    <a:masterClrMapping/>
  </p:clrMapOvr>
  <p:transition spd="med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A4C4FC-A4FF-4B43-B3C1-44CDE29B85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435470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181735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43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81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8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62" r:id="rId3"/>
  </p:sldLayoutIdLst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80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" y="647467"/>
            <a:ext cx="10833641" cy="5357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64" y="4367753"/>
            <a:ext cx="2301335" cy="18505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97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8" y="1169611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9" y="3372442"/>
            <a:ext cx="2369863" cy="33474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8642" y="3867655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00B0F0"/>
                </a:solidFill>
                <a:latin typeface="HP001 4 hàng" panose="020B0603050302020204" pitchFamily="34" charset="0"/>
              </a:rPr>
              <a:t>Chữ hoa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7705" y="3533230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002060"/>
                </a:solidFill>
                <a:latin typeface="HP001 5 hàng" panose="020B0603050302020204" pitchFamily="34" charset="0"/>
              </a:rPr>
              <a:t>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63196" y="2137215"/>
            <a:ext cx="5405131" cy="1025522"/>
            <a:chOff x="2622494" y="2094136"/>
            <a:chExt cx="5405131" cy="1025522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859A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Tiết  3: Viết </a:t>
              </a:r>
            </a:p>
          </p:txBody>
        </p:sp>
      </p:grp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2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30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36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800817" y="811272"/>
            <a:ext cx="7029676" cy="1569660"/>
            <a:chOff x="2848943" y="923567"/>
            <a:chExt cx="7029676" cy="1569660"/>
          </a:xfrm>
        </p:grpSpPr>
        <p:sp>
          <p:nvSpPr>
            <p:cNvPr id="12" name="TextBox 11"/>
            <p:cNvSpPr txBox="1"/>
            <p:nvPr/>
          </p:nvSpPr>
          <p:spPr>
            <a:xfrm>
              <a:off x="2863865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/>
                  <a:latin typeface="UTM Silk Script" panose="02040603050506020204" pitchFamily="18" charset="0"/>
                </a:rPr>
                <a:t>Viết bài vào vở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48943" y="923567"/>
              <a:ext cx="70147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>
                  <a:solidFill>
                    <a:srgbClr val="FF6600"/>
                  </a:solidFill>
                  <a:effectLst/>
                  <a:latin typeface="UTM Silk Script" panose="02040603050506020204" pitchFamily="18" charset="0"/>
                </a:rPr>
                <a:t>Viết bài vào vở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00475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2FC8D3D-1C95-4C48-86CC-807F562DB6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06" y="-53923"/>
            <a:ext cx="3939304" cy="39393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7944" y="1516580"/>
            <a:ext cx="551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FF0000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00B0F0"/>
                </a:solidFill>
                <a:latin typeface="SVN-Poky's" panose="020B0606040200020203" pitchFamily="34" charset="0"/>
              </a:rPr>
              <a:t>Ặ</a:t>
            </a:r>
            <a:r>
              <a:rPr lang="en-US" sz="7200">
                <a:solidFill>
                  <a:srgbClr val="FFFF00"/>
                </a:solidFill>
                <a:latin typeface="SVN-Poky's" panose="020B0606040200020203" pitchFamily="34" charset="0"/>
              </a:rPr>
              <a:t>N</a:t>
            </a:r>
            <a:r>
              <a:rPr lang="en-US" sz="7200">
                <a:latin typeface="SVN-Poky's" panose="020B0606040200020203" pitchFamily="34" charset="0"/>
              </a:rPr>
              <a:t> </a:t>
            </a:r>
            <a:r>
              <a:rPr lang="en-US" sz="7200">
                <a:solidFill>
                  <a:srgbClr val="CC0099"/>
                </a:solidFill>
                <a:latin typeface="SVN-Poky's" panose="020B0606040200020203" pitchFamily="34" charset="0"/>
              </a:rPr>
              <a:t>D</a:t>
            </a:r>
            <a:r>
              <a:rPr lang="en-US" sz="7200">
                <a:solidFill>
                  <a:srgbClr val="66FF33"/>
                </a:solidFill>
                <a:latin typeface="SVN-Poky's" panose="020B0606040200020203" pitchFamily="34" charset="0"/>
              </a:rPr>
              <a:t>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78143" y="3424289"/>
            <a:ext cx="7435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 viết lại chữ hoa D.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61488" y="4388452"/>
            <a:ext cx="556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- Chuẩn bị tiết 4.</a:t>
            </a:r>
          </a:p>
          <a:p>
            <a:endParaRPr lang="en-US" sz="4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05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6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997587" y="161943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394983" y="476818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cập: MĂNG NON- TÀI LIỆU TIỂU HỌC/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179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14" y="924984"/>
            <a:ext cx="10579261" cy="52314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7852">
            <a:off x="8837392" y="787585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410" y="2841015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75" y="1432724"/>
            <a:ext cx="1791664" cy="630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AF0579E1-D6C8-42EE-BAB9-E7EA37FBDCFC}"/>
              </a:ext>
            </a:extLst>
          </p:cNvPr>
          <p:cNvGrpSpPr/>
          <p:nvPr/>
        </p:nvGrpSpPr>
        <p:grpSpPr>
          <a:xfrm>
            <a:off x="2073074" y="2509893"/>
            <a:ext cx="1851134" cy="2569399"/>
            <a:chOff x="5407314" y="-1733069"/>
            <a:chExt cx="1851134" cy="2569399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AF60386C-1B3C-4C54-B6DF-6BB4D4F53644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D93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800" dirty="0">
                <a:solidFill>
                  <a:srgbClr val="FD938B"/>
                </a:solidFill>
                <a:latin typeface="SVN-Poky's" panose="020B0606040200020203" pitchFamily="34" charset="0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3C133C8-026B-456E-8F36-0D2D78201F06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D93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997" dirty="0">
                <a:solidFill>
                  <a:srgbClr val="FD938B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Heavy" panose="020B0A00000000000000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28666" y="2739936"/>
            <a:ext cx="2066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F0000"/>
                </a:solidFill>
                <a:latin typeface="SVN-Poky's" panose="020B0606040200020203" pitchFamily="34" charset="0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Mục</a:t>
            </a:r>
            <a:endParaRPr lang="zh-CN" altLang="en-US" sz="4800">
              <a:solidFill>
                <a:srgbClr val="FF0000"/>
              </a:solidFill>
              <a:latin typeface="SVN-Poky's" panose="020B0606040200020203" pitchFamily="34" charset="0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02429" y="3975107"/>
            <a:ext cx="2066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>
                <a:solidFill>
                  <a:srgbClr val="FD938B"/>
                </a:solidFill>
                <a:latin typeface="SVN-Poky's" panose="020B0606040200020203" pitchFamily="34" charset="0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 </a:t>
            </a:r>
            <a:r>
              <a:rPr lang="en-US" altLang="zh-CN" sz="4800">
                <a:solidFill>
                  <a:srgbClr val="FD9A49"/>
                </a:solidFill>
                <a:latin typeface="SVN-Poky's" panose="020B0606040200020203" pitchFamily="34" charset="0"/>
                <a:ea typeface="思源黑体 CN Heavy" panose="020B0A00000000000000" pitchFamily="34" charset="-122"/>
                <a:sym typeface="思源黑体 CN Heavy" panose="020B0A00000000000000" pitchFamily="34" charset="-122"/>
              </a:rPr>
              <a:t>tiêu</a:t>
            </a:r>
            <a:endParaRPr lang="zh-CN" altLang="en-US" sz="4800">
              <a:solidFill>
                <a:srgbClr val="FD9A49"/>
              </a:solidFill>
              <a:latin typeface="SVN-Poky's" panose="020B0606040200020203" pitchFamily="34" charset="0"/>
              <a:ea typeface="思源黑体 CN Heavy" panose="020B0A00000000000000" pitchFamily="34" charset="-122"/>
              <a:sym typeface="思源黑体 CN Heavy" panose="020B0A00000000000000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543" y="2090054"/>
            <a:ext cx="69752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66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*Kiến thức, kĩ năng:</a:t>
            </a:r>
          </a:p>
          <a:p>
            <a:r>
              <a:rPr lang="en-US" sz="3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Biết viết chữ viết hoa D cỡ vừa và cỡ nhỏ.</a:t>
            </a:r>
          </a:p>
          <a:p>
            <a:r>
              <a:rPr lang="en-US" sz="30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Viết đúng câu ứng dựng: Dung dăng dung dẻ/ Dắt trẻ đi chơi</a:t>
            </a:r>
          </a:p>
          <a:p>
            <a:r>
              <a:rPr lang="en-US" sz="3000" b="1">
                <a:solidFill>
                  <a:srgbClr val="FF0066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*Phát triển năng lực và phẩm chất:</a:t>
            </a:r>
          </a:p>
          <a:p>
            <a:r>
              <a:rPr lang="en-US" sz="3000" b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Rèn cho HS tính kiên nhẫn, cẩn thận.</a:t>
            </a:r>
          </a:p>
          <a:p>
            <a:r>
              <a:rPr lang="en-US" sz="3000" b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Có ý thức thẩm mỹ khi viết chữ.</a:t>
            </a:r>
          </a:p>
        </p:txBody>
      </p:sp>
    </p:spTree>
    <p:extLst>
      <p:ext uri="{BB962C8B-B14F-4D97-AF65-F5344CB8AC3E}">
        <p14:creationId xmlns:p14="http://schemas.microsoft.com/office/powerpoint/2010/main" val="3785756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5013" y="2426739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66"/>
                </a:solidFill>
                <a:latin typeface="UTM Guanine" panose="02040603050506020204" pitchFamily="18" charset="0"/>
              </a:rPr>
              <a:t>Hoạt động 1: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1645" y="3315233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7F6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chữ hoa </a:t>
            </a:r>
          </a:p>
        </p:txBody>
      </p:sp>
    </p:spTree>
    <p:extLst>
      <p:ext uri="{BB962C8B-B14F-4D97-AF65-F5344CB8AC3E}">
        <p14:creationId xmlns:p14="http://schemas.microsoft.com/office/powerpoint/2010/main" val="1012643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7704D31-E10F-4DB5-814E-FE8B74EC7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3F8BF0-7553-412F-91CE-B24C4C6B3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D2CCA82-F73D-4F9F-AE2C-3937B82AB5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076" y="3338586"/>
            <a:ext cx="4077536" cy="4077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6557" t="9066" r="26947" b="9199"/>
          <a:stretch/>
        </p:blipFill>
        <p:spPr>
          <a:xfrm>
            <a:off x="5846689" y="548640"/>
            <a:ext cx="6225706" cy="61531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86313" y="1535539"/>
            <a:ext cx="4957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F6000"/>
                </a:solidFill>
                <a:latin typeface="UTM Avo" panose="02040603050506020204" pitchFamily="18" charset="0"/>
              </a:rPr>
              <a:t>Quan sát chữ hoa 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7692" y="2641312"/>
            <a:ext cx="495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7F6000"/>
                </a:solidFill>
                <a:latin typeface="UTM Avo" panose="02040603050506020204" pitchFamily="18" charset="0"/>
              </a:rPr>
              <a:t>- Chữ hoa D gồm có mấy nét?</a:t>
            </a:r>
          </a:p>
        </p:txBody>
      </p:sp>
    </p:spTree>
    <p:extLst>
      <p:ext uri="{BB962C8B-B14F-4D97-AF65-F5344CB8AC3E}">
        <p14:creationId xmlns:p14="http://schemas.microsoft.com/office/powerpoint/2010/main" val="3702352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HĐ viết_ Viết chữ hoa D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2742" y="0"/>
            <a:ext cx="6858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453" y="310244"/>
            <a:ext cx="5573195" cy="2755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558" y="1108392"/>
            <a:ext cx="4299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D938B"/>
                </a:solidFill>
                <a:latin typeface="UTM Avo" panose="02040603050506020204" pitchFamily="18" charset="0"/>
              </a:rPr>
              <a:t>Hãy quan sát video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084" y="2304376"/>
            <a:ext cx="6167188" cy="49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91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5013" y="2426739"/>
            <a:ext cx="400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66"/>
                </a:solidFill>
                <a:latin typeface="UTM Guanine" panose="02040603050506020204" pitchFamily="18" charset="0"/>
              </a:rPr>
              <a:t>Hoạt động 2: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1645" y="3315233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7F6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952BA684-BD08-4F80-B39D-F40A74BF3F7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519" y="3987048"/>
            <a:ext cx="3139614" cy="31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21F2E70-6ACF-4AE6-B8B5-8BDE380B37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8660" y="-389351"/>
            <a:ext cx="3526786" cy="35267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666183" y="705555"/>
            <a:ext cx="5307512" cy="1038616"/>
            <a:chOff x="3044918" y="203330"/>
            <a:chExt cx="5307512" cy="1038616"/>
          </a:xfrm>
        </p:grpSpPr>
        <p:sp>
          <p:nvSpPr>
            <p:cNvPr id="10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40969" y="2573990"/>
            <a:ext cx="8845744" cy="2776275"/>
            <a:chOff x="1167500" y="4674171"/>
            <a:chExt cx="8417199" cy="19756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1167500" y="5459426"/>
              <a:ext cx="8017435" cy="11904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1167501" y="4674171"/>
              <a:ext cx="8017435" cy="11904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91510" y="5075139"/>
              <a:ext cx="819318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Dung dăng dung dẻ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00697" y="5852806"/>
              <a:ext cx="5694694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Dắt trẻ đi chơi.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45" r="23953" b="14575"/>
          <a:stretch/>
        </p:blipFill>
        <p:spPr>
          <a:xfrm>
            <a:off x="8585464" y="2852382"/>
            <a:ext cx="3538912" cy="400561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93729" y="216978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06266" y="1459190"/>
            <a:ext cx="8845744" cy="2776275"/>
            <a:chOff x="1167500" y="4674171"/>
            <a:chExt cx="8417199" cy="19756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1167500" y="5459426"/>
              <a:ext cx="8017435" cy="11904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1167501" y="4674171"/>
              <a:ext cx="8017435" cy="11904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91510" y="5075139"/>
              <a:ext cx="819318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Dung dăng dung dẻ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00697" y="5852806"/>
              <a:ext cx="5694694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Dắt trẻ đi chơi.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14154" y="4404922"/>
            <a:ext cx="9844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Những chữ cái nào được viết hoa?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4153" y="5146266"/>
            <a:ext cx="9844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Khoảng cách giữa các chữ như thế nào?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198606" y="2680946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14385" y="3788689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49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993729" y="216978"/>
            <a:ext cx="5307512" cy="1038616"/>
            <a:chOff x="3044918" y="203330"/>
            <a:chExt cx="5307512" cy="1038616"/>
          </a:xfrm>
        </p:grpSpPr>
        <p:sp>
          <p:nvSpPr>
            <p:cNvPr id="3" name="Freeform: Shape 49">
              <a:extLst>
                <a:ext uri="{FF2B5EF4-FFF2-40B4-BE49-F238E27FC236}">
                  <a16:creationId xmlns:a16="http://schemas.microsoft.com/office/drawing/2014/main" id="{8876CCDB-58AA-4536-9D38-D0E6638F0CA5}"/>
                </a:ext>
              </a:extLst>
            </p:cNvPr>
            <p:cNvSpPr/>
            <p:nvPr/>
          </p:nvSpPr>
          <p:spPr>
            <a:xfrm>
              <a:off x="3044918" y="203330"/>
              <a:ext cx="5307512" cy="1038616"/>
            </a:xfrm>
            <a:custGeom>
              <a:avLst/>
              <a:gdLst>
                <a:gd name="connsiteX0" fmla="*/ 943429 w 10653486"/>
                <a:gd name="connsiteY0" fmla="*/ 0 h 2888343"/>
                <a:gd name="connsiteX1" fmla="*/ 725714 w 10653486"/>
                <a:gd name="connsiteY1" fmla="*/ 174171 h 2888343"/>
                <a:gd name="connsiteX2" fmla="*/ 551543 w 10653486"/>
                <a:gd name="connsiteY2" fmla="*/ 261257 h 2888343"/>
                <a:gd name="connsiteX3" fmla="*/ 377372 w 10653486"/>
                <a:gd name="connsiteY3" fmla="*/ 275771 h 2888343"/>
                <a:gd name="connsiteX4" fmla="*/ 72572 w 10653486"/>
                <a:gd name="connsiteY4" fmla="*/ 304800 h 2888343"/>
                <a:gd name="connsiteX5" fmla="*/ 0 w 10653486"/>
                <a:gd name="connsiteY5" fmla="*/ 304800 h 2888343"/>
                <a:gd name="connsiteX6" fmla="*/ 43543 w 10653486"/>
                <a:gd name="connsiteY6" fmla="*/ 2569028 h 2888343"/>
                <a:gd name="connsiteX7" fmla="*/ 319314 w 10653486"/>
                <a:gd name="connsiteY7" fmla="*/ 2583543 h 2888343"/>
                <a:gd name="connsiteX8" fmla="*/ 638629 w 10653486"/>
                <a:gd name="connsiteY8" fmla="*/ 2670628 h 2888343"/>
                <a:gd name="connsiteX9" fmla="*/ 841829 w 10653486"/>
                <a:gd name="connsiteY9" fmla="*/ 2801257 h 2888343"/>
                <a:gd name="connsiteX10" fmla="*/ 928914 w 10653486"/>
                <a:gd name="connsiteY10" fmla="*/ 2888343 h 2888343"/>
                <a:gd name="connsiteX11" fmla="*/ 9739086 w 10653486"/>
                <a:gd name="connsiteY11" fmla="*/ 2830286 h 2888343"/>
                <a:gd name="connsiteX12" fmla="*/ 10145486 w 10653486"/>
                <a:gd name="connsiteY12" fmla="*/ 2583543 h 2888343"/>
                <a:gd name="connsiteX13" fmla="*/ 10653486 w 10653486"/>
                <a:gd name="connsiteY13" fmla="*/ 2525486 h 2888343"/>
                <a:gd name="connsiteX14" fmla="*/ 10609943 w 10653486"/>
                <a:gd name="connsiteY14" fmla="*/ 290286 h 2888343"/>
                <a:gd name="connsiteX15" fmla="*/ 10087429 w 10653486"/>
                <a:gd name="connsiteY15" fmla="*/ 203200 h 2888343"/>
                <a:gd name="connsiteX16" fmla="*/ 9811657 w 10653486"/>
                <a:gd name="connsiteY16" fmla="*/ 14514 h 2888343"/>
                <a:gd name="connsiteX17" fmla="*/ 943429 w 10653486"/>
                <a:gd name="connsiteY17" fmla="*/ 0 h 288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53486" h="2888343">
                  <a:moveTo>
                    <a:pt x="943429" y="0"/>
                  </a:moveTo>
                  <a:lnTo>
                    <a:pt x="725714" y="174171"/>
                  </a:lnTo>
                  <a:lnTo>
                    <a:pt x="551543" y="261257"/>
                  </a:lnTo>
                  <a:lnTo>
                    <a:pt x="377372" y="275771"/>
                  </a:lnTo>
                  <a:lnTo>
                    <a:pt x="72572" y="304800"/>
                  </a:lnTo>
                  <a:lnTo>
                    <a:pt x="0" y="304800"/>
                  </a:lnTo>
                  <a:lnTo>
                    <a:pt x="43543" y="2569028"/>
                  </a:lnTo>
                  <a:lnTo>
                    <a:pt x="319314" y="2583543"/>
                  </a:lnTo>
                  <a:lnTo>
                    <a:pt x="638629" y="2670628"/>
                  </a:lnTo>
                  <a:lnTo>
                    <a:pt x="841829" y="2801257"/>
                  </a:lnTo>
                  <a:lnTo>
                    <a:pt x="928914" y="2888343"/>
                  </a:lnTo>
                  <a:lnTo>
                    <a:pt x="9739086" y="2830286"/>
                  </a:lnTo>
                  <a:lnTo>
                    <a:pt x="10145486" y="2583543"/>
                  </a:lnTo>
                  <a:lnTo>
                    <a:pt x="10653486" y="2525486"/>
                  </a:lnTo>
                  <a:lnTo>
                    <a:pt x="10609943" y="290286"/>
                  </a:lnTo>
                  <a:lnTo>
                    <a:pt x="10087429" y="203200"/>
                  </a:lnTo>
                  <a:lnTo>
                    <a:pt x="9811657" y="14514"/>
                  </a:lnTo>
                  <a:lnTo>
                    <a:pt x="943429" y="0"/>
                  </a:lnTo>
                  <a:close/>
                </a:path>
              </a:pathLst>
            </a:custGeom>
            <a:ln w="63500" cmpd="thinThick">
              <a:solidFill>
                <a:srgbClr val="16858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671246" y="406926"/>
              <a:ext cx="4462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VIẾT ỨNG DỤNG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06266" y="1459190"/>
            <a:ext cx="8845744" cy="2776275"/>
            <a:chOff x="1167500" y="4674171"/>
            <a:chExt cx="8417199" cy="19756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1167500" y="5459426"/>
              <a:ext cx="8017435" cy="11904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1167501" y="4674171"/>
              <a:ext cx="8017435" cy="11904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91510" y="5075139"/>
              <a:ext cx="819318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Dung dăng dung dẻ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1300697" y="5852806"/>
              <a:ext cx="5694694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>
                  <a:solidFill>
                    <a:srgbClr val="CC0099"/>
                  </a:solidFill>
                  <a:latin typeface="HP001 4 hàng" panose="020B0603050302020204" pitchFamily="34" charset="0"/>
                </a:rPr>
                <a:t>Dắt trẻ đi chơi.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14154" y="4404922"/>
            <a:ext cx="984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Những chữ cái nào cao 2,5 ô li?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198606" y="2680946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114385" y="3788689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EF0B92-3DC0-B3BD-14A6-0C9D40D51B84}"/>
              </a:ext>
            </a:extLst>
          </p:cNvPr>
          <p:cNvCxnSpPr/>
          <p:nvPr/>
        </p:nvCxnSpPr>
        <p:spPr>
          <a:xfrm>
            <a:off x="3495510" y="2688210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EDBF7D-CC7B-AE6F-8C1F-CCCF13BCF91C}"/>
              </a:ext>
            </a:extLst>
          </p:cNvPr>
          <p:cNvCxnSpPr/>
          <p:nvPr/>
        </p:nvCxnSpPr>
        <p:spPr>
          <a:xfrm>
            <a:off x="5448135" y="3788689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73F519-D7B5-4CDA-B294-29384A5BA6B9}"/>
              </a:ext>
            </a:extLst>
          </p:cNvPr>
          <p:cNvCxnSpPr/>
          <p:nvPr/>
        </p:nvCxnSpPr>
        <p:spPr>
          <a:xfrm>
            <a:off x="7029285" y="2688210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CD0D9-72E1-0025-47C1-5288DB2BC8B7}"/>
              </a:ext>
            </a:extLst>
          </p:cNvPr>
          <p:cNvCxnSpPr/>
          <p:nvPr/>
        </p:nvCxnSpPr>
        <p:spPr>
          <a:xfrm>
            <a:off x="5219370" y="2709420"/>
            <a:ext cx="548640" cy="0"/>
          </a:xfrm>
          <a:prstGeom prst="line">
            <a:avLst/>
          </a:prstGeom>
          <a:ln w="5715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82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人教版小学四年级语文《尊严》PPT课件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282</Words>
  <Application>Microsoft Office PowerPoint</Application>
  <PresentationFormat>Widescreen</PresentationFormat>
  <Paragraphs>54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等线</vt:lpstr>
      <vt:lpstr>#9Slide03 Arima Madurai Black</vt:lpstr>
      <vt:lpstr>#9Slide03 Arima Madurai Bold</vt:lpstr>
      <vt:lpstr>#9Slide05 Aphrodite Pro</vt:lpstr>
      <vt:lpstr>#9Slide07 HoneyCream</vt:lpstr>
      <vt:lpstr>#9Slide07 IcielBC Cubano Normal</vt:lpstr>
      <vt:lpstr>#9Slide07 IcielPony</vt:lpstr>
      <vt:lpstr>Arial</vt:lpstr>
      <vt:lpstr>Chango</vt:lpstr>
      <vt:lpstr>HP001 4 hàng</vt:lpstr>
      <vt:lpstr>HP001 5 hàng</vt:lpstr>
      <vt:lpstr>SVN-Dancing Script</vt:lpstr>
      <vt:lpstr>SVN-Newton</vt:lpstr>
      <vt:lpstr>SVN-Poky's</vt:lpstr>
      <vt:lpstr>Times New Roman</vt:lpstr>
      <vt:lpstr>UTM Avo</vt:lpstr>
      <vt:lpstr>UTM Guanine</vt:lpstr>
      <vt:lpstr>UTM Silk Script</vt:lpstr>
      <vt:lpstr>思源黑体 CN Heavy</vt:lpstr>
      <vt:lpstr>Office 主题​​</vt:lpstr>
      <vt:lpstr>4_Awesome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人教版小学四年级语文《尊严》PPT课件</dc:title>
  <dc:creator>BICH</dc:creator>
  <cp:keywords>MĂNGNON</cp:keywords>
  <cp:lastModifiedBy>Windows User</cp:lastModifiedBy>
  <cp:revision>48</cp:revision>
  <dcterms:created xsi:type="dcterms:W3CDTF">2019-05-30T06:46:32Z</dcterms:created>
  <dcterms:modified xsi:type="dcterms:W3CDTF">2022-09-10T14:32:26Z</dcterms:modified>
</cp:coreProperties>
</file>