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661" r:id="rId2"/>
    <p:sldMasterId id="2147483673" r:id="rId3"/>
  </p:sldMasterIdLst>
  <p:notesMasterIdLst>
    <p:notesMasterId r:id="rId31"/>
  </p:notesMasterIdLst>
  <p:sldIdLst>
    <p:sldId id="258" r:id="rId4"/>
    <p:sldId id="259" r:id="rId5"/>
    <p:sldId id="260" r:id="rId6"/>
    <p:sldId id="261" r:id="rId7"/>
    <p:sldId id="262" r:id="rId8"/>
    <p:sldId id="263" r:id="rId9"/>
    <p:sldId id="264" r:id="rId10"/>
    <p:sldId id="265" r:id="rId11"/>
    <p:sldId id="267" r:id="rId12"/>
    <p:sldId id="268" r:id="rId13"/>
    <p:sldId id="266" r:id="rId14"/>
    <p:sldId id="273" r:id="rId15"/>
    <p:sldId id="274" r:id="rId16"/>
    <p:sldId id="269"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125" y="30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DF698D-F110-4EE9-AE9F-FA5BF53433AD}" type="datetimeFigureOut">
              <a:rPr lang="en-US" smtClean="0"/>
              <a:t>9/18/2022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A8531C-88A3-4D0F-9747-3DAF4A0EFF58}" type="slidenum">
              <a:rPr lang="en-US" smtClean="0"/>
              <a:t>‹#›</a:t>
            </a:fld>
            <a:endParaRPr lang="en-US"/>
          </a:p>
        </p:txBody>
      </p:sp>
    </p:spTree>
    <p:extLst>
      <p:ext uri="{BB962C8B-B14F-4D97-AF65-F5344CB8AC3E}">
        <p14:creationId xmlns:p14="http://schemas.microsoft.com/office/powerpoint/2010/main" val="3355876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5339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2DD08-BFD2-4617-92AF-E1951D5E311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0524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7263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10800000">
            <a:off x="-491587" y="4814743"/>
            <a:ext cx="13673349" cy="2205605"/>
          </a:xfrm>
          <a:custGeom>
            <a:avLst/>
            <a:gdLst/>
            <a:ahLst/>
            <a:cxnLst/>
            <a:rect l="l" t="t" r="r" b="b"/>
            <a:pathLst>
              <a:path w="122138" h="34176" extrusionOk="0">
                <a:moveTo>
                  <a:pt x="86982" y="1"/>
                </a:moveTo>
                <a:cubicBezTo>
                  <a:pt x="73173" y="1"/>
                  <a:pt x="58986" y="532"/>
                  <a:pt x="45511" y="1727"/>
                </a:cubicBezTo>
                <a:cubicBezTo>
                  <a:pt x="40245" y="2194"/>
                  <a:pt x="35040" y="2845"/>
                  <a:pt x="29998" y="3678"/>
                </a:cubicBezTo>
                <a:cubicBezTo>
                  <a:pt x="19995" y="5345"/>
                  <a:pt x="11345" y="10621"/>
                  <a:pt x="7817" y="17635"/>
                </a:cubicBezTo>
                <a:cubicBezTo>
                  <a:pt x="5439" y="22342"/>
                  <a:pt x="0" y="32650"/>
                  <a:pt x="10481" y="34073"/>
                </a:cubicBezTo>
                <a:cubicBezTo>
                  <a:pt x="10992" y="34142"/>
                  <a:pt x="11492" y="34175"/>
                  <a:pt x="11981" y="34175"/>
                </a:cubicBezTo>
                <a:cubicBezTo>
                  <a:pt x="18915" y="34175"/>
                  <a:pt x="23647" y="27533"/>
                  <a:pt x="28148" y="24456"/>
                </a:cubicBezTo>
                <a:cubicBezTo>
                  <a:pt x="33528" y="20774"/>
                  <a:pt x="39271" y="19549"/>
                  <a:pt x="45219" y="19549"/>
                </a:cubicBezTo>
                <a:cubicBezTo>
                  <a:pt x="56050" y="19549"/>
                  <a:pt x="67562" y="23611"/>
                  <a:pt x="78802" y="24294"/>
                </a:cubicBezTo>
                <a:cubicBezTo>
                  <a:pt x="80259" y="24381"/>
                  <a:pt x="81807" y="24429"/>
                  <a:pt x="83413" y="24429"/>
                </a:cubicBezTo>
                <a:cubicBezTo>
                  <a:pt x="93348" y="24429"/>
                  <a:pt x="105470" y="22608"/>
                  <a:pt x="111535" y="17208"/>
                </a:cubicBezTo>
                <a:cubicBezTo>
                  <a:pt x="122138" y="7805"/>
                  <a:pt x="109248" y="314"/>
                  <a:pt x="96236" y="80"/>
                </a:cubicBezTo>
                <a:cubicBezTo>
                  <a:pt x="93179" y="27"/>
                  <a:pt x="90090" y="1"/>
                  <a:pt x="8698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a:off x="0" y="-101600"/>
            <a:ext cx="12191965" cy="4581671"/>
          </a:xfrm>
          <a:custGeom>
            <a:avLst/>
            <a:gdLst/>
            <a:ahLst/>
            <a:cxnLst/>
            <a:rect l="l" t="t" r="r" b="b"/>
            <a:pathLst>
              <a:path w="99464" h="37378" extrusionOk="0">
                <a:moveTo>
                  <a:pt x="1" y="1"/>
                </a:moveTo>
                <a:lnTo>
                  <a:pt x="1" y="1"/>
                </a:lnTo>
                <a:cubicBezTo>
                  <a:pt x="1" y="1"/>
                  <a:pt x="8479" y="3864"/>
                  <a:pt x="5287" y="12413"/>
                </a:cubicBezTo>
                <a:cubicBezTo>
                  <a:pt x="1637" y="22184"/>
                  <a:pt x="4040" y="37377"/>
                  <a:pt x="28892" y="37377"/>
                </a:cubicBezTo>
                <a:cubicBezTo>
                  <a:pt x="32972" y="37377"/>
                  <a:pt x="37658" y="36968"/>
                  <a:pt x="43021" y="36057"/>
                </a:cubicBezTo>
                <a:cubicBezTo>
                  <a:pt x="57327" y="33638"/>
                  <a:pt x="58501" y="28398"/>
                  <a:pt x="66899" y="28398"/>
                </a:cubicBezTo>
                <a:cubicBezTo>
                  <a:pt x="67744" y="28398"/>
                  <a:pt x="68662" y="28451"/>
                  <a:pt x="69674" y="28566"/>
                </a:cubicBezTo>
                <a:cubicBezTo>
                  <a:pt x="71221" y="28741"/>
                  <a:pt x="72682" y="28823"/>
                  <a:pt x="74063" y="28823"/>
                </a:cubicBezTo>
                <a:cubicBezTo>
                  <a:pt x="99463" y="28823"/>
                  <a:pt x="97497" y="723"/>
                  <a:pt x="97497" y="723"/>
                </a:cubicBezTo>
                <a:lnTo>
                  <a:pt x="49618" y="723"/>
                </a:lnTo>
                <a:cubicBezTo>
                  <a:pt x="40266" y="723"/>
                  <a:pt x="1" y="1"/>
                  <a:pt x="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071056" y="2805781"/>
            <a:ext cx="1685920" cy="575129"/>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565059" y="850806"/>
            <a:ext cx="1223683" cy="558581"/>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8821965" y="1677463"/>
            <a:ext cx="1125376" cy="455863"/>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4748330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9177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37938"/>
          <a:stretch/>
        </p:blipFill>
        <p:spPr>
          <a:xfrm rot="21207903">
            <a:off x="-118968" y="40755"/>
            <a:ext cx="784545" cy="1196454"/>
          </a:xfrm>
          <a:prstGeom prst="rect">
            <a:avLst/>
          </a:prstGeom>
        </p:spPr>
      </p:pic>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37938"/>
          <a:stretch/>
        </p:blipFill>
        <p:spPr>
          <a:xfrm rot="3021035">
            <a:off x="11313375" y="3002617"/>
            <a:ext cx="784545" cy="1196454"/>
          </a:xfrm>
          <a:prstGeom prst="rect">
            <a:avLst/>
          </a:prstGeom>
        </p:spPr>
      </p:pic>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37938"/>
          <a:stretch/>
        </p:blipFill>
        <p:spPr>
          <a:xfrm rot="1797207">
            <a:off x="11125060" y="5301632"/>
            <a:ext cx="1514099" cy="2309042"/>
          </a:xfrm>
          <a:prstGeom prst="rect">
            <a:avLst/>
          </a:prstGeom>
        </p:spPr>
      </p:pic>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val="0"/>
              </a:ext>
            </a:extLst>
          </a:blip>
          <a:srcRect r="37938"/>
          <a:stretch/>
        </p:blipFill>
        <p:spPr>
          <a:xfrm rot="414619">
            <a:off x="-113055" y="4896319"/>
            <a:ext cx="1241848" cy="1893853"/>
          </a:xfrm>
          <a:prstGeom prst="rect">
            <a:avLst/>
          </a:pr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938"/>
          <a:stretch/>
        </p:blipFill>
        <p:spPr>
          <a:xfrm rot="21207903">
            <a:off x="11489837" y="40756"/>
            <a:ext cx="784545" cy="1196454"/>
          </a:xfrm>
          <a:prstGeom prst="rect">
            <a:avLst/>
          </a:prstGeom>
        </p:spPr>
      </p:pic>
      <p:sp>
        <p:nvSpPr>
          <p:cNvPr id="2" name="Rectangle 1"/>
          <p:cNvSpPr/>
          <p:nvPr userDrawn="1"/>
        </p:nvSpPr>
        <p:spPr>
          <a:xfrm>
            <a:off x="177800" y="0"/>
            <a:ext cx="11811000" cy="6858000"/>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355999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anim calcmode="lin" valueType="num">
                                      <p:cBhvr>
                                        <p:cTn id="18" dur="250" fill="hold"/>
                                        <p:tgtEl>
                                          <p:spTgt spid="7"/>
                                        </p:tgtEl>
                                        <p:attrNameLst>
                                          <p:attrName>ppt_x</p:attrName>
                                        </p:attrNameLst>
                                      </p:cBhvr>
                                      <p:tavLst>
                                        <p:tav tm="0">
                                          <p:val>
                                            <p:strVal val="#ppt_x"/>
                                          </p:val>
                                        </p:tav>
                                        <p:tav tm="100000">
                                          <p:val>
                                            <p:strVal val="#ppt_x"/>
                                          </p:val>
                                        </p:tav>
                                      </p:tavLst>
                                    </p:anim>
                                    <p:anim calcmode="lin" valueType="num">
                                      <p:cBhvr>
                                        <p:cTn id="19" dur="25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37938"/>
          <a:stretch/>
        </p:blipFill>
        <p:spPr>
          <a:xfrm rot="21207903">
            <a:off x="-118968" y="40755"/>
            <a:ext cx="784545" cy="1196454"/>
          </a:xfrm>
          <a:prstGeom prst="rect">
            <a:avLst/>
          </a:prstGeom>
        </p:spPr>
      </p:pic>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37938"/>
          <a:stretch/>
        </p:blipFill>
        <p:spPr>
          <a:xfrm rot="3021035">
            <a:off x="11313375" y="3002617"/>
            <a:ext cx="784545" cy="1196454"/>
          </a:xfrm>
          <a:prstGeom prst="rect">
            <a:avLst/>
          </a:prstGeom>
        </p:spPr>
      </p:pic>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r="37938"/>
          <a:stretch/>
        </p:blipFill>
        <p:spPr>
          <a:xfrm rot="1797207">
            <a:off x="11125060" y="5301632"/>
            <a:ext cx="1514099" cy="2309042"/>
          </a:xfrm>
          <a:prstGeom prst="rect">
            <a:avLst/>
          </a:prstGeom>
        </p:spPr>
      </p:pic>
      <p:pic>
        <p:nvPicPr>
          <p:cNvPr id="5" name="Picture 4"/>
          <p:cNvPicPr>
            <a:picLocks noChangeAspect="1"/>
          </p:cNvPicPr>
          <p:nvPr userDrawn="1"/>
        </p:nvPicPr>
        <p:blipFill rotWithShape="1">
          <a:blip r:embed="rId4" cstate="print">
            <a:extLst>
              <a:ext uri="{28A0092B-C50C-407E-A947-70E740481C1C}">
                <a14:useLocalDpi xmlns:a14="http://schemas.microsoft.com/office/drawing/2010/main" val="0"/>
              </a:ext>
            </a:extLst>
          </a:blip>
          <a:srcRect r="37938"/>
          <a:stretch/>
        </p:blipFill>
        <p:spPr>
          <a:xfrm rot="414619">
            <a:off x="-113055" y="4896319"/>
            <a:ext cx="1241848" cy="1893853"/>
          </a:xfrm>
          <a:prstGeom prst="rect">
            <a:avLst/>
          </a:prstGeom>
        </p:spPr>
      </p:pic>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r="37938"/>
          <a:stretch/>
        </p:blipFill>
        <p:spPr>
          <a:xfrm rot="21207903">
            <a:off x="11489837" y="40756"/>
            <a:ext cx="784545" cy="1196454"/>
          </a:xfrm>
          <a:prstGeom prst="rect">
            <a:avLst/>
          </a:prstGeom>
        </p:spPr>
      </p:pic>
      <p:sp>
        <p:nvSpPr>
          <p:cNvPr id="7" name="Rectangle 6"/>
          <p:cNvSpPr/>
          <p:nvPr userDrawn="1"/>
        </p:nvSpPr>
        <p:spPr>
          <a:xfrm>
            <a:off x="410332" y="247650"/>
            <a:ext cx="11372850" cy="6362700"/>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925598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7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anim calcmode="lin" valueType="num">
                                      <p:cBhvr>
                                        <p:cTn id="13" dur="250" fill="hold"/>
                                        <p:tgtEl>
                                          <p:spTgt spid="4"/>
                                        </p:tgtEl>
                                        <p:attrNameLst>
                                          <p:attrName>ppt_x</p:attrName>
                                        </p:attrNameLst>
                                      </p:cBhvr>
                                      <p:tavLst>
                                        <p:tav tm="0">
                                          <p:val>
                                            <p:strVal val="#ppt_x"/>
                                          </p:val>
                                        </p:tav>
                                        <p:tav tm="100000">
                                          <p:val>
                                            <p:strVal val="#ppt_x"/>
                                          </p:val>
                                        </p:tav>
                                      </p:tavLst>
                                    </p:anim>
                                    <p:anim calcmode="lin" valueType="num">
                                      <p:cBhvr>
                                        <p:cTn id="14" dur="25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anim calcmode="lin" valueType="num">
                                      <p:cBhvr>
                                        <p:cTn id="18" dur="250" fill="hold"/>
                                        <p:tgtEl>
                                          <p:spTgt spid="6"/>
                                        </p:tgtEl>
                                        <p:attrNameLst>
                                          <p:attrName>ppt_x</p:attrName>
                                        </p:attrNameLst>
                                      </p:cBhvr>
                                      <p:tavLst>
                                        <p:tav tm="0">
                                          <p:val>
                                            <p:strVal val="#ppt_x"/>
                                          </p:val>
                                        </p:tav>
                                        <p:tav tm="100000">
                                          <p:val>
                                            <p:strVal val="#ppt_x"/>
                                          </p:val>
                                        </p:tav>
                                      </p:tavLst>
                                    </p:anim>
                                    <p:anim calcmode="lin" valueType="num">
                                      <p:cBhvr>
                                        <p:cTn id="19" dur="2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75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37938"/>
          <a:stretch/>
        </p:blipFill>
        <p:spPr>
          <a:xfrm rot="21207903">
            <a:off x="-118968" y="40755"/>
            <a:ext cx="784545" cy="1196454"/>
          </a:xfrm>
          <a:prstGeom prst="rect">
            <a:avLst/>
          </a:prstGeom>
        </p:spPr>
      </p:pic>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r="37938"/>
          <a:stretch/>
        </p:blipFill>
        <p:spPr>
          <a:xfrm rot="3021035">
            <a:off x="11313375" y="3002617"/>
            <a:ext cx="784545" cy="1196454"/>
          </a:xfrm>
          <a:prstGeom prst="rect">
            <a:avLst/>
          </a:prstGeom>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r="37938"/>
          <a:stretch/>
        </p:blipFill>
        <p:spPr>
          <a:xfrm rot="1797207">
            <a:off x="11125060" y="5301632"/>
            <a:ext cx="1514099" cy="2309042"/>
          </a:xfrm>
          <a:prstGeom prst="rect">
            <a:avLst/>
          </a:prstGeom>
        </p:spPr>
      </p:pic>
      <p:pic>
        <p:nvPicPr>
          <p:cNvPr id="5" name="Picture 4"/>
          <p:cNvPicPr>
            <a:picLocks noChangeAspect="1"/>
          </p:cNvPicPr>
          <p:nvPr userDrawn="1"/>
        </p:nvPicPr>
        <p:blipFill rotWithShape="1">
          <a:blip r:embed="rId4" cstate="print">
            <a:extLst>
              <a:ext uri="{28A0092B-C50C-407E-A947-70E740481C1C}">
                <a14:useLocalDpi xmlns:a14="http://schemas.microsoft.com/office/drawing/2010/main" val="0"/>
              </a:ext>
            </a:extLst>
          </a:blip>
          <a:srcRect r="37938"/>
          <a:stretch/>
        </p:blipFill>
        <p:spPr>
          <a:xfrm rot="414619">
            <a:off x="-113055" y="4896319"/>
            <a:ext cx="1241848" cy="1893853"/>
          </a:xfrm>
          <a:prstGeom prst="rect">
            <a:avLst/>
          </a:prstGeom>
        </p:spPr>
      </p:pic>
      <p:grpSp>
        <p:nvGrpSpPr>
          <p:cNvPr id="2" name="组合 2"/>
          <p:cNvGrpSpPr/>
          <p:nvPr userDrawn="1"/>
        </p:nvGrpSpPr>
        <p:grpSpPr>
          <a:xfrm>
            <a:off x="0" y="-217492"/>
            <a:ext cx="12031579" cy="6874965"/>
            <a:chOff x="280219" y="102086"/>
            <a:chExt cx="11631561" cy="6184490"/>
          </a:xfrm>
        </p:grpSpPr>
        <p:pic>
          <p:nvPicPr>
            <p:cNvPr id="3"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4" name="图片 21"/>
            <p:cNvPicPr>
              <a:picLocks noChangeAspect="1"/>
            </p:cNvPicPr>
            <p:nvPr/>
          </p:nvPicPr>
          <p:blipFill rotWithShape="1">
            <a:blip r:embed="rId6"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938"/>
          <a:stretch/>
        </p:blipFill>
        <p:spPr>
          <a:xfrm rot="21207903">
            <a:off x="11489837" y="40756"/>
            <a:ext cx="784545" cy="1196454"/>
          </a:xfrm>
          <a:prstGeom prst="rect">
            <a:avLst/>
          </a:prstGeom>
        </p:spPr>
      </p:pic>
    </p:spTree>
    <p:extLst>
      <p:ext uri="{BB962C8B-B14F-4D97-AF65-F5344CB8AC3E}">
        <p14:creationId xmlns:p14="http://schemas.microsoft.com/office/powerpoint/2010/main" val="26175070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75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anim calcmode="lin" valueType="num">
                                      <p:cBhvr>
                                        <p:cTn id="19" dur="250" fill="hold"/>
                                        <p:tgtEl>
                                          <p:spTgt spid="6"/>
                                        </p:tgtEl>
                                        <p:attrNameLst>
                                          <p:attrName>ppt_x</p:attrName>
                                        </p:attrNameLst>
                                      </p:cBhvr>
                                      <p:tavLst>
                                        <p:tav tm="0">
                                          <p:val>
                                            <p:strVal val="#ppt_x"/>
                                          </p:val>
                                        </p:tav>
                                        <p:tav tm="100000">
                                          <p:val>
                                            <p:strVal val="#ppt_x"/>
                                          </p:val>
                                        </p:tav>
                                      </p:tavLst>
                                    </p:anim>
                                    <p:anim calcmode="lin" valueType="num">
                                      <p:cBhvr>
                                        <p:cTn id="20" dur="25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75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anim calcmode="lin" valueType="num">
                                      <p:cBhvr>
                                        <p:cTn id="24" dur="250" fill="hold"/>
                                        <p:tgtEl>
                                          <p:spTgt spid="7"/>
                                        </p:tgtEl>
                                        <p:attrNameLst>
                                          <p:attrName>ppt_x</p:attrName>
                                        </p:attrNameLst>
                                      </p:cBhvr>
                                      <p:tavLst>
                                        <p:tav tm="0">
                                          <p:val>
                                            <p:strVal val="#ppt_x"/>
                                          </p:val>
                                        </p:tav>
                                        <p:tav tm="100000">
                                          <p:val>
                                            <p:strVal val="#ppt_x"/>
                                          </p:val>
                                        </p:tav>
                                      </p:tavLst>
                                    </p:anim>
                                    <p:anim calcmode="lin" valueType="num">
                                      <p:cBhvr>
                                        <p:cTn id="25" dur="25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7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75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grpSp>
        <p:nvGrpSpPr>
          <p:cNvPr id="2" name="组合 3"/>
          <p:cNvGrpSpPr/>
          <p:nvPr userDrawn="1"/>
        </p:nvGrpSpPr>
        <p:grpSpPr>
          <a:xfrm>
            <a:off x="158519" y="0"/>
            <a:ext cx="11631561" cy="6319253"/>
            <a:chOff x="280219" y="157316"/>
            <a:chExt cx="11631561" cy="6319253"/>
          </a:xfrm>
        </p:grpSpPr>
        <p:pic>
          <p:nvPicPr>
            <p:cNvPr id="3"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4"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grpSp>
      <p:sp>
        <p:nvSpPr>
          <p:cNvPr id="5" name="Rectangle 4"/>
          <p:cNvSpPr/>
          <p:nvPr userDrawn="1"/>
        </p:nvSpPr>
        <p:spPr>
          <a:xfrm>
            <a:off x="1122719" y="851437"/>
            <a:ext cx="9871788" cy="4963885"/>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val="0"/>
              </a:ext>
            </a:extLst>
          </a:blip>
          <a:srcRect r="37938"/>
          <a:stretch/>
        </p:blipFill>
        <p:spPr>
          <a:xfrm rot="21185381" flipH="1">
            <a:off x="-80969" y="3152778"/>
            <a:ext cx="1241848" cy="1893853"/>
          </a:xfrm>
          <a:prstGeom prst="rect">
            <a:avLst/>
          </a:prstGeom>
        </p:spPr>
      </p:pic>
      <p:pic>
        <p:nvPicPr>
          <p:cNvPr id="7" name="Picture 6"/>
          <p:cNvPicPr>
            <a:picLocks noChangeAspect="1"/>
          </p:cNvPicPr>
          <p:nvPr userDrawn="1"/>
        </p:nvPicPr>
        <p:blipFill rotWithShape="1">
          <a:blip r:embed="rId5" cstate="print">
            <a:extLst>
              <a:ext uri="{28A0092B-C50C-407E-A947-70E740481C1C}">
                <a14:useLocalDpi xmlns:a14="http://schemas.microsoft.com/office/drawing/2010/main" val="0"/>
              </a:ext>
            </a:extLst>
          </a:blip>
          <a:srcRect r="37938"/>
          <a:stretch/>
        </p:blipFill>
        <p:spPr>
          <a:xfrm rot="19802793" flipH="1">
            <a:off x="10734806" y="1971572"/>
            <a:ext cx="1514099" cy="2309042"/>
          </a:xfrm>
          <a:prstGeom prst="rect">
            <a:avLst/>
          </a:prstGeom>
        </p:spPr>
      </p:pic>
      <p:sp>
        <p:nvSpPr>
          <p:cNvPr id="8" name="TextBox 7"/>
          <p:cNvSpPr txBox="1"/>
          <p:nvPr userDrawn="1"/>
        </p:nvSpPr>
        <p:spPr>
          <a:xfrm>
            <a:off x="2640563" y="1576873"/>
            <a:ext cx="4851919" cy="369332"/>
          </a:xfrm>
          <a:prstGeom prst="rect">
            <a:avLst/>
          </a:prstGeom>
          <a:noFill/>
        </p:spPr>
        <p:txBody>
          <a:bodyPr wrap="square" rtlCol="0">
            <a:spAutoFit/>
          </a:bodyPr>
          <a:lstStyle/>
          <a:p>
            <a:endParaRPr lang="en-US" dirty="0">
              <a:latin typeface="UTM Avo" panose="02040603050506020204" pitchFamily="18" charset="0"/>
            </a:endParaRPr>
          </a:p>
        </p:txBody>
      </p:sp>
      <p:pic>
        <p:nvPicPr>
          <p:cNvPr id="9" name="Picture 8"/>
          <p:cNvPicPr>
            <a:picLocks noChangeAspect="1"/>
          </p:cNvPicPr>
          <p:nvPr userDrawn="1"/>
        </p:nvPicPr>
        <p:blipFill rotWithShape="1">
          <a:blip r:embed="rId6" cstate="print">
            <a:extLst>
              <a:ext uri="{28A0092B-C50C-407E-A947-70E740481C1C}">
                <a14:useLocalDpi xmlns:a14="http://schemas.microsoft.com/office/drawing/2010/main" val="0"/>
              </a:ext>
            </a:extLst>
          </a:blip>
          <a:srcRect r="37938"/>
          <a:stretch/>
        </p:blipFill>
        <p:spPr>
          <a:xfrm rot="2909703">
            <a:off x="981038" y="3810171"/>
            <a:ext cx="636646" cy="970903"/>
          </a:xfrm>
          <a:prstGeom prst="rect">
            <a:avLst/>
          </a:prstGeom>
        </p:spPr>
      </p:pic>
      <p:pic>
        <p:nvPicPr>
          <p:cNvPr id="10" name="Picture 9"/>
          <p:cNvPicPr>
            <a:picLocks noChangeAspect="1"/>
          </p:cNvPicPr>
          <p:nvPr userDrawn="1"/>
        </p:nvPicPr>
        <p:blipFill rotWithShape="1">
          <a:blip r:embed="rId6" cstate="print">
            <a:extLst>
              <a:ext uri="{28A0092B-C50C-407E-A947-70E740481C1C}">
                <a14:useLocalDpi xmlns:a14="http://schemas.microsoft.com/office/drawing/2010/main" val="0"/>
              </a:ext>
            </a:extLst>
          </a:blip>
          <a:srcRect r="37938"/>
          <a:stretch/>
        </p:blipFill>
        <p:spPr>
          <a:xfrm rot="2909703">
            <a:off x="2896741" y="4861437"/>
            <a:ext cx="636646" cy="970903"/>
          </a:xfrm>
          <a:prstGeom prst="rect">
            <a:avLst/>
          </a:prstGeom>
        </p:spPr>
      </p:pic>
      <p:pic>
        <p:nvPicPr>
          <p:cNvPr id="11" name="Picture 10"/>
          <p:cNvPicPr>
            <a:picLocks noChangeAspect="1"/>
          </p:cNvPicPr>
          <p:nvPr userDrawn="1"/>
        </p:nvPicPr>
        <p:blipFill rotWithShape="1">
          <a:blip r:embed="rId7" cstate="print">
            <a:extLst>
              <a:ext uri="{28A0092B-C50C-407E-A947-70E740481C1C}">
                <a14:useLocalDpi xmlns:a14="http://schemas.microsoft.com/office/drawing/2010/main" val="0"/>
              </a:ext>
            </a:extLst>
          </a:blip>
          <a:srcRect r="37938"/>
          <a:stretch/>
        </p:blipFill>
        <p:spPr>
          <a:xfrm rot="21199850" flipH="1">
            <a:off x="3562923" y="4144805"/>
            <a:ext cx="1014732" cy="1547495"/>
          </a:xfrm>
          <a:prstGeom prst="rect">
            <a:avLst/>
          </a:prstGeom>
        </p:spPr>
      </p:pic>
      <p:pic>
        <p:nvPicPr>
          <p:cNvPr id="12" name="Picture 11"/>
          <p:cNvPicPr>
            <a:picLocks noChangeAspect="1"/>
          </p:cNvPicPr>
          <p:nvPr userDrawn="1"/>
        </p:nvPicPr>
        <p:blipFill rotWithShape="1">
          <a:blip r:embed="rId7" cstate="print">
            <a:extLst>
              <a:ext uri="{28A0092B-C50C-407E-A947-70E740481C1C}">
                <a14:useLocalDpi xmlns:a14="http://schemas.microsoft.com/office/drawing/2010/main" val="0"/>
              </a:ext>
            </a:extLst>
          </a:blip>
          <a:srcRect r="37938"/>
          <a:stretch/>
        </p:blipFill>
        <p:spPr>
          <a:xfrm rot="21199850" flipH="1">
            <a:off x="5547897" y="4909403"/>
            <a:ext cx="1014732" cy="1547495"/>
          </a:xfrm>
          <a:prstGeom prst="rect">
            <a:avLst/>
          </a:prstGeom>
        </p:spPr>
      </p:pic>
      <p:pic>
        <p:nvPicPr>
          <p:cNvPr id="13" name="Picture 12"/>
          <p:cNvPicPr>
            <a:picLocks noChangeAspect="1"/>
          </p:cNvPicPr>
          <p:nvPr userDrawn="1"/>
        </p:nvPicPr>
        <p:blipFill rotWithShape="1">
          <a:blip r:embed="rId8" cstate="print">
            <a:extLst>
              <a:ext uri="{28A0092B-C50C-407E-A947-70E740481C1C}">
                <a14:useLocalDpi xmlns:a14="http://schemas.microsoft.com/office/drawing/2010/main" val="0"/>
              </a:ext>
            </a:extLst>
          </a:blip>
          <a:srcRect r="37938"/>
          <a:stretch/>
        </p:blipFill>
        <p:spPr>
          <a:xfrm rot="21207903">
            <a:off x="7200004" y="3776173"/>
            <a:ext cx="1381091" cy="2106203"/>
          </a:xfrm>
          <a:prstGeom prst="rect">
            <a:avLst/>
          </a:prstGeom>
        </p:spPr>
      </p:pic>
      <p:pic>
        <p:nvPicPr>
          <p:cNvPr id="14" name="Picture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37938"/>
          <a:stretch/>
        </p:blipFill>
        <p:spPr>
          <a:xfrm rot="392097" flipH="1">
            <a:off x="8608068" y="4705357"/>
            <a:ext cx="784545" cy="1196454"/>
          </a:xfrm>
          <a:prstGeom prst="rect">
            <a:avLst/>
          </a:prstGeom>
        </p:spPr>
      </p:pic>
      <p:pic>
        <p:nvPicPr>
          <p:cNvPr id="15" name="Picture 14"/>
          <p:cNvPicPr>
            <a:picLocks noChangeAspect="1"/>
          </p:cNvPicPr>
          <p:nvPr userDrawn="1"/>
        </p:nvPicPr>
        <p:blipFill rotWithShape="1">
          <a:blip r:embed="rId9" cstate="print">
            <a:extLst>
              <a:ext uri="{28A0092B-C50C-407E-A947-70E740481C1C}">
                <a14:useLocalDpi xmlns:a14="http://schemas.microsoft.com/office/drawing/2010/main" val="0"/>
              </a:ext>
            </a:extLst>
          </a:blip>
          <a:srcRect r="37938"/>
          <a:stretch/>
        </p:blipFill>
        <p:spPr>
          <a:xfrm rot="21207903">
            <a:off x="10425148" y="3592063"/>
            <a:ext cx="784545" cy="1196454"/>
          </a:xfrm>
          <a:prstGeom prst="rect">
            <a:avLst/>
          </a:prstGeom>
        </p:spPr>
      </p:pic>
      <p:pic>
        <p:nvPicPr>
          <p:cNvPr id="16" name="图片 3"/>
          <p:cNvPicPr>
            <a:picLocks noChangeAspect="1"/>
          </p:cNvPicPr>
          <p:nvPr userDrawn="1"/>
        </p:nvPicPr>
        <p:blipFill rotWithShape="1">
          <a:blip r:embed="rId10">
            <a:extLst>
              <a:ext uri="{28A0092B-C50C-407E-A947-70E740481C1C}">
                <a14:useLocalDpi xmlns:a14="http://schemas.microsoft.com/office/drawing/2010/main" val="0"/>
              </a:ext>
            </a:extLst>
          </a:blip>
          <a:srcRect t="21750"/>
          <a:stretch>
            <a:fillRect/>
          </a:stretch>
        </p:blipFill>
        <p:spPr>
          <a:xfrm>
            <a:off x="0" y="3827188"/>
            <a:ext cx="12428326" cy="3016662"/>
          </a:xfrm>
          <a:prstGeom prst="rect">
            <a:avLst/>
          </a:prstGeom>
        </p:spPr>
      </p:pic>
    </p:spTree>
    <p:extLst>
      <p:ext uri="{BB962C8B-B14F-4D97-AF65-F5344CB8AC3E}">
        <p14:creationId xmlns:p14="http://schemas.microsoft.com/office/powerpoint/2010/main" val="7791032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anim calcmode="lin" valueType="num">
                                      <p:cBhvr>
                                        <p:cTn id="30" dur="500" fill="hold"/>
                                        <p:tgtEl>
                                          <p:spTgt spid="10"/>
                                        </p:tgtEl>
                                        <p:attrNameLst>
                                          <p:attrName>ppt_x</p:attrName>
                                        </p:attrNameLst>
                                      </p:cBhvr>
                                      <p:tavLst>
                                        <p:tav tm="0">
                                          <p:val>
                                            <p:strVal val="#ppt_x"/>
                                          </p:val>
                                        </p:tav>
                                        <p:tav tm="100000">
                                          <p:val>
                                            <p:strVal val="#ppt_x"/>
                                          </p:val>
                                        </p:tav>
                                      </p:tavLst>
                                    </p:anim>
                                    <p:anim calcmode="lin" valueType="num">
                                      <p:cBhvr>
                                        <p:cTn id="31" dur="5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25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anim calcmode="lin" valueType="num">
                                      <p:cBhvr>
                                        <p:cTn id="35" dur="500" fill="hold"/>
                                        <p:tgtEl>
                                          <p:spTgt spid="11"/>
                                        </p:tgtEl>
                                        <p:attrNameLst>
                                          <p:attrName>ppt_x</p:attrName>
                                        </p:attrNameLst>
                                      </p:cBhvr>
                                      <p:tavLst>
                                        <p:tav tm="0">
                                          <p:val>
                                            <p:strVal val="#ppt_x"/>
                                          </p:val>
                                        </p:tav>
                                        <p:tav tm="100000">
                                          <p:val>
                                            <p:strVal val="#ppt_x"/>
                                          </p:val>
                                        </p:tav>
                                      </p:tavLst>
                                    </p:anim>
                                    <p:anim calcmode="lin" valueType="num">
                                      <p:cBhvr>
                                        <p:cTn id="36" dur="5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strVal val="#ppt_x"/>
                                          </p:val>
                                        </p:tav>
                                        <p:tav tm="100000">
                                          <p:val>
                                            <p:strVal val="#ppt_x"/>
                                          </p:val>
                                        </p:tav>
                                      </p:tavLst>
                                    </p:anim>
                                    <p:anim calcmode="lin" valueType="num">
                                      <p:cBhvr>
                                        <p:cTn id="41" dur="5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50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anim calcmode="lin" valueType="num">
                                      <p:cBhvr>
                                        <p:cTn id="45" dur="500" fill="hold"/>
                                        <p:tgtEl>
                                          <p:spTgt spid="13"/>
                                        </p:tgtEl>
                                        <p:attrNameLst>
                                          <p:attrName>ppt_x</p:attrName>
                                        </p:attrNameLst>
                                      </p:cBhvr>
                                      <p:tavLst>
                                        <p:tav tm="0">
                                          <p:val>
                                            <p:strVal val="#ppt_x"/>
                                          </p:val>
                                        </p:tav>
                                        <p:tav tm="100000">
                                          <p:val>
                                            <p:strVal val="#ppt_x"/>
                                          </p:val>
                                        </p:tav>
                                      </p:tavLst>
                                    </p:anim>
                                    <p:anim calcmode="lin" valueType="num">
                                      <p:cBhvr>
                                        <p:cTn id="46" dur="500" fill="hold"/>
                                        <p:tgtEl>
                                          <p:spTgt spid="1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50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anim calcmode="lin" valueType="num">
                                      <p:cBhvr>
                                        <p:cTn id="50" dur="500" fill="hold"/>
                                        <p:tgtEl>
                                          <p:spTgt spid="14"/>
                                        </p:tgtEl>
                                        <p:attrNameLst>
                                          <p:attrName>ppt_x</p:attrName>
                                        </p:attrNameLst>
                                      </p:cBhvr>
                                      <p:tavLst>
                                        <p:tav tm="0">
                                          <p:val>
                                            <p:strVal val="#ppt_x"/>
                                          </p:val>
                                        </p:tav>
                                        <p:tav tm="100000">
                                          <p:val>
                                            <p:strVal val="#ppt_x"/>
                                          </p:val>
                                        </p:tav>
                                      </p:tavLst>
                                    </p:anim>
                                    <p:anim calcmode="lin" valueType="num">
                                      <p:cBhvr>
                                        <p:cTn id="51" dur="5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75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anim calcmode="lin" valueType="num">
                                      <p:cBhvr>
                                        <p:cTn id="55" dur="500" fill="hold"/>
                                        <p:tgtEl>
                                          <p:spTgt spid="15"/>
                                        </p:tgtEl>
                                        <p:attrNameLst>
                                          <p:attrName>ppt_x</p:attrName>
                                        </p:attrNameLst>
                                      </p:cBhvr>
                                      <p:tavLst>
                                        <p:tav tm="0">
                                          <p:val>
                                            <p:strVal val="#ppt_x"/>
                                          </p:val>
                                        </p:tav>
                                        <p:tav tm="100000">
                                          <p:val>
                                            <p:strVal val="#ppt_x"/>
                                          </p:val>
                                        </p:tav>
                                      </p:tavLst>
                                    </p:anim>
                                    <p:anim calcmode="lin" valueType="num">
                                      <p:cBhvr>
                                        <p:cTn id="56" dur="500" fill="hold"/>
                                        <p:tgtEl>
                                          <p:spTgt spid="15"/>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75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anim calcmode="lin" valueType="num">
                                      <p:cBhvr>
                                        <p:cTn id="60" dur="500" fill="hold"/>
                                        <p:tgtEl>
                                          <p:spTgt spid="7"/>
                                        </p:tgtEl>
                                        <p:attrNameLst>
                                          <p:attrName>ppt_x</p:attrName>
                                        </p:attrNameLst>
                                      </p:cBhvr>
                                      <p:tavLst>
                                        <p:tav tm="0">
                                          <p:val>
                                            <p:strVal val="#ppt_x"/>
                                          </p:val>
                                        </p:tav>
                                        <p:tav tm="100000">
                                          <p:val>
                                            <p:strVal val="#ppt_x"/>
                                          </p:val>
                                        </p:tav>
                                      </p:tavLst>
                                    </p:anim>
                                    <p:anim calcmode="lin" valueType="num">
                                      <p:cBhvr>
                                        <p:cTn id="61" dur="500" fill="hold"/>
                                        <p:tgtEl>
                                          <p:spTgt spid="7"/>
                                        </p:tgtEl>
                                        <p:attrNameLst>
                                          <p:attrName>ppt_y</p:attrName>
                                        </p:attrNameLst>
                                      </p:cBhvr>
                                      <p:tavLst>
                                        <p:tav tm="0">
                                          <p:val>
                                            <p:strVal val="#ppt_y+.1"/>
                                          </p:val>
                                        </p:tav>
                                        <p:tav tm="100000">
                                          <p:val>
                                            <p:strVal val="#ppt_y"/>
                                          </p:val>
                                        </p:tav>
                                      </p:tavLst>
                                    </p:anim>
                                  </p:childTnLst>
                                </p:cTn>
                              </p:par>
                            </p:childTnLst>
                          </p:cTn>
                        </p:par>
                        <p:par>
                          <p:cTn id="62" fill="hold">
                            <p:stCondLst>
                              <p:cond delay="2250"/>
                            </p:stCondLst>
                            <p:childTnLst>
                              <p:par>
                                <p:cTn id="63" presetID="10" presetClass="entr" presetSubtype="0" fill="hold" grpId="0" nodeType="after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8014875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472782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solidFill>
          <a:schemeClr val="accent5"/>
        </a:solidFill>
        <a:effectLst/>
      </p:bgPr>
    </p:bg>
    <p:spTree>
      <p:nvGrpSpPr>
        <p:cNvPr id="1" name="Shape 16"/>
        <p:cNvGrpSpPr/>
        <p:nvPr/>
      </p:nvGrpSpPr>
      <p:grpSpPr>
        <a:xfrm>
          <a:off x="0" y="0"/>
          <a:ext cx="0" cy="0"/>
          <a:chOff x="0" y="0"/>
          <a:chExt cx="0" cy="0"/>
        </a:xfrm>
      </p:grpSpPr>
      <p:sp>
        <p:nvSpPr>
          <p:cNvPr id="17" name="Google Shape;17;p3"/>
          <p:cNvSpPr/>
          <p:nvPr/>
        </p:nvSpPr>
        <p:spPr>
          <a:xfrm rot="-10459412">
            <a:off x="865001" y="-147242"/>
            <a:ext cx="11131219" cy="6778287"/>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3"/>
          <p:cNvSpPr/>
          <p:nvPr/>
        </p:nvSpPr>
        <p:spPr>
          <a:xfrm>
            <a:off x="2024789" y="330181"/>
            <a:ext cx="1685920" cy="575129"/>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3"/>
          <p:cNvSpPr/>
          <p:nvPr/>
        </p:nvSpPr>
        <p:spPr>
          <a:xfrm>
            <a:off x="287192" y="5970306"/>
            <a:ext cx="1223683" cy="558581"/>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a:off x="10678315" y="5430130"/>
            <a:ext cx="1125376" cy="455863"/>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137223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97"/>
        <p:cNvGrpSpPr/>
        <p:nvPr/>
      </p:nvGrpSpPr>
      <p:grpSpPr>
        <a:xfrm>
          <a:off x="0" y="0"/>
          <a:ext cx="0" cy="0"/>
          <a:chOff x="0" y="0"/>
          <a:chExt cx="0" cy="0"/>
        </a:xfrm>
      </p:grpSpPr>
      <p:sp>
        <p:nvSpPr>
          <p:cNvPr id="98" name="Google Shape;98;p6"/>
          <p:cNvSpPr/>
          <p:nvPr/>
        </p:nvSpPr>
        <p:spPr>
          <a:xfrm rot="-10459412">
            <a:off x="865001" y="-147242"/>
            <a:ext cx="11131219" cy="6778287"/>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972762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7621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3879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106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9251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866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8945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1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D0CE63B4-61F7-A75D-CD7B-39DEBF6C0E3B}"/>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3" name="Picture 2">
            <a:extLst>
              <a:ext uri="{FF2B5EF4-FFF2-40B4-BE49-F238E27FC236}">
                <a16:creationId xmlns:a16="http://schemas.microsoft.com/office/drawing/2014/main" id="{D8B4782A-2135-7C88-D62C-31DDFD6BA59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78719" y="7017451"/>
            <a:ext cx="2432012" cy="2669980"/>
          </a:xfrm>
          <a:prstGeom prst="rect">
            <a:avLst/>
          </a:prstGeom>
        </p:spPr>
      </p:pic>
      <p:sp>
        <p:nvSpPr>
          <p:cNvPr id="4" name="TextBox 3">
            <a:extLst>
              <a:ext uri="{FF2B5EF4-FFF2-40B4-BE49-F238E27FC236}">
                <a16:creationId xmlns:a16="http://schemas.microsoft.com/office/drawing/2014/main" id="{8BD5C61D-A63E-9BA1-0182-5EDAA0B88A90}"/>
              </a:ext>
            </a:extLst>
          </p:cNvPr>
          <p:cNvSpPr txBox="1"/>
          <p:nvPr userDrawn="1"/>
        </p:nvSpPr>
        <p:spPr>
          <a:xfrm>
            <a:off x="2291079" y="8352440"/>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7">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3D56A99E-2294-45B9-2531-7BAA6B967FC0}"/>
              </a:ext>
            </a:extLst>
          </p:cNvPr>
          <p:cNvSpPr txBox="1">
            <a:spLocks/>
          </p:cNvSpPr>
          <p:nvPr userDrawn="1"/>
        </p:nvSpPr>
        <p:spPr>
          <a:xfrm>
            <a:off x="-62774" y="929500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8" name="Picture 7">
            <a:extLst>
              <a:ext uri="{FF2B5EF4-FFF2-40B4-BE49-F238E27FC236}">
                <a16:creationId xmlns:a16="http://schemas.microsoft.com/office/drawing/2014/main" id="{4EBCE589-5AE8-1A7D-EBAF-22F544BB8FC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9" name="Picture 8">
            <a:extLst>
              <a:ext uri="{FF2B5EF4-FFF2-40B4-BE49-F238E27FC236}">
                <a16:creationId xmlns:a16="http://schemas.microsoft.com/office/drawing/2014/main" id="{2202544C-D3C0-FA38-E44B-5FF85D15F30B}"/>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0" name="Picture 9">
            <a:extLst>
              <a:ext uri="{FF2B5EF4-FFF2-40B4-BE49-F238E27FC236}">
                <a16:creationId xmlns:a16="http://schemas.microsoft.com/office/drawing/2014/main" id="{160B31B9-82E6-7C0B-D514-7E5F82F58EE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1" name="Picture 10">
            <a:extLst>
              <a:ext uri="{FF2B5EF4-FFF2-40B4-BE49-F238E27FC236}">
                <a16:creationId xmlns:a16="http://schemas.microsoft.com/office/drawing/2014/main" id="{A05DCE7E-09F0-D508-F310-79368449CBF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3" name="Title 1">
            <a:extLst>
              <a:ext uri="{FF2B5EF4-FFF2-40B4-BE49-F238E27FC236}">
                <a16:creationId xmlns:a16="http://schemas.microsoft.com/office/drawing/2014/main" id="{31E8A82E-2465-85AA-693A-A077FF04D5AB}"/>
              </a:ext>
            </a:extLst>
          </p:cNvPr>
          <p:cNvSpPr txBox="1">
            <a:spLocks/>
          </p:cNvSpPr>
          <p:nvPr userDrawn="1"/>
        </p:nvSpPr>
        <p:spPr>
          <a:xfrm>
            <a:off x="-819629" y="563924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9FA7AB">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9FA7AB">
                  <a:lumMod val="60000"/>
                  <a:lumOff val="40000"/>
                </a:srgbClr>
              </a:solidFill>
              <a:effectLst/>
              <a:uLnTx/>
              <a:uFillTx/>
              <a:latin typeface="#9Slide07 HoneyCream" pitchFamily="2" charset="0"/>
              <a:ea typeface="+mj-ea"/>
              <a:cs typeface="+mj-cs"/>
              <a:sym typeface="Arial"/>
            </a:endParaRPr>
          </a:p>
        </p:txBody>
      </p:sp>
      <p:sp>
        <p:nvSpPr>
          <p:cNvPr id="14" name="TextBox 13">
            <a:extLst>
              <a:ext uri="{FF2B5EF4-FFF2-40B4-BE49-F238E27FC236}">
                <a16:creationId xmlns:a16="http://schemas.microsoft.com/office/drawing/2014/main" id="{624849CA-B592-2E03-55A7-1227A7F2398E}"/>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5" name="TextBox 14">
            <a:extLst>
              <a:ext uri="{FF2B5EF4-FFF2-40B4-BE49-F238E27FC236}">
                <a16:creationId xmlns:a16="http://schemas.microsoft.com/office/drawing/2014/main" id="{A4B136EA-D640-05EC-FE1F-3F2EE8735D83}"/>
              </a:ext>
            </a:extLst>
          </p:cNvPr>
          <p:cNvSpPr txBox="1"/>
          <p:nvPr userDrawn="1"/>
        </p:nvSpPr>
        <p:spPr>
          <a:xfrm>
            <a:off x="9409648" y="-700986"/>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 Non</a:t>
            </a:r>
            <a:endParaRPr kumimoji="0" lang="id-ID" sz="2133"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
        <p:nvSpPr>
          <p:cNvPr id="16" name="TextBox 15">
            <a:extLst>
              <a:ext uri="{FF2B5EF4-FFF2-40B4-BE49-F238E27FC236}">
                <a16:creationId xmlns:a16="http://schemas.microsoft.com/office/drawing/2014/main" id="{B27E4282-5303-2AF4-BBE6-5E5F97806431}"/>
              </a:ext>
            </a:extLst>
          </p:cNvPr>
          <p:cNvSpPr txBox="1"/>
          <p:nvPr userDrawn="1"/>
        </p:nvSpPr>
        <p:spPr>
          <a:xfrm>
            <a:off x="-1278780" y="10110687"/>
            <a:ext cx="15633935"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rgbClr val="C00000"/>
                </a:solidFill>
                <a:effectLst/>
                <a:uLnTx/>
                <a:uFillTx/>
                <a:latin typeface="UTM Avo" panose="02040603050506020204" pitchFamily="18" charset="0"/>
                <a:cs typeface="Arial"/>
                <a:sym typeface="Arial"/>
              </a:rPr>
              <a:t>Sản phẩm của Măng Non – Tài liệu Tiểu học.</a:t>
            </a:r>
          </a:p>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rgbClr val="C00000"/>
                </a:solidFill>
                <a:effectLst/>
                <a:uLnTx/>
                <a:uFillTx/>
                <a:latin typeface="UTM Avo" panose="02040603050506020204" pitchFamily="18" charset="0"/>
                <a:cs typeface="Arial"/>
                <a:sym typeface="Arial"/>
              </a:rPr>
              <a:t> Nghiêm cấm buôn bán, sao chép và chỉnh sửa để thu lợi nhuận.</a:t>
            </a: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780148720"/>
      </p:ext>
    </p:extLst>
  </p:cSld>
  <p:clrMap bg1="lt1" tx1="dk1" bg2="dk2" tx2="lt2" accent1="accent1" accent2="accent2" accent3="accent3" accent4="accent4" accent5="accent5" accent6="accent6" hlink="hlink" folHlink="folHlink"/>
  <p:sldLayoutIdLst>
    <p:sldLayoutId id="2147483657" r:id="rId1"/>
    <p:sldLayoutId id="2147483658" r:id="rId2"/>
    <p:sldLayoutId id="2147483660" r:id="rId3"/>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90">
          <a:fgClr>
            <a:schemeClr val="accent1">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8199975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025410681"/>
      </p:ext>
    </p:extLst>
  </p:cSld>
  <p:clrMap bg1="lt1" tx1="dk1" bg2="dk2" tx2="lt2" accent1="accent1" accent2="accent2" accent3="accent3" accent4="accent4" accent5="accent5" accent6="accent6" hlink="hlink" folHlink="folHlink"/>
  <p:sldLayoutIdLst>
    <p:sldLayoutId id="2147483674" r:id="rId1"/>
    <p:sldLayoutId id="2147483675" r:id="rId2"/>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5.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2.png"/><Relationship Id="rId1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3.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7.png"/><Relationship Id="rId16"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27.png"/><Relationship Id="rId5" Type="http://schemas.openxmlformats.org/officeDocument/2006/relationships/image" Target="../media/image4.png"/><Relationship Id="rId15" Type="http://schemas.openxmlformats.org/officeDocument/2006/relationships/image" Target="../media/image38.png"/><Relationship Id="rId10" Type="http://schemas.openxmlformats.org/officeDocument/2006/relationships/image" Target="../media/image26.png"/><Relationship Id="rId4" Type="http://schemas.openxmlformats.org/officeDocument/2006/relationships/image" Target="../media/image34.png"/><Relationship Id="rId9" Type="http://schemas.openxmlformats.org/officeDocument/2006/relationships/image" Target="../media/image25.pn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1.png"/><Relationship Id="rId1" Type="http://schemas.openxmlformats.org/officeDocument/2006/relationships/slideLayout" Target="../slideLayouts/slideLayout13.xml"/><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3.png"/><Relationship Id="rId12"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26.png"/><Relationship Id="rId5" Type="http://schemas.openxmlformats.org/officeDocument/2006/relationships/image" Target="../media/image4.png"/><Relationship Id="rId15" Type="http://schemas.microsoft.com/office/2007/relationships/hdphoto" Target="../media/hdphoto13.wdp"/><Relationship Id="rId10" Type="http://schemas.openxmlformats.org/officeDocument/2006/relationships/image" Target="../media/image25.png"/><Relationship Id="rId4" Type="http://schemas.openxmlformats.org/officeDocument/2006/relationships/image" Target="../media/image5.png"/><Relationship Id="rId9" Type="http://schemas.microsoft.com/office/2007/relationships/hdphoto" Target="../media/hdphoto5.wdp"/><Relationship Id="rId1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7.png"/><Relationship Id="rId7"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1.png"/><Relationship Id="rId3" Type="http://schemas.openxmlformats.org/officeDocument/2006/relationships/image" Target="../media/image6.png"/><Relationship Id="rId7" Type="http://schemas.microsoft.com/office/2007/relationships/hdphoto" Target="../media/hdphoto5.wdp"/><Relationship Id="rId12"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8.png"/><Relationship Id="rId11" Type="http://schemas.microsoft.com/office/2007/relationships/hdphoto" Target="../media/hdphoto5.wdp"/><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3.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3"/><Relationship Id="rId7" Type="http://schemas.openxmlformats.org/officeDocument/2006/relationships/image" Target="../media/image7.png"/><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30.png"/><Relationship Id="rId5" Type="http://schemas.openxmlformats.org/officeDocument/2006/relationships/slideLayout" Target="../slideLayouts/slideLayout4.xml"/><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3"/><Relationship Id="rId7" Type="http://schemas.openxmlformats.org/officeDocument/2006/relationships/image" Target="../media/image7.png"/><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30.png"/><Relationship Id="rId5" Type="http://schemas.openxmlformats.org/officeDocument/2006/relationships/slideLayout" Target="../slideLayouts/slideLayout4.xml"/><Relationship Id="rId10" Type="http://schemas.openxmlformats.org/officeDocument/2006/relationships/image" Target="../media/image32.png"/><Relationship Id="rId4" Type="http://schemas.openxmlformats.org/officeDocument/2006/relationships/audio" Target="../media/media2.mp3"/><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3"/><Relationship Id="rId7" Type="http://schemas.openxmlformats.org/officeDocument/2006/relationships/image" Target="../media/image7.png"/><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30.png"/><Relationship Id="rId5" Type="http://schemas.openxmlformats.org/officeDocument/2006/relationships/slideLayout" Target="../slideLayouts/slideLayout4.xml"/><Relationship Id="rId10" Type="http://schemas.openxmlformats.org/officeDocument/2006/relationships/image" Target="../media/image33.png"/><Relationship Id="rId4" Type="http://schemas.openxmlformats.org/officeDocument/2006/relationships/audio" Target="../media/media2.mp3"/><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6.png"/><Relationship Id="rId18" Type="http://schemas.microsoft.com/office/2007/relationships/hdphoto" Target="../media/hdphoto7.wdp"/><Relationship Id="rId26" Type="http://schemas.microsoft.com/office/2007/relationships/hdphoto" Target="../media/hdphoto11.wdp"/><Relationship Id="rId3" Type="http://schemas.openxmlformats.org/officeDocument/2006/relationships/slideLayout" Target="../slideLayouts/slideLayout4.xml"/><Relationship Id="rId21" Type="http://schemas.openxmlformats.org/officeDocument/2006/relationships/image" Target="../media/image38.png"/><Relationship Id="rId7" Type="http://schemas.openxmlformats.org/officeDocument/2006/relationships/image" Target="../media/image4.png"/><Relationship Id="rId12" Type="http://schemas.openxmlformats.org/officeDocument/2006/relationships/image" Target="../media/image25.png"/><Relationship Id="rId17" Type="http://schemas.openxmlformats.org/officeDocument/2006/relationships/image" Target="../media/image36.png"/><Relationship Id="rId25" Type="http://schemas.openxmlformats.org/officeDocument/2006/relationships/image" Target="../media/image40.png"/><Relationship Id="rId2" Type="http://schemas.openxmlformats.org/officeDocument/2006/relationships/audio" Target="../media/media1.mp3"/><Relationship Id="rId16" Type="http://schemas.microsoft.com/office/2007/relationships/hdphoto" Target="../media/hdphoto6.wdp"/><Relationship Id="rId20" Type="http://schemas.microsoft.com/office/2007/relationships/hdphoto" Target="../media/hdphoto8.wdp"/><Relationship Id="rId1" Type="http://schemas.microsoft.com/office/2007/relationships/media" Target="../media/media1.mp3"/><Relationship Id="rId6" Type="http://schemas.openxmlformats.org/officeDocument/2006/relationships/image" Target="../media/image34.png"/><Relationship Id="rId11" Type="http://schemas.microsoft.com/office/2007/relationships/hdphoto" Target="../media/hdphoto5.wdp"/><Relationship Id="rId24" Type="http://schemas.microsoft.com/office/2007/relationships/hdphoto" Target="../media/hdphoto10.wdp"/><Relationship Id="rId5" Type="http://schemas.openxmlformats.org/officeDocument/2006/relationships/image" Target="../media/image6.png"/><Relationship Id="rId15" Type="http://schemas.openxmlformats.org/officeDocument/2006/relationships/image" Target="../media/image35.png"/><Relationship Id="rId23" Type="http://schemas.openxmlformats.org/officeDocument/2006/relationships/image" Target="../media/image39.png"/><Relationship Id="rId28" Type="http://schemas.openxmlformats.org/officeDocument/2006/relationships/image" Target="../media/image30.png"/><Relationship Id="rId10" Type="http://schemas.openxmlformats.org/officeDocument/2006/relationships/image" Target="../media/image24.png"/><Relationship Id="rId19" Type="http://schemas.openxmlformats.org/officeDocument/2006/relationships/image" Target="../media/image37.png"/><Relationship Id="rId4" Type="http://schemas.openxmlformats.org/officeDocument/2006/relationships/image" Target="../media/image7.png"/><Relationship Id="rId9" Type="http://schemas.openxmlformats.org/officeDocument/2006/relationships/image" Target="../media/image3.png"/><Relationship Id="rId14" Type="http://schemas.openxmlformats.org/officeDocument/2006/relationships/image" Target="../media/image27.png"/><Relationship Id="rId22" Type="http://schemas.microsoft.com/office/2007/relationships/hdphoto" Target="../media/hdphoto9.wdp"/><Relationship Id="rId27"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7.png"/><Relationship Id="rId5" Type="http://schemas.openxmlformats.org/officeDocument/2006/relationships/image" Target="../media/image1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368279" y="-588063"/>
            <a:ext cx="8121649" cy="72435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36159" y="2197045"/>
            <a:ext cx="10045149" cy="468313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322894" y="385132"/>
            <a:ext cx="3698700" cy="1559064"/>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632421" y="3302011"/>
            <a:ext cx="2532724" cy="1239092"/>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127171" y="313460"/>
            <a:ext cx="1977369" cy="833495"/>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884424" y="108046"/>
            <a:ext cx="3014359" cy="1270603"/>
          </a:xfrm>
          <a:prstGeom prst="rect">
            <a:avLst/>
          </a:prstGeom>
        </p:spPr>
      </p:pic>
      <p:pic>
        <p:nvPicPr>
          <p:cNvPr id="78" name="Picture 77" descr="Logo, company name&#10;&#10;Description automatically generated">
            <a:extLst>
              <a:ext uri="{FF2B5EF4-FFF2-40B4-BE49-F238E27FC236}">
                <a16:creationId xmlns:a16="http://schemas.microsoft.com/office/drawing/2014/main" id="{92DB9DD8-D5AB-ECD3-4C72-A08BBA88421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55905" y="5440517"/>
            <a:ext cx="1417483" cy="1417483"/>
          </a:xfrm>
          <a:prstGeom prst="rect">
            <a:avLst/>
          </a:prstGeom>
        </p:spPr>
      </p:pic>
      <p:sp>
        <p:nvSpPr>
          <p:cNvPr id="25" name="TextBox 24">
            <a:extLst>
              <a:ext uri="{FF2B5EF4-FFF2-40B4-BE49-F238E27FC236}">
                <a16:creationId xmlns:a16="http://schemas.microsoft.com/office/drawing/2014/main" id="{AE546F6A-760A-0171-C5EF-0AE72571DE5D}"/>
              </a:ext>
            </a:extLst>
          </p:cNvPr>
          <p:cNvSpPr txBox="1"/>
          <p:nvPr/>
        </p:nvSpPr>
        <p:spPr>
          <a:xfrm rot="20223819">
            <a:off x="10314336" y="5385463"/>
            <a:ext cx="1133945" cy="625684"/>
          </a:xfrm>
          <a:prstGeom prst="rect">
            <a:avLst/>
          </a:prstGeom>
          <a:noFill/>
        </p:spPr>
        <p:txBody>
          <a:bodyPr wrap="square" rtlCol="0">
            <a:spAutoFit/>
          </a:bodyPr>
          <a:lstStyle/>
          <a:p>
            <a:pPr algn="ctr" defTabSz="1219170">
              <a:buClr>
                <a:srgbClr val="000000"/>
              </a:buClr>
            </a:pPr>
            <a:r>
              <a:rPr lang="en-US" sz="1733" b="1" kern="0">
                <a:solidFill>
                  <a:srgbClr val="FFFFFF"/>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sym typeface="Arial"/>
              </a:rPr>
              <a:t>MăngNon</a:t>
            </a:r>
            <a:endParaRPr lang="id-ID" sz="1733" kern="0">
              <a:solidFill>
                <a:srgbClr val="FFFFFF"/>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0C894E13-9DB0-0660-611C-1FBDF1C668EC}"/>
              </a:ext>
            </a:extLst>
          </p:cNvPr>
          <p:cNvSpPr txBox="1"/>
          <p:nvPr/>
        </p:nvSpPr>
        <p:spPr>
          <a:xfrm rot="20223819">
            <a:off x="518138" y="1255710"/>
            <a:ext cx="4106945" cy="2000903"/>
          </a:xfrm>
          <a:prstGeom prst="rect">
            <a:avLst/>
          </a:prstGeom>
          <a:noFill/>
        </p:spPr>
        <p:txBody>
          <a:bodyPr wrap="square" rtlCol="0">
            <a:prstTxWarp prst="textArchUp">
              <a:avLst>
                <a:gd name="adj" fmla="val 10732035"/>
              </a:avLst>
            </a:prstTxWarp>
            <a:spAutoFit/>
          </a:bodyPr>
          <a:lstStyle/>
          <a:p>
            <a:pPr algn="ctr" defTabSz="1219170">
              <a:buClr>
                <a:srgbClr val="000000"/>
              </a:buClr>
            </a:pPr>
            <a:r>
              <a:rPr lang="en-US" sz="4800" b="1" kern="0">
                <a:solidFill>
                  <a:srgbClr val="882F27">
                    <a:lumMod val="75000"/>
                  </a:srgbClr>
                </a:solidFill>
                <a:effectLst>
                  <a:outerShdw dist="165100" dir="2700000" sx="99000" sy="99000" algn="tl" rotWithShape="0">
                    <a:srgbClr val="FFFFFF">
                      <a:alpha val="63000"/>
                    </a:srgbClr>
                  </a:outerShdw>
                </a:effectLst>
                <a:latin typeface="#9Slide05 Aphrodite Pro" panose="02000000000000000000" pitchFamily="2" charset="0"/>
                <a:cs typeface="#9Slide05 Bodega Script" pitchFamily="2" charset="0"/>
                <a:sym typeface="Arial"/>
              </a:rPr>
              <a:t>Tiếng việt </a:t>
            </a:r>
            <a:r>
              <a:rPr lang="en-US" sz="4800" kern="0">
                <a:solidFill>
                  <a:srgbClr val="882F27">
                    <a:lumMod val="75000"/>
                  </a:srgbClr>
                </a:solidFill>
                <a:effectLst>
                  <a:outerShdw dist="165100" dir="2700000" sx="99000" sy="99000" algn="tl" rotWithShape="0">
                    <a:srgbClr val="FFFFFF">
                      <a:alpha val="63000"/>
                    </a:srgbClr>
                  </a:outerShdw>
                </a:effectLst>
                <a:latin typeface="#9Slide05 Aphrodite Pro" panose="02000000000000000000" pitchFamily="2" charset="0"/>
                <a:cs typeface="#9Slide05 Bodega Script" pitchFamily="2" charset="0"/>
                <a:sym typeface="Arial"/>
              </a:rPr>
              <a:t>2</a:t>
            </a:r>
            <a:endParaRPr lang="id-ID" sz="4800" kern="0">
              <a:solidFill>
                <a:srgbClr val="882F27">
                  <a:lumMod val="75000"/>
                </a:srgbClr>
              </a:solidFill>
              <a:effectLst>
                <a:outerShdw dist="165100" dir="2700000" sx="99000" sy="99000" algn="tl" rotWithShape="0">
                  <a:srgbClr val="FFFFFF">
                    <a:alpha val="63000"/>
                  </a:srgbClr>
                </a:outerShdw>
              </a:effectLst>
              <a:latin typeface="#9Slide05 Aphrodite Pro" panose="02000000000000000000" pitchFamily="2" charset="0"/>
              <a:cs typeface="#9Slide05 Bodega Script" pitchFamily="2" charset="0"/>
              <a:sym typeface="Arial"/>
            </a:endParaRPr>
          </a:p>
        </p:txBody>
      </p:sp>
      <p:pic>
        <p:nvPicPr>
          <p:cNvPr id="2" name="Picture 1">
            <a:extLst>
              <a:ext uri="{FF2B5EF4-FFF2-40B4-BE49-F238E27FC236}">
                <a16:creationId xmlns:a16="http://schemas.microsoft.com/office/drawing/2014/main" id="{36DB9E12-268F-1BC9-CB18-9847AFA1EAF2}"/>
              </a:ext>
            </a:extLst>
          </p:cNvPr>
          <p:cNvPicPr>
            <a:picLocks noChangeAspect="1"/>
          </p:cNvPicPr>
          <p:nvPr/>
        </p:nvPicPr>
        <p:blipFill>
          <a:blip r:embed="rId12"/>
          <a:stretch>
            <a:fillRect/>
          </a:stretch>
        </p:blipFill>
        <p:spPr>
          <a:xfrm>
            <a:off x="557718" y="1134097"/>
            <a:ext cx="10967655" cy="2487384"/>
          </a:xfrm>
          <a:prstGeom prst="rect">
            <a:avLst/>
          </a:prstGeom>
        </p:spPr>
      </p:pic>
    </p:spTree>
    <p:extLst>
      <p:ext uri="{BB962C8B-B14F-4D97-AF65-F5344CB8AC3E}">
        <p14:creationId xmlns:p14="http://schemas.microsoft.com/office/powerpoint/2010/main" val="35383341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par>
                          <p:cTn id="12" fill="hold">
                            <p:stCondLst>
                              <p:cond delay="210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3742" y="1202347"/>
            <a:ext cx="10784626" cy="584775"/>
          </a:xfrm>
          <a:prstGeom prst="rect">
            <a:avLst/>
          </a:prstGeom>
          <a:noFill/>
        </p:spPr>
        <p:txBody>
          <a:bodyPr wrap="square" rtlCol="0">
            <a:spAutoFit/>
          </a:bodyPr>
          <a:lstStyle/>
          <a:p>
            <a:pPr algn="just"/>
            <a:r>
              <a:rPr lang="en-US" sz="3200" b="1" dirty="0">
                <a:solidFill>
                  <a:srgbClr val="FF0066"/>
                </a:solidFill>
                <a:latin typeface="UTM Avo" panose="02040603050506020204" pitchFamily="18" charset="0"/>
              </a:rPr>
              <a:t>1. </a:t>
            </a:r>
            <a:r>
              <a:rPr lang="en-US" sz="3200" b="1" dirty="0" err="1">
                <a:latin typeface="UTM Avo" panose="02040603050506020204" pitchFamily="18" charset="0"/>
              </a:rPr>
              <a:t>Em</a:t>
            </a:r>
            <a:r>
              <a:rPr lang="en-US" sz="3200" b="1" dirty="0">
                <a:latin typeface="UTM Avo" panose="02040603050506020204" pitchFamily="18" charset="0"/>
              </a:rPr>
              <a:t> </a:t>
            </a:r>
            <a:r>
              <a:rPr lang="en-US" sz="3200" b="1" dirty="0" err="1">
                <a:latin typeface="UTM Avo" panose="02040603050506020204" pitchFamily="18" charset="0"/>
              </a:rPr>
              <a:t>đã</a:t>
            </a:r>
            <a:r>
              <a:rPr lang="en-US" sz="3200" b="1" dirty="0">
                <a:latin typeface="UTM Avo" panose="02040603050506020204" pitchFamily="18" charset="0"/>
              </a:rPr>
              <a:t> </a:t>
            </a:r>
            <a:r>
              <a:rPr lang="en-US" sz="3200" b="1" dirty="0" err="1">
                <a:latin typeface="UTM Avo" panose="02040603050506020204" pitchFamily="18" charset="0"/>
              </a:rPr>
              <a:t>được</a:t>
            </a:r>
            <a:r>
              <a:rPr lang="en-US" sz="3200" b="1" dirty="0">
                <a:latin typeface="UTM Avo" panose="02040603050506020204" pitchFamily="18" charset="0"/>
              </a:rPr>
              <a:t> </a:t>
            </a:r>
            <a:r>
              <a:rPr lang="en-US" sz="3200" b="1" dirty="0" err="1">
                <a:latin typeface="UTM Avo" panose="02040603050506020204" pitchFamily="18" charset="0"/>
              </a:rPr>
              <a:t>đọc</a:t>
            </a:r>
            <a:r>
              <a:rPr lang="en-US" sz="3200" b="1" dirty="0">
                <a:latin typeface="UTM Avo" panose="02040603050506020204" pitchFamily="18" charset="0"/>
              </a:rPr>
              <a:t> </a:t>
            </a:r>
            <a:r>
              <a:rPr lang="en-US" sz="3200" b="1" dirty="0" err="1">
                <a:latin typeface="UTM Avo" panose="02040603050506020204" pitchFamily="18" charset="0"/>
              </a:rPr>
              <a:t>bản</a:t>
            </a:r>
            <a:r>
              <a:rPr lang="en-US" sz="3200" b="1" dirty="0">
                <a:latin typeface="UTM Avo" panose="02040603050506020204" pitchFamily="18" charset="0"/>
              </a:rPr>
              <a:t> </a:t>
            </a:r>
            <a:r>
              <a:rPr lang="en-US" sz="3200" b="1" dirty="0" err="1">
                <a:latin typeface="UTM Avo" panose="02040603050506020204" pitchFamily="18" charset="0"/>
              </a:rPr>
              <a:t>danh</a:t>
            </a:r>
            <a:r>
              <a:rPr lang="en-US" sz="3200" b="1" dirty="0">
                <a:latin typeface="UTM Avo" panose="02040603050506020204" pitchFamily="18" charset="0"/>
              </a:rPr>
              <a:t> </a:t>
            </a:r>
            <a:r>
              <a:rPr lang="en-US" sz="3200" b="1" dirty="0" err="1">
                <a:latin typeface="UTM Avo" panose="02040603050506020204" pitchFamily="18" charset="0"/>
              </a:rPr>
              <a:t>sách</a:t>
            </a:r>
            <a:r>
              <a:rPr lang="en-US" sz="3200" b="1" dirty="0">
                <a:latin typeface="UTM Avo" panose="02040603050506020204" pitchFamily="18" charset="0"/>
              </a:rPr>
              <a:t> </a:t>
            </a:r>
            <a:r>
              <a:rPr lang="en-US" sz="3200" b="1" dirty="0" err="1">
                <a:latin typeface="UTM Avo" panose="02040603050506020204" pitchFamily="18" charset="0"/>
              </a:rPr>
              <a:t>học</a:t>
            </a:r>
            <a:r>
              <a:rPr lang="en-US" sz="3200" b="1" dirty="0">
                <a:latin typeface="UTM Avo" panose="02040603050506020204" pitchFamily="18" charset="0"/>
              </a:rPr>
              <a:t> </a:t>
            </a:r>
            <a:r>
              <a:rPr lang="en-US" sz="3200" b="1" dirty="0" err="1">
                <a:latin typeface="UTM Avo" panose="02040603050506020204" pitchFamily="18" charset="0"/>
              </a:rPr>
              <a:t>sinh</a:t>
            </a:r>
            <a:r>
              <a:rPr lang="en-US" sz="3200" b="1" dirty="0">
                <a:latin typeface="UTM Avo" panose="02040603050506020204" pitchFamily="18" charset="0"/>
              </a:rPr>
              <a:t> </a:t>
            </a:r>
            <a:r>
              <a:rPr lang="en-US" sz="3200" b="1" dirty="0" err="1">
                <a:latin typeface="UTM Avo" panose="02040603050506020204" pitchFamily="18" charset="0"/>
              </a:rPr>
              <a:t>nào</a:t>
            </a:r>
            <a:r>
              <a:rPr lang="en-US" sz="3200" b="1" dirty="0">
                <a:latin typeface="UTM Avo" panose="02040603050506020204" pitchFamily="18" charset="0"/>
              </a:rPr>
              <a:t> </a:t>
            </a:r>
            <a:r>
              <a:rPr lang="en-US" sz="3200" b="1" dirty="0" err="1">
                <a:latin typeface="UTM Avo" panose="02040603050506020204" pitchFamily="18" charset="0"/>
              </a:rPr>
              <a:t>dưới</a:t>
            </a:r>
            <a:r>
              <a:rPr lang="en-US" sz="3200" b="1" dirty="0">
                <a:latin typeface="UTM Avo" panose="02040603050506020204" pitchFamily="18" charset="0"/>
              </a:rPr>
              <a:t> </a:t>
            </a:r>
            <a:r>
              <a:rPr lang="en-US" sz="3200" b="1" dirty="0" err="1">
                <a:latin typeface="UTM Avo" panose="02040603050506020204" pitchFamily="18" charset="0"/>
              </a:rPr>
              <a:t>đây</a:t>
            </a:r>
            <a:r>
              <a:rPr lang="en-US" sz="3200" b="1" dirty="0">
                <a:latin typeface="UTM Avo" panose="02040603050506020204" pitchFamily="18" charset="0"/>
              </a:rPr>
              <a:t>?</a:t>
            </a:r>
          </a:p>
        </p:txBody>
      </p:sp>
      <p:sp>
        <p:nvSpPr>
          <p:cNvPr id="3" name="TextBox 2"/>
          <p:cNvSpPr txBox="1"/>
          <p:nvPr/>
        </p:nvSpPr>
        <p:spPr>
          <a:xfrm>
            <a:off x="1203158" y="1913805"/>
            <a:ext cx="9689431" cy="1569660"/>
          </a:xfrm>
          <a:prstGeom prst="rect">
            <a:avLst/>
          </a:prstGeom>
          <a:noFill/>
        </p:spPr>
        <p:txBody>
          <a:bodyPr wrap="square" rtlCol="0">
            <a:spAutoFit/>
          </a:bodyPr>
          <a:lstStyle/>
          <a:p>
            <a:pPr marL="457200" indent="-457200" algn="just">
              <a:buFontTx/>
              <a:buChar char="-"/>
            </a:pPr>
            <a:r>
              <a:rPr lang="en-US" sz="3200" b="1">
                <a:solidFill>
                  <a:srgbClr val="002060"/>
                </a:solidFill>
                <a:latin typeface="UTM Avo" panose="02040603050506020204" pitchFamily="18" charset="0"/>
              </a:rPr>
              <a:t>Danh sách học sinh đi tham quan.</a:t>
            </a:r>
          </a:p>
          <a:p>
            <a:pPr marL="457200" indent="-457200" algn="just">
              <a:buFontTx/>
              <a:buChar char="-"/>
            </a:pPr>
            <a:r>
              <a:rPr lang="en-US" sz="3200" b="1">
                <a:solidFill>
                  <a:srgbClr val="002060"/>
                </a:solidFill>
                <a:latin typeface="UTM Avo" panose="02040603050506020204" pitchFamily="18" charset="0"/>
              </a:rPr>
              <a:t>Danh sách học sinh dự thi vẽ tranh.</a:t>
            </a:r>
          </a:p>
          <a:p>
            <a:pPr marL="457200" indent="-457200" algn="just">
              <a:buFontTx/>
              <a:buChar char="-"/>
            </a:pPr>
            <a:r>
              <a:rPr lang="en-US" sz="3200" b="1">
                <a:solidFill>
                  <a:srgbClr val="002060"/>
                </a:solidFill>
                <a:latin typeface="UTM Avo" panose="02040603050506020204" pitchFamily="18" charset="0"/>
              </a:rPr>
              <a:t>Danh sách Sao Nhi đồng.</a:t>
            </a:r>
          </a:p>
        </p:txBody>
      </p:sp>
      <p:sp>
        <p:nvSpPr>
          <p:cNvPr id="4" name="TextBox 3"/>
          <p:cNvSpPr txBox="1"/>
          <p:nvPr/>
        </p:nvSpPr>
        <p:spPr>
          <a:xfrm>
            <a:off x="1203157" y="3488259"/>
            <a:ext cx="9689431" cy="1077218"/>
          </a:xfrm>
          <a:prstGeom prst="rect">
            <a:avLst/>
          </a:prstGeom>
          <a:noFill/>
        </p:spPr>
        <p:txBody>
          <a:bodyPr wrap="square" rtlCol="0">
            <a:spAutoFit/>
          </a:bodyPr>
          <a:lstStyle/>
          <a:p>
            <a:pPr algn="just"/>
            <a:r>
              <a:rPr lang="en-US" sz="3200" b="1">
                <a:solidFill>
                  <a:srgbClr val="FF0066"/>
                </a:solidFill>
                <a:latin typeface="UTM Avo" panose="02040603050506020204" pitchFamily="18" charset="0"/>
              </a:rPr>
              <a:t>2. </a:t>
            </a:r>
            <a:r>
              <a:rPr lang="en-US" sz="3200" b="1">
                <a:latin typeface="UTM Avo" panose="02040603050506020204" pitchFamily="18" charset="0"/>
              </a:rPr>
              <a:t>Em biết được thông tin gì khi đọc bản danh sách đó?</a:t>
            </a:r>
          </a:p>
        </p:txBody>
      </p:sp>
    </p:spTree>
    <p:extLst>
      <p:ext uri="{BB962C8B-B14F-4D97-AF65-F5344CB8AC3E}">
        <p14:creationId xmlns:p14="http://schemas.microsoft.com/office/powerpoint/2010/main" val="255531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280219" y="102086"/>
            <a:ext cx="11631561" cy="6184490"/>
            <a:chOff x="280219" y="102086"/>
            <a:chExt cx="11631561" cy="6184490"/>
          </a:xfrm>
        </p:grpSpPr>
        <p:pic>
          <p:nvPicPr>
            <p:cNvPr id="3"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4" name="图片 21"/>
            <p:cNvPicPr>
              <a:picLocks noChangeAspect="1"/>
            </p:cNvPicPr>
            <p:nvPr/>
          </p:nvPicPr>
          <p:blipFill rotWithShape="1">
            <a:blip r:embed="rId3"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5" name="图片 3"/>
          <p:cNvPicPr>
            <a:picLocks noChangeAspect="1"/>
          </p:cNvPicPr>
          <p:nvPr/>
        </p:nvPicPr>
        <p:blipFill rotWithShape="1">
          <a:blip r:embed="rId4">
            <a:extLst>
              <a:ext uri="{28A0092B-C50C-407E-A947-70E740481C1C}">
                <a14:useLocalDpi xmlns:a14="http://schemas.microsoft.com/office/drawing/2010/main" val="0"/>
              </a:ext>
            </a:extLst>
          </a:blip>
          <a:srcRect t="21750"/>
          <a:stretch>
            <a:fillRect/>
          </a:stretch>
        </p:blipFill>
        <p:spPr>
          <a:xfrm>
            <a:off x="11405" y="3940983"/>
            <a:ext cx="12192000" cy="2981325"/>
          </a:xfrm>
          <a:prstGeom prst="rect">
            <a:avLst/>
          </a:prstGeom>
        </p:spPr>
      </p:pic>
      <p:pic>
        <p:nvPicPr>
          <p:cNvPr id="6" name="图片 10"/>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375303" y="536225"/>
            <a:ext cx="2528516" cy="1560373"/>
          </a:xfrm>
          <a:prstGeom prst="rect">
            <a:avLst/>
          </a:prstGeom>
        </p:spPr>
      </p:pic>
      <p:pic>
        <p:nvPicPr>
          <p:cNvPr id="7"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59562" y="3833770"/>
            <a:ext cx="1673771" cy="1032901"/>
          </a:xfrm>
          <a:prstGeom prst="rect">
            <a:avLst/>
          </a:prstGeom>
        </p:spPr>
      </p:pic>
      <p:pic>
        <p:nvPicPr>
          <p:cNvPr id="8"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25212" t="14780" r="45265" b="38396"/>
          <a:stretch>
            <a:fillRect/>
          </a:stretch>
        </p:blipFill>
        <p:spPr>
          <a:xfrm>
            <a:off x="-213322" y="163803"/>
            <a:ext cx="2480080" cy="2690653"/>
          </a:xfrm>
          <a:prstGeom prst="rect">
            <a:avLst/>
          </a:prstGeom>
        </p:spPr>
      </p:pic>
      <p:pic>
        <p:nvPicPr>
          <p:cNvPr id="9" name="图片 24"/>
          <p:cNvPicPr>
            <a:picLocks noChangeAspect="1"/>
          </p:cNvPicPr>
          <p:nvPr/>
        </p:nvPicPr>
        <p:blipFill rotWithShape="1">
          <a:blip r:embed="rId7">
            <a:extLst>
              <a:ext uri="{28A0092B-C50C-407E-A947-70E740481C1C}">
                <a14:useLocalDpi xmlns:a14="http://schemas.microsoft.com/office/drawing/2010/main" val="0"/>
              </a:ext>
            </a:extLst>
          </a:blip>
          <a:srcRect l="33203" t="26841" r="49140"/>
          <a:stretch>
            <a:fillRect/>
          </a:stretch>
        </p:blipFill>
        <p:spPr>
          <a:xfrm>
            <a:off x="2016219" y="3519894"/>
            <a:ext cx="862624" cy="1651895"/>
          </a:xfrm>
          <a:prstGeom prst="rect">
            <a:avLst/>
          </a:prstGeom>
        </p:spPr>
      </p:pic>
      <p:pic>
        <p:nvPicPr>
          <p:cNvPr id="10" name="图片 25"/>
          <p:cNvPicPr>
            <a:picLocks noChangeAspect="1"/>
          </p:cNvPicPr>
          <p:nvPr/>
        </p:nvPicPr>
        <p:blipFill rotWithShape="1">
          <a:blip r:embed="rId7" cstate="print">
            <a:extLst>
              <a:ext uri="{28A0092B-C50C-407E-A947-70E740481C1C}">
                <a14:useLocalDpi xmlns:a14="http://schemas.microsoft.com/office/drawing/2010/main" val="0"/>
              </a:ext>
            </a:extLst>
          </a:blip>
          <a:srcRect l="50938" t="31574" r="32031" b="7401"/>
          <a:stretch>
            <a:fillRect/>
          </a:stretch>
        </p:blipFill>
        <p:spPr>
          <a:xfrm>
            <a:off x="8965807" y="534729"/>
            <a:ext cx="683079" cy="1131154"/>
          </a:xfrm>
          <a:prstGeom prst="rect">
            <a:avLst/>
          </a:prstGeom>
        </p:spPr>
      </p:pic>
      <p:grpSp>
        <p:nvGrpSpPr>
          <p:cNvPr id="12" name="Group 11"/>
          <p:cNvGrpSpPr/>
          <p:nvPr/>
        </p:nvGrpSpPr>
        <p:grpSpPr>
          <a:xfrm>
            <a:off x="3046751" y="1339635"/>
            <a:ext cx="6607800" cy="3857758"/>
            <a:chOff x="3413715" y="1329524"/>
            <a:chExt cx="6607800" cy="3857758"/>
          </a:xfrm>
        </p:grpSpPr>
        <p:grpSp>
          <p:nvGrpSpPr>
            <p:cNvPr id="13" name="Group 12"/>
            <p:cNvGrpSpPr/>
            <p:nvPr/>
          </p:nvGrpSpPr>
          <p:grpSpPr>
            <a:xfrm>
              <a:off x="3413715" y="1574132"/>
              <a:ext cx="6287044" cy="3613150"/>
              <a:chOff x="3413715" y="1574132"/>
              <a:chExt cx="6287044" cy="3613150"/>
            </a:xfrm>
          </p:grpSpPr>
          <p:sp>
            <p:nvSpPr>
              <p:cNvPr id="15" name="Snip Diagonal Corner Rectangle 14"/>
              <p:cNvSpPr/>
              <p:nvPr/>
            </p:nvSpPr>
            <p:spPr>
              <a:xfrm>
                <a:off x="3646600" y="1574132"/>
                <a:ext cx="6054159" cy="3373679"/>
              </a:xfrm>
              <a:prstGeom prst="snip2DiagRect">
                <a:avLst/>
              </a:prstGeom>
              <a:solidFill>
                <a:srgbClr val="FFBF86"/>
              </a:solidFill>
              <a:ln w="381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nip Diagonal Corner Rectangle 15"/>
              <p:cNvSpPr/>
              <p:nvPr/>
            </p:nvSpPr>
            <p:spPr>
              <a:xfrm>
                <a:off x="3413715" y="1772278"/>
                <a:ext cx="6057684" cy="3415004"/>
              </a:xfrm>
              <a:prstGeom prst="snip2DiagRect">
                <a:avLst/>
              </a:prstGeom>
              <a:noFill/>
              <a:ln w="38100">
                <a:solidFill>
                  <a:srgbClr val="FFB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Snip Diagonal Corner Rectangle 13"/>
            <p:cNvSpPr/>
            <p:nvPr/>
          </p:nvSpPr>
          <p:spPr>
            <a:xfrm>
              <a:off x="3963831" y="1329524"/>
              <a:ext cx="6057684" cy="3415004"/>
            </a:xfrm>
            <a:prstGeom prst="snip2DiagRect">
              <a:avLst/>
            </a:prstGeom>
            <a:noFill/>
            <a:ln w="38100">
              <a:solidFill>
                <a:srgbClr val="FFB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3640955" y="2544273"/>
            <a:ext cx="6211434" cy="1323439"/>
          </a:xfrm>
          <a:prstGeom prst="rect">
            <a:avLst/>
          </a:prstGeom>
          <a:noFill/>
        </p:spPr>
        <p:txBody>
          <a:bodyPr wrap="square" rtlCol="0">
            <a:spAutoFit/>
          </a:bodyPr>
          <a:lstStyle/>
          <a:p>
            <a:r>
              <a:rPr lang="en-US" sz="8000" dirty="0">
                <a:solidFill>
                  <a:schemeClr val="bg1"/>
                </a:solidFill>
                <a:effectLst>
                  <a:outerShdw blurRad="38100" dist="38100" dir="2700000" algn="tl">
                    <a:srgbClr val="000000">
                      <a:alpha val="43137"/>
                    </a:srgbClr>
                  </a:outerShdw>
                </a:effectLst>
                <a:latin typeface="UTM Showcard" panose="02040603050506020204" pitchFamily="18" charset="0"/>
              </a:rPr>
              <a:t>KHÁM PHÁ</a:t>
            </a:r>
          </a:p>
        </p:txBody>
      </p:sp>
      <p:pic>
        <p:nvPicPr>
          <p:cNvPr id="18" name="图片 22"/>
          <p:cNvPicPr>
            <a:picLocks noChangeAspect="1"/>
          </p:cNvPicPr>
          <p:nvPr/>
        </p:nvPicPr>
        <p:blipFill rotWithShape="1">
          <a:blip r:embed="rId7">
            <a:extLst>
              <a:ext uri="{28A0092B-C50C-407E-A947-70E740481C1C}">
                <a14:useLocalDpi xmlns:a14="http://schemas.microsoft.com/office/drawing/2010/main" val="0"/>
              </a:ext>
            </a:extLst>
          </a:blip>
          <a:srcRect t="26672" r="83438" b="10952"/>
          <a:stretch>
            <a:fillRect/>
          </a:stretch>
        </p:blipFill>
        <p:spPr>
          <a:xfrm>
            <a:off x="9990641" y="2932802"/>
            <a:ext cx="1102532" cy="1919030"/>
          </a:xfrm>
          <a:prstGeom prst="rect">
            <a:avLst/>
          </a:prstGeom>
        </p:spPr>
      </p:pic>
      <p:pic>
        <p:nvPicPr>
          <p:cNvPr id="19"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7853222" y="1069593"/>
            <a:ext cx="3297236" cy="2034758"/>
          </a:xfrm>
          <a:prstGeom prst="rect">
            <a:avLst/>
          </a:prstGeom>
        </p:spPr>
      </p:pic>
      <p:pic>
        <p:nvPicPr>
          <p:cNvPr id="20"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flipH="1">
            <a:off x="2844318" y="3834453"/>
            <a:ext cx="3297236" cy="2034758"/>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7697" y="2544273"/>
            <a:ext cx="1870166" cy="1870166"/>
          </a:xfrm>
          <a:prstGeom prst="rect">
            <a:avLst/>
          </a:prstGeom>
        </p:spPr>
      </p:pic>
    </p:spTree>
    <p:extLst>
      <p:ext uri="{BB962C8B-B14F-4D97-AF65-F5344CB8AC3E}">
        <p14:creationId xmlns:p14="http://schemas.microsoft.com/office/powerpoint/2010/main" val="19401669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3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800" decel="100000"/>
                                        <p:tgtEl>
                                          <p:spTgt spid="8"/>
                                        </p:tgtEl>
                                      </p:cBhvr>
                                    </p:animEffect>
                                    <p:anim calcmode="lin" valueType="num">
                                      <p:cBhvr>
                                        <p:cTn id="39" dur="800" decel="100000" fill="hold"/>
                                        <p:tgtEl>
                                          <p:spTgt spid="8"/>
                                        </p:tgtEl>
                                        <p:attrNameLst>
                                          <p:attrName>style.rotation</p:attrName>
                                        </p:attrNameLst>
                                      </p:cBhvr>
                                      <p:tavLst>
                                        <p:tav tm="0">
                                          <p:val>
                                            <p:fltVal val="-90"/>
                                          </p:val>
                                        </p:tav>
                                        <p:tav tm="100000">
                                          <p:val>
                                            <p:fltVal val="0"/>
                                          </p:val>
                                        </p:tav>
                                      </p:tavLst>
                                    </p:anim>
                                    <p:anim calcmode="lin" valueType="num">
                                      <p:cBhvr>
                                        <p:cTn id="40" dur="800" decel="100000" fill="hold"/>
                                        <p:tgtEl>
                                          <p:spTgt spid="8"/>
                                        </p:tgtEl>
                                        <p:attrNameLst>
                                          <p:attrName>ppt_x</p:attrName>
                                        </p:attrNameLst>
                                      </p:cBhvr>
                                      <p:tavLst>
                                        <p:tav tm="0">
                                          <p:val>
                                            <p:strVal val="#ppt_x+0.4"/>
                                          </p:val>
                                        </p:tav>
                                        <p:tav tm="100000">
                                          <p:val>
                                            <p:strVal val="#ppt_x-0.05"/>
                                          </p:val>
                                        </p:tav>
                                      </p:tavLst>
                                    </p:anim>
                                    <p:anim calcmode="lin" valueType="num">
                                      <p:cBhvr>
                                        <p:cTn id="41" dur="800" decel="100000" fill="hold"/>
                                        <p:tgtEl>
                                          <p:spTgt spid="8"/>
                                        </p:tgtEl>
                                        <p:attrNameLst>
                                          <p:attrName>ppt_y</p:attrName>
                                        </p:attrNameLst>
                                      </p:cBhvr>
                                      <p:tavLst>
                                        <p:tav tm="0">
                                          <p:val>
                                            <p:strVal val="#ppt_y-0.4"/>
                                          </p:val>
                                        </p:tav>
                                        <p:tav tm="100000">
                                          <p:val>
                                            <p:strVal val="#ppt_y+0.1"/>
                                          </p:val>
                                        </p:tav>
                                      </p:tavLst>
                                    </p:anim>
                                    <p:anim calcmode="lin" valueType="num">
                                      <p:cBhvr>
                                        <p:cTn id="42"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3"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44" presetID="10"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par>
                          <p:cTn id="47" fill="hold">
                            <p:stCondLst>
                              <p:cond delay="1000"/>
                            </p:stCondLst>
                            <p:childTnLst>
                              <p:par>
                                <p:cTn id="48" presetID="53" presetClass="entr" presetSubtype="16"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childTnLst>
                          </p:cTn>
                        </p:par>
                        <p:par>
                          <p:cTn id="53" fill="hold">
                            <p:stCondLst>
                              <p:cond delay="1500"/>
                            </p:stCondLst>
                            <p:childTnLst>
                              <p:par>
                                <p:cTn id="54" presetID="14" presetClass="entr" presetSubtype="1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randombar(horizontal)">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066800" y="1402469"/>
            <a:ext cx="9518073" cy="4122031"/>
          </a:xfrm>
          <a:prstGeom prst="round2Diag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78443" y="141707"/>
            <a:ext cx="5855368" cy="461665"/>
          </a:xfrm>
          <a:prstGeom prst="rect">
            <a:avLst/>
          </a:prstGeom>
          <a:noFill/>
        </p:spPr>
        <p:txBody>
          <a:bodyPr wrap="square" rtlCol="0">
            <a:spAutoFit/>
          </a:bodyPr>
          <a:lstStyle/>
          <a:p>
            <a:pPr algn="just"/>
            <a:r>
              <a:rPr lang="en-US" sz="2400" b="1" dirty="0">
                <a:solidFill>
                  <a:schemeClr val="accent4">
                    <a:lumMod val="75000"/>
                  </a:schemeClr>
                </a:solidFill>
                <a:latin typeface="UTM Avo" panose="02040603050506020204" pitchFamily="18" charset="0"/>
              </a:rPr>
              <a:t>DANH SÁCH HỌC SINH</a:t>
            </a:r>
          </a:p>
        </p:txBody>
      </p:sp>
      <p:sp>
        <p:nvSpPr>
          <p:cNvPr id="4" name="TextBox 3"/>
          <p:cNvSpPr txBox="1"/>
          <p:nvPr/>
        </p:nvSpPr>
        <p:spPr>
          <a:xfrm>
            <a:off x="545432" y="491068"/>
            <a:ext cx="11324835" cy="894465"/>
          </a:xfrm>
          <a:prstGeom prst="rect">
            <a:avLst/>
          </a:prstGeom>
          <a:noFill/>
        </p:spPr>
        <p:txBody>
          <a:bodyPr wrap="square" rtlCol="0">
            <a:spAutoFit/>
          </a:bodyPr>
          <a:lstStyle/>
          <a:p>
            <a:pPr algn="just"/>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Hôm</a:t>
            </a:r>
            <a:r>
              <a:rPr lang="en-US" sz="2600" b="1" dirty="0">
                <a:solidFill>
                  <a:schemeClr val="accent5">
                    <a:lumMod val="50000"/>
                  </a:schemeClr>
                </a:solidFill>
                <a:latin typeface="UTM Aptima" panose="02040603050506020204" pitchFamily="18" charset="0"/>
              </a:rPr>
              <a:t> nay, </a:t>
            </a:r>
            <a:r>
              <a:rPr lang="en-US" sz="2600" b="1" dirty="0" err="1">
                <a:solidFill>
                  <a:schemeClr val="accent5">
                    <a:lumMod val="50000"/>
                  </a:schemeClr>
                </a:solidFill>
                <a:latin typeface="UTM Aptima" panose="02040603050506020204" pitchFamily="18" charset="0"/>
              </a:rPr>
              <a:t>chúng</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tôi</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được</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đọc</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truyện</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tại</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lớp</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Cô</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giáo</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cho</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chúng</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tôi</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đăng</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kí</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đọc</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truyện</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theo</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sở</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thích</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Dưới</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đây</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là</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danh</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sách</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đăng</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kí</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của</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tổ</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tôi</a:t>
            </a:r>
            <a:r>
              <a:rPr lang="en-US" sz="2600" b="1" dirty="0">
                <a:solidFill>
                  <a:schemeClr val="accent5">
                    <a:lumMod val="50000"/>
                  </a:schemeClr>
                </a:solidFill>
                <a:latin typeface="UTM Aptima" panose="02040603050506020204" pitchFamily="18" charset="0"/>
              </a:rPr>
              <a:t>.</a:t>
            </a:r>
          </a:p>
        </p:txBody>
      </p:sp>
      <p:graphicFrame>
        <p:nvGraphicFramePr>
          <p:cNvPr id="5" name="Table 4"/>
          <p:cNvGraphicFramePr>
            <a:graphicFrameLocks noGrp="1"/>
          </p:cNvGraphicFramePr>
          <p:nvPr>
            <p:extLst>
              <p:ext uri="{D42A27DB-BD31-4B8C-83A1-F6EECF244321}">
                <p14:modId xmlns:p14="http://schemas.microsoft.com/office/powerpoint/2010/main" val="1751133871"/>
              </p:ext>
            </p:extLst>
          </p:nvPr>
        </p:nvGraphicFramePr>
        <p:xfrm>
          <a:off x="2011384" y="1867718"/>
          <a:ext cx="7509271" cy="3363660"/>
        </p:xfrm>
        <a:graphic>
          <a:graphicData uri="http://schemas.openxmlformats.org/drawingml/2006/table">
            <a:tbl>
              <a:tblPr firstRow="1" bandRow="1">
                <a:tableStyleId>{5940675A-B579-460E-94D1-54222C63F5DA}</a:tableStyleId>
              </a:tblPr>
              <a:tblGrid>
                <a:gridCol w="1311106">
                  <a:extLst>
                    <a:ext uri="{9D8B030D-6E8A-4147-A177-3AD203B41FA5}">
                      <a16:colId xmlns:a16="http://schemas.microsoft.com/office/drawing/2014/main" val="1155554642"/>
                    </a:ext>
                  </a:extLst>
                </a:gridCol>
                <a:gridCol w="2568526">
                  <a:extLst>
                    <a:ext uri="{9D8B030D-6E8A-4147-A177-3AD203B41FA5}">
                      <a16:colId xmlns:a16="http://schemas.microsoft.com/office/drawing/2014/main" val="258715470"/>
                    </a:ext>
                  </a:extLst>
                </a:gridCol>
                <a:gridCol w="3629639">
                  <a:extLst>
                    <a:ext uri="{9D8B030D-6E8A-4147-A177-3AD203B41FA5}">
                      <a16:colId xmlns:a16="http://schemas.microsoft.com/office/drawing/2014/main" val="1697211466"/>
                    </a:ext>
                  </a:extLst>
                </a:gridCol>
              </a:tblGrid>
              <a:tr h="373740">
                <a:tc>
                  <a:txBody>
                    <a:bodyPr/>
                    <a:lstStyle/>
                    <a:p>
                      <a:pPr algn="ctr"/>
                      <a:r>
                        <a:rPr lang="en-US" sz="1800" b="1">
                          <a:solidFill>
                            <a:schemeClr val="accent5">
                              <a:lumMod val="50000"/>
                            </a:schemeClr>
                          </a:solidFill>
                          <a:latin typeface="UTM Aptima" panose="02040603050506020204" pitchFamily="18" charset="0"/>
                        </a:rPr>
                        <a:t>Số thứ</a:t>
                      </a:r>
                      <a:r>
                        <a:rPr lang="en-US" sz="1800" b="1" baseline="0">
                          <a:solidFill>
                            <a:schemeClr val="accent5">
                              <a:lumMod val="50000"/>
                            </a:schemeClr>
                          </a:solidFill>
                          <a:latin typeface="UTM Aptima" panose="02040603050506020204" pitchFamily="18" charset="0"/>
                        </a:rPr>
                        <a:t> tự</a:t>
                      </a:r>
                      <a:endParaRPr lang="en-US" sz="1800" b="1">
                        <a:solidFill>
                          <a:schemeClr val="accent5">
                            <a:lumMod val="50000"/>
                          </a:schemeClr>
                        </a:solidFill>
                        <a:latin typeface="UTM Aptima" panose="02040603050506020204" pitchFamily="18" charset="0"/>
                      </a:endParaRPr>
                    </a:p>
                  </a:txBody>
                  <a:tcPr anchor="ctr">
                    <a:solidFill>
                      <a:schemeClr val="accent4">
                        <a:lumMod val="40000"/>
                        <a:lumOff val="60000"/>
                      </a:schemeClr>
                    </a:solidFill>
                  </a:tcPr>
                </a:tc>
                <a:tc>
                  <a:txBody>
                    <a:bodyPr/>
                    <a:lstStyle/>
                    <a:p>
                      <a:pPr algn="ctr"/>
                      <a:r>
                        <a:rPr lang="en-US" sz="1800" b="1">
                          <a:solidFill>
                            <a:schemeClr val="accent5">
                              <a:lumMod val="50000"/>
                            </a:schemeClr>
                          </a:solidFill>
                          <a:latin typeface="UTM Aptima" panose="02040603050506020204" pitchFamily="18" charset="0"/>
                        </a:rPr>
                        <a:t>Họ và</a:t>
                      </a:r>
                      <a:r>
                        <a:rPr lang="en-US" sz="1800" b="1" baseline="0">
                          <a:solidFill>
                            <a:schemeClr val="accent5">
                              <a:lumMod val="50000"/>
                            </a:schemeClr>
                          </a:solidFill>
                          <a:latin typeface="UTM Aptima" panose="02040603050506020204" pitchFamily="18" charset="0"/>
                        </a:rPr>
                        <a:t> tên</a:t>
                      </a:r>
                      <a:endParaRPr lang="en-US" sz="1800" b="1">
                        <a:solidFill>
                          <a:schemeClr val="accent5">
                            <a:lumMod val="50000"/>
                          </a:schemeClr>
                        </a:solidFill>
                        <a:latin typeface="UTM Aptima" panose="02040603050506020204" pitchFamily="18" charset="0"/>
                      </a:endParaRPr>
                    </a:p>
                  </a:txBody>
                  <a:tcPr anchor="ctr">
                    <a:solidFill>
                      <a:schemeClr val="accent4">
                        <a:lumMod val="40000"/>
                        <a:lumOff val="60000"/>
                      </a:schemeClr>
                    </a:solidFill>
                  </a:tcPr>
                </a:tc>
                <a:tc>
                  <a:txBody>
                    <a:bodyPr/>
                    <a:lstStyle/>
                    <a:p>
                      <a:pPr algn="ctr"/>
                      <a:r>
                        <a:rPr lang="en-US" sz="1800" b="1">
                          <a:solidFill>
                            <a:schemeClr val="accent5">
                              <a:lumMod val="50000"/>
                            </a:schemeClr>
                          </a:solidFill>
                          <a:latin typeface="UTM Aptima" panose="02040603050506020204" pitchFamily="18" charset="0"/>
                        </a:rPr>
                        <a:t>Truyện </a:t>
                      </a:r>
                    </a:p>
                  </a:txBody>
                  <a:tcPr anchor="ctr">
                    <a:solidFill>
                      <a:schemeClr val="accent4">
                        <a:lumMod val="40000"/>
                        <a:lumOff val="60000"/>
                      </a:schemeClr>
                    </a:solidFill>
                  </a:tcPr>
                </a:tc>
                <a:extLst>
                  <a:ext uri="{0D108BD9-81ED-4DB2-BD59-A6C34878D82A}">
                    <a16:rowId xmlns:a16="http://schemas.microsoft.com/office/drawing/2014/main" val="2847606606"/>
                  </a:ext>
                </a:extLst>
              </a:tr>
              <a:tr h="373740">
                <a:tc>
                  <a:txBody>
                    <a:bodyPr/>
                    <a:lstStyle/>
                    <a:p>
                      <a:pPr algn="ctr"/>
                      <a:r>
                        <a:rPr lang="en-US" sz="1800" b="1">
                          <a:solidFill>
                            <a:schemeClr val="accent5">
                              <a:lumMod val="50000"/>
                            </a:schemeClr>
                          </a:solidFill>
                          <a:latin typeface="UTM Aptima" panose="02040603050506020204" pitchFamily="18" charset="0"/>
                        </a:rPr>
                        <a:t>1</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Trần Trường</a:t>
                      </a:r>
                      <a:r>
                        <a:rPr lang="en-US" sz="1800" b="1" baseline="0">
                          <a:solidFill>
                            <a:schemeClr val="accent5">
                              <a:lumMod val="50000"/>
                            </a:schemeClr>
                          </a:solidFill>
                          <a:latin typeface="UTM Aptima" panose="02040603050506020204" pitchFamily="18" charset="0"/>
                        </a:rPr>
                        <a:t> An</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Ngày</a:t>
                      </a:r>
                      <a:r>
                        <a:rPr lang="en-US" sz="1800" b="1" baseline="0">
                          <a:solidFill>
                            <a:schemeClr val="accent5">
                              <a:lumMod val="50000"/>
                            </a:schemeClr>
                          </a:solidFill>
                          <a:latin typeface="UTM Aptima" panose="02040603050506020204" pitchFamily="18" charset="0"/>
                        </a:rPr>
                        <a:t> khai trường</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75810358"/>
                  </a:ext>
                </a:extLst>
              </a:tr>
              <a:tr h="373740">
                <a:tc>
                  <a:txBody>
                    <a:bodyPr/>
                    <a:lstStyle/>
                    <a:p>
                      <a:pPr algn="ctr"/>
                      <a:r>
                        <a:rPr lang="en-US" sz="1800" b="1">
                          <a:solidFill>
                            <a:schemeClr val="accent5">
                              <a:lumMod val="50000"/>
                            </a:schemeClr>
                          </a:solidFill>
                          <a:latin typeface="UTM Aptima" panose="02040603050506020204" pitchFamily="18" charset="0"/>
                        </a:rPr>
                        <a:t>2</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Nguyễn</a:t>
                      </a:r>
                      <a:r>
                        <a:rPr lang="en-US" sz="1800" b="1" baseline="0">
                          <a:solidFill>
                            <a:schemeClr val="accent5">
                              <a:lumMod val="50000"/>
                            </a:schemeClr>
                          </a:solidFill>
                          <a:latin typeface="UTM Aptima" panose="02040603050506020204" pitchFamily="18" charset="0"/>
                        </a:rPr>
                        <a:t> Hà An</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Ếch xanh đi</a:t>
                      </a:r>
                      <a:r>
                        <a:rPr lang="en-US" sz="1800" b="1" baseline="0">
                          <a:solidFill>
                            <a:schemeClr val="accent5">
                              <a:lumMod val="50000"/>
                            </a:schemeClr>
                          </a:solidFill>
                          <a:latin typeface="UTM Aptima" panose="02040603050506020204" pitchFamily="18" charset="0"/>
                        </a:rPr>
                        <a:t> học</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2837006509"/>
                  </a:ext>
                </a:extLst>
              </a:tr>
              <a:tr h="373740">
                <a:tc>
                  <a:txBody>
                    <a:bodyPr/>
                    <a:lstStyle/>
                    <a:p>
                      <a:pPr algn="ctr"/>
                      <a:r>
                        <a:rPr lang="en-US" sz="1800" b="1">
                          <a:solidFill>
                            <a:schemeClr val="accent5">
                              <a:lumMod val="50000"/>
                            </a:schemeClr>
                          </a:solidFill>
                          <a:latin typeface="UTM Aptima" panose="02040603050506020204" pitchFamily="18" charset="0"/>
                        </a:rPr>
                        <a:t>3</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Nguyễn</a:t>
                      </a:r>
                      <a:r>
                        <a:rPr lang="en-US" sz="1800" b="1" baseline="0">
                          <a:solidFill>
                            <a:schemeClr val="accent5">
                              <a:lumMod val="50000"/>
                            </a:schemeClr>
                          </a:solidFill>
                          <a:latin typeface="UTM Aptima" panose="02040603050506020204" pitchFamily="18" charset="0"/>
                        </a:rPr>
                        <a:t> Ngọc Bảo</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Ếch xanh đi</a:t>
                      </a:r>
                      <a:r>
                        <a:rPr lang="en-US" sz="1800" b="1" baseline="0">
                          <a:solidFill>
                            <a:schemeClr val="accent5">
                              <a:lumMod val="50000"/>
                            </a:schemeClr>
                          </a:solidFill>
                          <a:latin typeface="UTM Aptima" panose="02040603050506020204" pitchFamily="18" charset="0"/>
                        </a:rPr>
                        <a:t> học</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592318223"/>
                  </a:ext>
                </a:extLst>
              </a:tr>
              <a:tr h="373740">
                <a:tc>
                  <a:txBody>
                    <a:bodyPr/>
                    <a:lstStyle/>
                    <a:p>
                      <a:pPr algn="ctr"/>
                      <a:r>
                        <a:rPr lang="en-US" sz="1800" b="1">
                          <a:solidFill>
                            <a:schemeClr val="accent5">
                              <a:lumMod val="50000"/>
                            </a:schemeClr>
                          </a:solidFill>
                          <a:latin typeface="UTM Aptima" panose="02040603050506020204" pitchFamily="18" charset="0"/>
                        </a:rPr>
                        <a:t>4</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Đỗ</a:t>
                      </a:r>
                      <a:r>
                        <a:rPr lang="en-US" sz="1800" b="1" baseline="0">
                          <a:solidFill>
                            <a:schemeClr val="accent5">
                              <a:lumMod val="50000"/>
                            </a:schemeClr>
                          </a:solidFill>
                          <a:latin typeface="UTM Aptima" panose="02040603050506020204" pitchFamily="18" charset="0"/>
                        </a:rPr>
                        <a:t> Duy Bắc</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Ngày</a:t>
                      </a:r>
                      <a:r>
                        <a:rPr lang="en-US" sz="1800" b="1" baseline="0">
                          <a:solidFill>
                            <a:schemeClr val="accent5">
                              <a:lumMod val="50000"/>
                            </a:schemeClr>
                          </a:solidFill>
                          <a:latin typeface="UTM Aptima" panose="02040603050506020204" pitchFamily="18" charset="0"/>
                        </a:rPr>
                        <a:t> khai trường</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644376834"/>
                  </a:ext>
                </a:extLst>
              </a:tr>
              <a:tr h="373740">
                <a:tc>
                  <a:txBody>
                    <a:bodyPr/>
                    <a:lstStyle/>
                    <a:p>
                      <a:pPr algn="ctr"/>
                      <a:r>
                        <a:rPr lang="en-US" sz="1800" b="1">
                          <a:solidFill>
                            <a:schemeClr val="accent5">
                              <a:lumMod val="50000"/>
                            </a:schemeClr>
                          </a:solidFill>
                          <a:latin typeface="UTM Aptima" panose="02040603050506020204" pitchFamily="18" charset="0"/>
                        </a:rPr>
                        <a:t>5</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Vũ</a:t>
                      </a:r>
                      <a:r>
                        <a:rPr lang="en-US" sz="1800" b="1" baseline="0">
                          <a:solidFill>
                            <a:schemeClr val="accent5">
                              <a:lumMod val="50000"/>
                            </a:schemeClr>
                          </a:solidFill>
                          <a:latin typeface="UTM Aptima" panose="02040603050506020204" pitchFamily="18" charset="0"/>
                        </a:rPr>
                        <a:t> Tiến Bình</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Vì</a:t>
                      </a:r>
                      <a:r>
                        <a:rPr lang="en-US" sz="1800" b="1" baseline="0">
                          <a:solidFill>
                            <a:schemeClr val="accent5">
                              <a:lumMod val="50000"/>
                            </a:schemeClr>
                          </a:solidFill>
                          <a:latin typeface="UTM Aptima" panose="02040603050506020204" pitchFamily="18" charset="0"/>
                        </a:rPr>
                        <a:t> sao gà chẳng giỏi bơi?</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955087187"/>
                  </a:ext>
                </a:extLst>
              </a:tr>
              <a:tr h="373740">
                <a:tc>
                  <a:txBody>
                    <a:bodyPr/>
                    <a:lstStyle/>
                    <a:p>
                      <a:pPr algn="ctr"/>
                      <a:r>
                        <a:rPr lang="en-US" sz="1800" b="1">
                          <a:solidFill>
                            <a:schemeClr val="accent5">
                              <a:lumMod val="50000"/>
                            </a:schemeClr>
                          </a:solidFill>
                          <a:latin typeface="UTM Aptima" panose="02040603050506020204" pitchFamily="18" charset="0"/>
                        </a:rPr>
                        <a:t>6</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Lê</a:t>
                      </a:r>
                      <a:r>
                        <a:rPr lang="en-US" sz="1800" b="1" baseline="0">
                          <a:solidFill>
                            <a:schemeClr val="accent5">
                              <a:lumMod val="50000"/>
                            </a:schemeClr>
                          </a:solidFill>
                          <a:latin typeface="UTM Aptima" panose="02040603050506020204" pitchFamily="18" charset="0"/>
                        </a:rPr>
                        <a:t> Thị Cúc</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5">
                              <a:lumMod val="50000"/>
                            </a:schemeClr>
                          </a:solidFill>
                          <a:latin typeface="UTM Aptima" panose="02040603050506020204" pitchFamily="18" charset="0"/>
                        </a:rPr>
                        <a:t>Ngày</a:t>
                      </a:r>
                      <a:r>
                        <a:rPr lang="en-US" sz="1800" b="1" baseline="0">
                          <a:solidFill>
                            <a:schemeClr val="accent5">
                              <a:lumMod val="50000"/>
                            </a:schemeClr>
                          </a:solidFill>
                          <a:latin typeface="UTM Aptima" panose="02040603050506020204" pitchFamily="18" charset="0"/>
                        </a:rPr>
                        <a:t> khai trường</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2612995473"/>
                  </a:ext>
                </a:extLst>
              </a:tr>
              <a:tr h="373740">
                <a:tc>
                  <a:txBody>
                    <a:bodyPr/>
                    <a:lstStyle/>
                    <a:p>
                      <a:pPr algn="ctr"/>
                      <a:r>
                        <a:rPr lang="en-US" sz="1800" b="1">
                          <a:solidFill>
                            <a:schemeClr val="accent5">
                              <a:lumMod val="50000"/>
                            </a:schemeClr>
                          </a:solidFill>
                          <a:latin typeface="UTM Aptima" panose="02040603050506020204" pitchFamily="18" charset="0"/>
                        </a:rPr>
                        <a:t>7</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Lê</a:t>
                      </a:r>
                      <a:r>
                        <a:rPr lang="en-US" sz="1800" b="1" baseline="0">
                          <a:solidFill>
                            <a:schemeClr val="accent5">
                              <a:lumMod val="50000"/>
                            </a:schemeClr>
                          </a:solidFill>
                          <a:latin typeface="UTM Aptima" panose="02040603050506020204" pitchFamily="18" charset="0"/>
                        </a:rPr>
                        <a:t> Gia Hân</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5">
                              <a:lumMod val="50000"/>
                            </a:schemeClr>
                          </a:solidFill>
                          <a:latin typeface="UTM Aptima" panose="02040603050506020204" pitchFamily="18" charset="0"/>
                        </a:rPr>
                        <a:t>Vì</a:t>
                      </a:r>
                      <a:r>
                        <a:rPr lang="en-US" sz="1800" b="1" baseline="0">
                          <a:solidFill>
                            <a:schemeClr val="accent5">
                              <a:lumMod val="50000"/>
                            </a:schemeClr>
                          </a:solidFill>
                          <a:latin typeface="UTM Aptima" panose="02040603050506020204" pitchFamily="18" charset="0"/>
                        </a:rPr>
                        <a:t> sao gà chẳng giỏi bơi?</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166811833"/>
                  </a:ext>
                </a:extLst>
              </a:tr>
              <a:tr h="373740">
                <a:tc>
                  <a:txBody>
                    <a:bodyPr/>
                    <a:lstStyle/>
                    <a:p>
                      <a:pPr algn="ctr"/>
                      <a:r>
                        <a:rPr lang="en-US" sz="1800" b="1">
                          <a:solidFill>
                            <a:schemeClr val="accent5">
                              <a:lumMod val="50000"/>
                            </a:schemeClr>
                          </a:solidFill>
                          <a:latin typeface="UTM Aptima" panose="02040603050506020204" pitchFamily="18" charset="0"/>
                        </a:rPr>
                        <a:t>8</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Phùng</a:t>
                      </a:r>
                      <a:r>
                        <a:rPr lang="en-US" sz="1800" b="1" baseline="0">
                          <a:solidFill>
                            <a:schemeClr val="accent5">
                              <a:lumMod val="50000"/>
                            </a:schemeClr>
                          </a:solidFill>
                          <a:latin typeface="UTM Aptima" panose="02040603050506020204" pitchFamily="18" charset="0"/>
                        </a:rPr>
                        <a:t> Minh Khánh</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5">
                              <a:lumMod val="50000"/>
                            </a:schemeClr>
                          </a:solidFill>
                          <a:latin typeface="UTM Aptima" panose="02040603050506020204" pitchFamily="18" charset="0"/>
                        </a:rPr>
                        <a:t>Ếch xanh đi</a:t>
                      </a:r>
                      <a:r>
                        <a:rPr lang="en-US" sz="1800" b="1" baseline="0">
                          <a:solidFill>
                            <a:schemeClr val="accent5">
                              <a:lumMod val="50000"/>
                            </a:schemeClr>
                          </a:solidFill>
                          <a:latin typeface="UTM Aptima" panose="02040603050506020204" pitchFamily="18" charset="0"/>
                        </a:rPr>
                        <a:t> học</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703665244"/>
                  </a:ext>
                </a:extLst>
              </a:tr>
            </a:tbl>
          </a:graphicData>
        </a:graphic>
      </p:graphicFrame>
      <p:sp>
        <p:nvSpPr>
          <p:cNvPr id="6" name="TextBox 5"/>
          <p:cNvSpPr txBox="1"/>
          <p:nvPr/>
        </p:nvSpPr>
        <p:spPr>
          <a:xfrm>
            <a:off x="1232120" y="1372511"/>
            <a:ext cx="9067800" cy="461665"/>
          </a:xfrm>
          <a:prstGeom prst="rect">
            <a:avLst/>
          </a:prstGeom>
          <a:noFill/>
        </p:spPr>
        <p:txBody>
          <a:bodyPr wrap="square" rtlCol="0">
            <a:spAutoFit/>
          </a:bodyPr>
          <a:lstStyle/>
          <a:p>
            <a:pPr algn="ctr"/>
            <a:r>
              <a:rPr lang="en-US" sz="2400" b="1">
                <a:solidFill>
                  <a:schemeClr val="accent2">
                    <a:lumMod val="75000"/>
                  </a:schemeClr>
                </a:solidFill>
                <a:latin typeface="UTM Aptima" panose="02040603050506020204" pitchFamily="18" charset="0"/>
              </a:rPr>
              <a:t>Danh sách học sinh tổ 2 lớp 2C đăng kí đọc truyện </a:t>
            </a:r>
          </a:p>
        </p:txBody>
      </p:sp>
      <p:sp>
        <p:nvSpPr>
          <p:cNvPr id="7" name="TextBox 6"/>
          <p:cNvSpPr txBox="1"/>
          <p:nvPr/>
        </p:nvSpPr>
        <p:spPr>
          <a:xfrm>
            <a:off x="545433" y="5494860"/>
            <a:ext cx="11227468" cy="1292662"/>
          </a:xfrm>
          <a:prstGeom prst="rect">
            <a:avLst/>
          </a:prstGeom>
          <a:noFill/>
        </p:spPr>
        <p:txBody>
          <a:bodyPr wrap="square" rtlCol="0">
            <a:spAutoFit/>
          </a:bodyPr>
          <a:lstStyle/>
          <a:p>
            <a:pPr algn="just"/>
            <a:r>
              <a:rPr lang="en-US" sz="2600" b="1">
                <a:solidFill>
                  <a:schemeClr val="accent5">
                    <a:lumMod val="50000"/>
                  </a:schemeClr>
                </a:solidFill>
                <a:latin typeface="UTM Aptima" panose="02040603050506020204" pitchFamily="18" charset="0"/>
              </a:rPr>
              <a:t>Dựa vào danh sách đăng kí, cô chia lớp thành ba nhóm, mỗi nhóm đọc một truyện. Chúng tôi đọc cho nhau nghe, rồi cùng nhau trao đổi về các nhân vật trong truyện mà nhóm đã chọn. </a:t>
            </a:r>
          </a:p>
        </p:txBody>
      </p:sp>
    </p:spTree>
    <p:extLst>
      <p:ext uri="{BB962C8B-B14F-4D97-AF65-F5344CB8AC3E}">
        <p14:creationId xmlns:p14="http://schemas.microsoft.com/office/powerpoint/2010/main" val="28108066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850899" y="1402469"/>
            <a:ext cx="8737601" cy="4122031"/>
          </a:xfrm>
          <a:prstGeom prst="round2Diag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78443" y="141707"/>
            <a:ext cx="5855368" cy="461665"/>
          </a:xfrm>
          <a:prstGeom prst="rect">
            <a:avLst/>
          </a:prstGeom>
          <a:noFill/>
        </p:spPr>
        <p:txBody>
          <a:bodyPr wrap="square" rtlCol="0">
            <a:spAutoFit/>
          </a:bodyPr>
          <a:lstStyle/>
          <a:p>
            <a:pPr algn="just"/>
            <a:r>
              <a:rPr lang="en-US" sz="2400" b="1">
                <a:solidFill>
                  <a:schemeClr val="accent4">
                    <a:lumMod val="75000"/>
                  </a:schemeClr>
                </a:solidFill>
                <a:latin typeface="UTM Avo" panose="02040603050506020204" pitchFamily="18" charset="0"/>
              </a:rPr>
              <a:t>DANH SÁCH HỌC SINH</a:t>
            </a:r>
          </a:p>
        </p:txBody>
      </p:sp>
      <p:sp>
        <p:nvSpPr>
          <p:cNvPr id="4" name="TextBox 3"/>
          <p:cNvSpPr txBox="1"/>
          <p:nvPr/>
        </p:nvSpPr>
        <p:spPr>
          <a:xfrm>
            <a:off x="545432" y="491068"/>
            <a:ext cx="11324835" cy="894465"/>
          </a:xfrm>
          <a:prstGeom prst="rect">
            <a:avLst/>
          </a:prstGeom>
          <a:noFill/>
        </p:spPr>
        <p:txBody>
          <a:bodyPr wrap="square" rtlCol="0">
            <a:spAutoFit/>
          </a:bodyPr>
          <a:lstStyle/>
          <a:p>
            <a:pPr algn="just"/>
            <a:r>
              <a:rPr lang="en-US" sz="2600" b="1">
                <a:solidFill>
                  <a:schemeClr val="accent5">
                    <a:lumMod val="50000"/>
                  </a:schemeClr>
                </a:solidFill>
                <a:latin typeface="UTM Aptima" panose="02040603050506020204" pitchFamily="18" charset="0"/>
              </a:rPr>
              <a:t>    Hôm nay, chúng tôi được đọc truyện tại lớp. Cô giáo cho chúng tôi đăng kí đọc truyện theo sở thích. Dưới đây là danh sách đăng kí của tổ tôi.</a:t>
            </a:r>
          </a:p>
        </p:txBody>
      </p:sp>
      <p:graphicFrame>
        <p:nvGraphicFramePr>
          <p:cNvPr id="5" name="Table 4"/>
          <p:cNvGraphicFramePr>
            <a:graphicFrameLocks noGrp="1"/>
          </p:cNvGraphicFramePr>
          <p:nvPr>
            <p:extLst>
              <p:ext uri="{D42A27DB-BD31-4B8C-83A1-F6EECF244321}">
                <p14:modId xmlns:p14="http://schemas.microsoft.com/office/powerpoint/2010/main" val="1243512274"/>
              </p:ext>
            </p:extLst>
          </p:nvPr>
        </p:nvGraphicFramePr>
        <p:xfrm>
          <a:off x="1465284" y="1867718"/>
          <a:ext cx="7509271" cy="3363660"/>
        </p:xfrm>
        <a:graphic>
          <a:graphicData uri="http://schemas.openxmlformats.org/drawingml/2006/table">
            <a:tbl>
              <a:tblPr firstRow="1" bandRow="1">
                <a:tableStyleId>{5940675A-B579-460E-94D1-54222C63F5DA}</a:tableStyleId>
              </a:tblPr>
              <a:tblGrid>
                <a:gridCol w="1311106">
                  <a:extLst>
                    <a:ext uri="{9D8B030D-6E8A-4147-A177-3AD203B41FA5}">
                      <a16:colId xmlns:a16="http://schemas.microsoft.com/office/drawing/2014/main" val="1155554642"/>
                    </a:ext>
                  </a:extLst>
                </a:gridCol>
                <a:gridCol w="2568526">
                  <a:extLst>
                    <a:ext uri="{9D8B030D-6E8A-4147-A177-3AD203B41FA5}">
                      <a16:colId xmlns:a16="http://schemas.microsoft.com/office/drawing/2014/main" val="258715470"/>
                    </a:ext>
                  </a:extLst>
                </a:gridCol>
                <a:gridCol w="3629639">
                  <a:extLst>
                    <a:ext uri="{9D8B030D-6E8A-4147-A177-3AD203B41FA5}">
                      <a16:colId xmlns:a16="http://schemas.microsoft.com/office/drawing/2014/main" val="1697211466"/>
                    </a:ext>
                  </a:extLst>
                </a:gridCol>
              </a:tblGrid>
              <a:tr h="373740">
                <a:tc>
                  <a:txBody>
                    <a:bodyPr/>
                    <a:lstStyle/>
                    <a:p>
                      <a:pPr algn="ctr"/>
                      <a:r>
                        <a:rPr lang="en-US" sz="1800" b="1">
                          <a:solidFill>
                            <a:schemeClr val="accent5">
                              <a:lumMod val="50000"/>
                            </a:schemeClr>
                          </a:solidFill>
                          <a:latin typeface="UTM Aptima" panose="02040603050506020204" pitchFamily="18" charset="0"/>
                        </a:rPr>
                        <a:t>Số thứ</a:t>
                      </a:r>
                      <a:r>
                        <a:rPr lang="en-US" sz="1800" b="1" baseline="0">
                          <a:solidFill>
                            <a:schemeClr val="accent5">
                              <a:lumMod val="50000"/>
                            </a:schemeClr>
                          </a:solidFill>
                          <a:latin typeface="UTM Aptima" panose="02040603050506020204" pitchFamily="18" charset="0"/>
                        </a:rPr>
                        <a:t> tự</a:t>
                      </a:r>
                      <a:endParaRPr lang="en-US" sz="1800" b="1">
                        <a:solidFill>
                          <a:schemeClr val="accent5">
                            <a:lumMod val="50000"/>
                          </a:schemeClr>
                        </a:solidFill>
                        <a:latin typeface="UTM Aptima" panose="02040603050506020204" pitchFamily="18" charset="0"/>
                      </a:endParaRPr>
                    </a:p>
                  </a:txBody>
                  <a:tcPr anchor="ctr">
                    <a:solidFill>
                      <a:schemeClr val="accent4">
                        <a:lumMod val="40000"/>
                        <a:lumOff val="60000"/>
                      </a:schemeClr>
                    </a:solidFill>
                  </a:tcPr>
                </a:tc>
                <a:tc>
                  <a:txBody>
                    <a:bodyPr/>
                    <a:lstStyle/>
                    <a:p>
                      <a:pPr algn="ctr"/>
                      <a:r>
                        <a:rPr lang="en-US" sz="1800" b="1">
                          <a:solidFill>
                            <a:schemeClr val="accent5">
                              <a:lumMod val="50000"/>
                            </a:schemeClr>
                          </a:solidFill>
                          <a:latin typeface="UTM Aptima" panose="02040603050506020204" pitchFamily="18" charset="0"/>
                        </a:rPr>
                        <a:t>Họ và</a:t>
                      </a:r>
                      <a:r>
                        <a:rPr lang="en-US" sz="1800" b="1" baseline="0">
                          <a:solidFill>
                            <a:schemeClr val="accent5">
                              <a:lumMod val="50000"/>
                            </a:schemeClr>
                          </a:solidFill>
                          <a:latin typeface="UTM Aptima" panose="02040603050506020204" pitchFamily="18" charset="0"/>
                        </a:rPr>
                        <a:t> tên</a:t>
                      </a:r>
                      <a:endParaRPr lang="en-US" sz="1800" b="1">
                        <a:solidFill>
                          <a:schemeClr val="accent5">
                            <a:lumMod val="50000"/>
                          </a:schemeClr>
                        </a:solidFill>
                        <a:latin typeface="UTM Aptima" panose="02040603050506020204" pitchFamily="18" charset="0"/>
                      </a:endParaRPr>
                    </a:p>
                  </a:txBody>
                  <a:tcPr anchor="ctr">
                    <a:solidFill>
                      <a:schemeClr val="accent4">
                        <a:lumMod val="40000"/>
                        <a:lumOff val="60000"/>
                      </a:schemeClr>
                    </a:solidFill>
                  </a:tcPr>
                </a:tc>
                <a:tc>
                  <a:txBody>
                    <a:bodyPr/>
                    <a:lstStyle/>
                    <a:p>
                      <a:pPr algn="ctr"/>
                      <a:r>
                        <a:rPr lang="en-US" sz="1800" b="1">
                          <a:solidFill>
                            <a:schemeClr val="accent5">
                              <a:lumMod val="50000"/>
                            </a:schemeClr>
                          </a:solidFill>
                          <a:latin typeface="UTM Aptima" panose="02040603050506020204" pitchFamily="18" charset="0"/>
                        </a:rPr>
                        <a:t>Truyện </a:t>
                      </a:r>
                    </a:p>
                  </a:txBody>
                  <a:tcPr anchor="ctr">
                    <a:solidFill>
                      <a:schemeClr val="accent4">
                        <a:lumMod val="40000"/>
                        <a:lumOff val="60000"/>
                      </a:schemeClr>
                    </a:solidFill>
                  </a:tcPr>
                </a:tc>
                <a:extLst>
                  <a:ext uri="{0D108BD9-81ED-4DB2-BD59-A6C34878D82A}">
                    <a16:rowId xmlns:a16="http://schemas.microsoft.com/office/drawing/2014/main" val="2847606606"/>
                  </a:ext>
                </a:extLst>
              </a:tr>
              <a:tr h="373740">
                <a:tc>
                  <a:txBody>
                    <a:bodyPr/>
                    <a:lstStyle/>
                    <a:p>
                      <a:pPr algn="ctr"/>
                      <a:r>
                        <a:rPr lang="en-US" sz="1800" b="1">
                          <a:solidFill>
                            <a:schemeClr val="accent5">
                              <a:lumMod val="50000"/>
                            </a:schemeClr>
                          </a:solidFill>
                          <a:latin typeface="UTM Aptima" panose="02040603050506020204" pitchFamily="18" charset="0"/>
                        </a:rPr>
                        <a:t>1</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Trần Trường</a:t>
                      </a:r>
                      <a:r>
                        <a:rPr lang="en-US" sz="1800" b="1" baseline="0">
                          <a:solidFill>
                            <a:schemeClr val="accent5">
                              <a:lumMod val="50000"/>
                            </a:schemeClr>
                          </a:solidFill>
                          <a:latin typeface="UTM Aptima" panose="02040603050506020204" pitchFamily="18" charset="0"/>
                        </a:rPr>
                        <a:t> An</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Ngày</a:t>
                      </a:r>
                      <a:r>
                        <a:rPr lang="en-US" sz="1800" b="1" baseline="0">
                          <a:solidFill>
                            <a:schemeClr val="accent5">
                              <a:lumMod val="50000"/>
                            </a:schemeClr>
                          </a:solidFill>
                          <a:latin typeface="UTM Aptima" panose="02040603050506020204" pitchFamily="18" charset="0"/>
                        </a:rPr>
                        <a:t> khai trường</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75810358"/>
                  </a:ext>
                </a:extLst>
              </a:tr>
              <a:tr h="373740">
                <a:tc>
                  <a:txBody>
                    <a:bodyPr/>
                    <a:lstStyle/>
                    <a:p>
                      <a:pPr algn="ctr"/>
                      <a:r>
                        <a:rPr lang="en-US" sz="1800" b="1">
                          <a:solidFill>
                            <a:schemeClr val="accent5">
                              <a:lumMod val="50000"/>
                            </a:schemeClr>
                          </a:solidFill>
                          <a:latin typeface="UTM Aptima" panose="02040603050506020204" pitchFamily="18" charset="0"/>
                        </a:rPr>
                        <a:t>2</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Nguyễn</a:t>
                      </a:r>
                      <a:r>
                        <a:rPr lang="en-US" sz="1800" b="1" baseline="0">
                          <a:solidFill>
                            <a:schemeClr val="accent5">
                              <a:lumMod val="50000"/>
                            </a:schemeClr>
                          </a:solidFill>
                          <a:latin typeface="UTM Aptima" panose="02040603050506020204" pitchFamily="18" charset="0"/>
                        </a:rPr>
                        <a:t> Hà An</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Ếch xanh đi</a:t>
                      </a:r>
                      <a:r>
                        <a:rPr lang="en-US" sz="1800" b="1" baseline="0">
                          <a:solidFill>
                            <a:schemeClr val="accent5">
                              <a:lumMod val="50000"/>
                            </a:schemeClr>
                          </a:solidFill>
                          <a:latin typeface="UTM Aptima" panose="02040603050506020204" pitchFamily="18" charset="0"/>
                        </a:rPr>
                        <a:t> học</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2837006509"/>
                  </a:ext>
                </a:extLst>
              </a:tr>
              <a:tr h="373740">
                <a:tc>
                  <a:txBody>
                    <a:bodyPr/>
                    <a:lstStyle/>
                    <a:p>
                      <a:pPr algn="ctr"/>
                      <a:r>
                        <a:rPr lang="en-US" sz="1800" b="1">
                          <a:solidFill>
                            <a:schemeClr val="accent5">
                              <a:lumMod val="50000"/>
                            </a:schemeClr>
                          </a:solidFill>
                          <a:latin typeface="UTM Aptima" panose="02040603050506020204" pitchFamily="18" charset="0"/>
                        </a:rPr>
                        <a:t>3</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Nguyễn</a:t>
                      </a:r>
                      <a:r>
                        <a:rPr lang="en-US" sz="1800" b="1" baseline="0">
                          <a:solidFill>
                            <a:schemeClr val="accent5">
                              <a:lumMod val="50000"/>
                            </a:schemeClr>
                          </a:solidFill>
                          <a:latin typeface="UTM Aptima" panose="02040603050506020204" pitchFamily="18" charset="0"/>
                        </a:rPr>
                        <a:t> Ngọc Bảo</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Ếch xanh đi</a:t>
                      </a:r>
                      <a:r>
                        <a:rPr lang="en-US" sz="1800" b="1" baseline="0">
                          <a:solidFill>
                            <a:schemeClr val="accent5">
                              <a:lumMod val="50000"/>
                            </a:schemeClr>
                          </a:solidFill>
                          <a:latin typeface="UTM Aptima" panose="02040603050506020204" pitchFamily="18" charset="0"/>
                        </a:rPr>
                        <a:t> học</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592318223"/>
                  </a:ext>
                </a:extLst>
              </a:tr>
              <a:tr h="373740">
                <a:tc>
                  <a:txBody>
                    <a:bodyPr/>
                    <a:lstStyle/>
                    <a:p>
                      <a:pPr algn="ctr"/>
                      <a:r>
                        <a:rPr lang="en-US" sz="1800" b="1">
                          <a:solidFill>
                            <a:schemeClr val="accent5">
                              <a:lumMod val="50000"/>
                            </a:schemeClr>
                          </a:solidFill>
                          <a:latin typeface="UTM Aptima" panose="02040603050506020204" pitchFamily="18" charset="0"/>
                        </a:rPr>
                        <a:t>4</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Đỗ</a:t>
                      </a:r>
                      <a:r>
                        <a:rPr lang="en-US" sz="1800" b="1" baseline="0">
                          <a:solidFill>
                            <a:schemeClr val="accent5">
                              <a:lumMod val="50000"/>
                            </a:schemeClr>
                          </a:solidFill>
                          <a:latin typeface="UTM Aptima" panose="02040603050506020204" pitchFamily="18" charset="0"/>
                        </a:rPr>
                        <a:t> Duy Bắc</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Ngày</a:t>
                      </a:r>
                      <a:r>
                        <a:rPr lang="en-US" sz="1800" b="1" baseline="0">
                          <a:solidFill>
                            <a:schemeClr val="accent5">
                              <a:lumMod val="50000"/>
                            </a:schemeClr>
                          </a:solidFill>
                          <a:latin typeface="UTM Aptima" panose="02040603050506020204" pitchFamily="18" charset="0"/>
                        </a:rPr>
                        <a:t> khai trường</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644376834"/>
                  </a:ext>
                </a:extLst>
              </a:tr>
              <a:tr h="373740">
                <a:tc>
                  <a:txBody>
                    <a:bodyPr/>
                    <a:lstStyle/>
                    <a:p>
                      <a:pPr algn="ctr"/>
                      <a:r>
                        <a:rPr lang="en-US" sz="1800" b="1">
                          <a:solidFill>
                            <a:schemeClr val="accent5">
                              <a:lumMod val="50000"/>
                            </a:schemeClr>
                          </a:solidFill>
                          <a:latin typeface="UTM Aptima" panose="02040603050506020204" pitchFamily="18" charset="0"/>
                        </a:rPr>
                        <a:t>5</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Vũ</a:t>
                      </a:r>
                      <a:r>
                        <a:rPr lang="en-US" sz="1800" b="1" baseline="0">
                          <a:solidFill>
                            <a:schemeClr val="accent5">
                              <a:lumMod val="50000"/>
                            </a:schemeClr>
                          </a:solidFill>
                          <a:latin typeface="UTM Aptima" panose="02040603050506020204" pitchFamily="18" charset="0"/>
                        </a:rPr>
                        <a:t> Tiến Bình</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Vì</a:t>
                      </a:r>
                      <a:r>
                        <a:rPr lang="en-US" sz="1800" b="1" baseline="0">
                          <a:solidFill>
                            <a:schemeClr val="accent5">
                              <a:lumMod val="50000"/>
                            </a:schemeClr>
                          </a:solidFill>
                          <a:latin typeface="UTM Aptima" panose="02040603050506020204" pitchFamily="18" charset="0"/>
                        </a:rPr>
                        <a:t> sao gà chẳng giỏi bơi?</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955087187"/>
                  </a:ext>
                </a:extLst>
              </a:tr>
              <a:tr h="373740">
                <a:tc>
                  <a:txBody>
                    <a:bodyPr/>
                    <a:lstStyle/>
                    <a:p>
                      <a:pPr algn="ctr"/>
                      <a:r>
                        <a:rPr lang="en-US" sz="1800" b="1">
                          <a:solidFill>
                            <a:schemeClr val="accent5">
                              <a:lumMod val="50000"/>
                            </a:schemeClr>
                          </a:solidFill>
                          <a:latin typeface="UTM Aptima" panose="02040603050506020204" pitchFamily="18" charset="0"/>
                        </a:rPr>
                        <a:t>6</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Lê</a:t>
                      </a:r>
                      <a:r>
                        <a:rPr lang="en-US" sz="1800" b="1" baseline="0">
                          <a:solidFill>
                            <a:schemeClr val="accent5">
                              <a:lumMod val="50000"/>
                            </a:schemeClr>
                          </a:solidFill>
                          <a:latin typeface="UTM Aptima" panose="02040603050506020204" pitchFamily="18" charset="0"/>
                        </a:rPr>
                        <a:t> Thị Cúc</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5">
                              <a:lumMod val="50000"/>
                            </a:schemeClr>
                          </a:solidFill>
                          <a:latin typeface="UTM Aptima" panose="02040603050506020204" pitchFamily="18" charset="0"/>
                        </a:rPr>
                        <a:t>Ngày</a:t>
                      </a:r>
                      <a:r>
                        <a:rPr lang="en-US" sz="1800" b="1" baseline="0">
                          <a:solidFill>
                            <a:schemeClr val="accent5">
                              <a:lumMod val="50000"/>
                            </a:schemeClr>
                          </a:solidFill>
                          <a:latin typeface="UTM Aptima" panose="02040603050506020204" pitchFamily="18" charset="0"/>
                        </a:rPr>
                        <a:t> khai trường</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2612995473"/>
                  </a:ext>
                </a:extLst>
              </a:tr>
              <a:tr h="373740">
                <a:tc>
                  <a:txBody>
                    <a:bodyPr/>
                    <a:lstStyle/>
                    <a:p>
                      <a:pPr algn="ctr"/>
                      <a:r>
                        <a:rPr lang="en-US" sz="1800" b="1">
                          <a:solidFill>
                            <a:schemeClr val="accent5">
                              <a:lumMod val="50000"/>
                            </a:schemeClr>
                          </a:solidFill>
                          <a:latin typeface="UTM Aptima" panose="02040603050506020204" pitchFamily="18" charset="0"/>
                        </a:rPr>
                        <a:t>7</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Lê</a:t>
                      </a:r>
                      <a:r>
                        <a:rPr lang="en-US" sz="1800" b="1" baseline="0">
                          <a:solidFill>
                            <a:schemeClr val="accent5">
                              <a:lumMod val="50000"/>
                            </a:schemeClr>
                          </a:solidFill>
                          <a:latin typeface="UTM Aptima" panose="02040603050506020204" pitchFamily="18" charset="0"/>
                        </a:rPr>
                        <a:t> Gia Hân</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5">
                              <a:lumMod val="50000"/>
                            </a:schemeClr>
                          </a:solidFill>
                          <a:latin typeface="UTM Aptima" panose="02040603050506020204" pitchFamily="18" charset="0"/>
                        </a:rPr>
                        <a:t>Vì</a:t>
                      </a:r>
                      <a:r>
                        <a:rPr lang="en-US" sz="1800" b="1" baseline="0">
                          <a:solidFill>
                            <a:schemeClr val="accent5">
                              <a:lumMod val="50000"/>
                            </a:schemeClr>
                          </a:solidFill>
                          <a:latin typeface="UTM Aptima" panose="02040603050506020204" pitchFamily="18" charset="0"/>
                        </a:rPr>
                        <a:t> sao gà chẳng giỏi bơi?</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166811833"/>
                  </a:ext>
                </a:extLst>
              </a:tr>
              <a:tr h="373740">
                <a:tc>
                  <a:txBody>
                    <a:bodyPr/>
                    <a:lstStyle/>
                    <a:p>
                      <a:pPr algn="ctr"/>
                      <a:r>
                        <a:rPr lang="en-US" sz="1800" b="1">
                          <a:solidFill>
                            <a:schemeClr val="accent5">
                              <a:lumMod val="50000"/>
                            </a:schemeClr>
                          </a:solidFill>
                          <a:latin typeface="UTM Aptima" panose="02040603050506020204" pitchFamily="18" charset="0"/>
                        </a:rPr>
                        <a:t>8</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Phùng</a:t>
                      </a:r>
                      <a:r>
                        <a:rPr lang="en-US" sz="1800" b="1" baseline="0">
                          <a:solidFill>
                            <a:schemeClr val="accent5">
                              <a:lumMod val="50000"/>
                            </a:schemeClr>
                          </a:solidFill>
                          <a:latin typeface="UTM Aptima" panose="02040603050506020204" pitchFamily="18" charset="0"/>
                        </a:rPr>
                        <a:t> Minh Khánh</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5">
                              <a:lumMod val="50000"/>
                            </a:schemeClr>
                          </a:solidFill>
                          <a:latin typeface="UTM Aptima" panose="02040603050506020204" pitchFamily="18" charset="0"/>
                        </a:rPr>
                        <a:t>Ếch xanh đi</a:t>
                      </a:r>
                      <a:r>
                        <a:rPr lang="en-US" sz="1800" b="1" baseline="0">
                          <a:solidFill>
                            <a:schemeClr val="accent5">
                              <a:lumMod val="50000"/>
                            </a:schemeClr>
                          </a:solidFill>
                          <a:latin typeface="UTM Aptima" panose="02040603050506020204" pitchFamily="18" charset="0"/>
                        </a:rPr>
                        <a:t> học</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703665244"/>
                  </a:ext>
                </a:extLst>
              </a:tr>
            </a:tbl>
          </a:graphicData>
        </a:graphic>
      </p:graphicFrame>
      <p:sp>
        <p:nvSpPr>
          <p:cNvPr id="6" name="TextBox 5"/>
          <p:cNvSpPr txBox="1"/>
          <p:nvPr/>
        </p:nvSpPr>
        <p:spPr>
          <a:xfrm>
            <a:off x="686020" y="1372511"/>
            <a:ext cx="9067800" cy="461665"/>
          </a:xfrm>
          <a:prstGeom prst="rect">
            <a:avLst/>
          </a:prstGeom>
          <a:noFill/>
        </p:spPr>
        <p:txBody>
          <a:bodyPr wrap="square" rtlCol="0">
            <a:spAutoFit/>
          </a:bodyPr>
          <a:lstStyle/>
          <a:p>
            <a:pPr algn="ctr"/>
            <a:r>
              <a:rPr lang="en-US" sz="2400" b="1">
                <a:solidFill>
                  <a:schemeClr val="accent2">
                    <a:lumMod val="75000"/>
                  </a:schemeClr>
                </a:solidFill>
                <a:latin typeface="UTM Aptima" panose="02040603050506020204" pitchFamily="18" charset="0"/>
              </a:rPr>
              <a:t>Danh sách học sinh tổ 2 lớp 2C đăng kí đọc truyện </a:t>
            </a:r>
          </a:p>
        </p:txBody>
      </p:sp>
      <p:sp>
        <p:nvSpPr>
          <p:cNvPr id="7" name="TextBox 6"/>
          <p:cNvSpPr txBox="1"/>
          <p:nvPr/>
        </p:nvSpPr>
        <p:spPr>
          <a:xfrm>
            <a:off x="545433" y="5494860"/>
            <a:ext cx="11227468" cy="1292662"/>
          </a:xfrm>
          <a:prstGeom prst="rect">
            <a:avLst/>
          </a:prstGeom>
          <a:noFill/>
        </p:spPr>
        <p:txBody>
          <a:bodyPr wrap="square" rtlCol="0">
            <a:spAutoFit/>
          </a:bodyPr>
          <a:lstStyle/>
          <a:p>
            <a:pPr algn="just"/>
            <a:r>
              <a:rPr lang="en-US" sz="2600" b="1">
                <a:solidFill>
                  <a:schemeClr val="accent5">
                    <a:lumMod val="50000"/>
                  </a:schemeClr>
                </a:solidFill>
                <a:latin typeface="UTM Aptima" panose="02040603050506020204" pitchFamily="18" charset="0"/>
              </a:rPr>
              <a:t>Dựa vào danh sách đăng kí, cô chia lớp thành ba nhóm, mỗi nhóm đọc một truyện. Chúng tôi đọc cho nhau nghe, rồi cùng nhau trao đổi về các nhân vật trong truyện mà nhóm đã chọn. </a:t>
            </a:r>
          </a:p>
        </p:txBody>
      </p:sp>
      <p:grpSp>
        <p:nvGrpSpPr>
          <p:cNvPr id="10" name="Group 9"/>
          <p:cNvGrpSpPr/>
          <p:nvPr/>
        </p:nvGrpSpPr>
        <p:grpSpPr>
          <a:xfrm>
            <a:off x="9044669" y="1420439"/>
            <a:ext cx="3602703" cy="2333730"/>
            <a:chOff x="9044669" y="1420439"/>
            <a:chExt cx="3602703" cy="2333730"/>
          </a:xfrm>
        </p:grpSpPr>
        <p:pic>
          <p:nvPicPr>
            <p:cNvPr id="8"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t="6814" b="6814"/>
            <a:stretch/>
          </p:blipFill>
          <p:spPr bwMode="auto">
            <a:xfrm>
              <a:off x="9044669" y="1420439"/>
              <a:ext cx="3602703" cy="2333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186322" y="2412134"/>
              <a:ext cx="2988758" cy="584775"/>
            </a:xfrm>
            <a:prstGeom prst="rect">
              <a:avLst/>
            </a:prstGeom>
            <a:noFill/>
          </p:spPr>
          <p:txBody>
            <a:bodyPr wrap="square" rtlCol="0">
              <a:spAutoFit/>
            </a:bodyPr>
            <a:lstStyle/>
            <a:p>
              <a:pPr algn="ctr"/>
              <a:r>
                <a:rPr lang="en-US" sz="3200" b="1">
                  <a:solidFill>
                    <a:srgbClr val="FF0066"/>
                  </a:solidFill>
                  <a:latin typeface="UTM Avo" panose="02040603050506020204" pitchFamily="18" charset="0"/>
                </a:rPr>
                <a:t>ĐỌC MẪU</a:t>
              </a:r>
            </a:p>
          </p:txBody>
        </p:sp>
      </p:grpSp>
    </p:spTree>
    <p:extLst>
      <p:ext uri="{BB962C8B-B14F-4D97-AF65-F5344CB8AC3E}">
        <p14:creationId xmlns:p14="http://schemas.microsoft.com/office/powerpoint/2010/main" val="28329517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158519" y="0"/>
            <a:ext cx="11631561" cy="6319253"/>
            <a:chOff x="280219" y="157316"/>
            <a:chExt cx="11631561" cy="6319253"/>
          </a:xfrm>
        </p:grpSpPr>
        <p:pic>
          <p:nvPicPr>
            <p:cNvPr id="3"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4"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gr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37938"/>
          <a:stretch/>
        </p:blipFill>
        <p:spPr>
          <a:xfrm rot="414619">
            <a:off x="24232" y="1857390"/>
            <a:ext cx="2017536" cy="3076799"/>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37938"/>
          <a:stretch/>
        </p:blipFill>
        <p:spPr>
          <a:xfrm rot="19802793" flipH="1">
            <a:off x="10734806" y="1971572"/>
            <a:ext cx="1514099" cy="2309042"/>
          </a:xfrm>
          <a:prstGeom prst="rect">
            <a:avLst/>
          </a:prstGeom>
        </p:spPr>
      </p:pic>
      <p:sp>
        <p:nvSpPr>
          <p:cNvPr id="7" name="TextBox 6"/>
          <p:cNvSpPr txBox="1"/>
          <p:nvPr/>
        </p:nvSpPr>
        <p:spPr>
          <a:xfrm>
            <a:off x="2640563" y="1576873"/>
            <a:ext cx="4851919" cy="369332"/>
          </a:xfrm>
          <a:prstGeom prst="rect">
            <a:avLst/>
          </a:prstGeom>
          <a:noFill/>
        </p:spPr>
        <p:txBody>
          <a:bodyPr wrap="square" rtlCol="0">
            <a:spAutoFit/>
          </a:bodyPr>
          <a:lstStyle/>
          <a:p>
            <a:endParaRPr lang="en-US" dirty="0">
              <a:latin typeface="UTM Avo" panose="02040603050506020204" pitchFamily="18" charset="0"/>
            </a:endParaRP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r="37938"/>
          <a:stretch/>
        </p:blipFill>
        <p:spPr>
          <a:xfrm rot="2909703">
            <a:off x="1545591" y="3870747"/>
            <a:ext cx="636646" cy="970903"/>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r="37938"/>
          <a:stretch/>
        </p:blipFill>
        <p:spPr>
          <a:xfrm rot="21207903">
            <a:off x="10425148" y="3560982"/>
            <a:ext cx="784545" cy="1196454"/>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49471" r="23031" b="69648"/>
          <a:stretch/>
        </p:blipFill>
        <p:spPr>
          <a:xfrm>
            <a:off x="-13569" y="-73655"/>
            <a:ext cx="2059444" cy="1514260"/>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t="70309" r="60400"/>
          <a:stretch/>
        </p:blipFill>
        <p:spPr>
          <a:xfrm flipH="1">
            <a:off x="9811979" y="273811"/>
            <a:ext cx="2616347" cy="1306717"/>
          </a:xfrm>
          <a:prstGeom prst="rect">
            <a:avLst/>
          </a:prstGeom>
        </p:spPr>
      </p:pic>
      <p:pic>
        <p:nvPicPr>
          <p:cNvPr id="12" name="Picture 11"/>
          <p:cNvPicPr>
            <a:picLocks noChangeAspect="1"/>
          </p:cNvPicPr>
          <p:nvPr/>
        </p:nvPicPr>
        <p:blipFill rotWithShape="1">
          <a:blip r:embed="rId10">
            <a:extLst>
              <a:ext uri="{28A0092B-C50C-407E-A947-70E740481C1C}">
                <a14:useLocalDpi xmlns:a14="http://schemas.microsoft.com/office/drawing/2010/main" val="0"/>
              </a:ext>
            </a:extLst>
          </a:blip>
          <a:srcRect l="79261" b="73882"/>
          <a:stretch/>
        </p:blipFill>
        <p:spPr>
          <a:xfrm>
            <a:off x="1628782" y="-612378"/>
            <a:ext cx="2023559" cy="1697586"/>
          </a:xfrm>
          <a:prstGeom prst="rect">
            <a:avLst/>
          </a:prstGeom>
        </p:spPr>
      </p:pic>
      <p:pic>
        <p:nvPicPr>
          <p:cNvPr id="13" name="Picture 12"/>
          <p:cNvPicPr>
            <a:picLocks noChangeAspect="1"/>
          </p:cNvPicPr>
          <p:nvPr/>
        </p:nvPicPr>
        <p:blipFill rotWithShape="1">
          <a:blip r:embed="rId11">
            <a:extLst>
              <a:ext uri="{28A0092B-C50C-407E-A947-70E740481C1C}">
                <a14:useLocalDpi xmlns:a14="http://schemas.microsoft.com/office/drawing/2010/main" val="0"/>
              </a:ext>
            </a:extLst>
          </a:blip>
          <a:srcRect t="39505" r="76101" b="41807"/>
          <a:stretch/>
        </p:blipFill>
        <p:spPr>
          <a:xfrm>
            <a:off x="8580271" y="-47705"/>
            <a:ext cx="2020902" cy="1052644"/>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02729" y="683475"/>
            <a:ext cx="7111150" cy="5688919"/>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3267" y="813878"/>
            <a:ext cx="1182137" cy="1229259"/>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04225" y="1220051"/>
            <a:ext cx="867403" cy="901979"/>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80711" y="1652813"/>
            <a:ext cx="1396899" cy="1452582"/>
          </a:xfrm>
          <a:prstGeom prst="rect">
            <a:avLst/>
          </a:prstGeom>
        </p:spPr>
      </p:pic>
      <p:pic>
        <p:nvPicPr>
          <p:cNvPr id="18" name="Picture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03518" y="1522854"/>
            <a:ext cx="1182137" cy="1229259"/>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621207" y="1249831"/>
            <a:ext cx="828239" cy="861254"/>
          </a:xfrm>
          <a:prstGeom prst="rect">
            <a:avLst/>
          </a:prstGeom>
        </p:spPr>
      </p:pic>
      <p:pic>
        <p:nvPicPr>
          <p:cNvPr id="20" name="图片 3"/>
          <p:cNvPicPr>
            <a:picLocks noChangeAspect="1"/>
          </p:cNvPicPr>
          <p:nvPr/>
        </p:nvPicPr>
        <p:blipFill rotWithShape="1">
          <a:blip r:embed="rId18">
            <a:extLst>
              <a:ext uri="{28A0092B-C50C-407E-A947-70E740481C1C}">
                <a14:useLocalDpi xmlns:a14="http://schemas.microsoft.com/office/drawing/2010/main" val="0"/>
              </a:ext>
            </a:extLst>
          </a:blip>
          <a:srcRect t="21750"/>
          <a:stretch>
            <a:fillRect/>
          </a:stretch>
        </p:blipFill>
        <p:spPr>
          <a:xfrm>
            <a:off x="-13569" y="3841338"/>
            <a:ext cx="12428326" cy="3016662"/>
          </a:xfrm>
          <a:prstGeom prst="rect">
            <a:avLst/>
          </a:prstGeom>
        </p:spPr>
      </p:pic>
      <p:pic>
        <p:nvPicPr>
          <p:cNvPr id="21" name="Pictur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97701" y="2200852"/>
            <a:ext cx="1396899" cy="1452582"/>
          </a:xfrm>
          <a:prstGeom prst="rect">
            <a:avLst/>
          </a:prstGeom>
        </p:spPr>
      </p:pic>
      <p:sp>
        <p:nvSpPr>
          <p:cNvPr id="22" name="Round Diagonal Corner Rectangle 21"/>
          <p:cNvSpPr/>
          <p:nvPr/>
        </p:nvSpPr>
        <p:spPr>
          <a:xfrm>
            <a:off x="2640563" y="5534416"/>
            <a:ext cx="6950159" cy="1090957"/>
          </a:xfrm>
          <a:prstGeom prst="round2DiagRect">
            <a:avLst>
              <a:gd name="adj1" fmla="val 50000"/>
              <a:gd name="adj2" fmla="val 0"/>
            </a:avLst>
          </a:prstGeom>
          <a:solidFill>
            <a:schemeClr val="bg1"/>
          </a:solidFill>
          <a:ln w="38100">
            <a:solidFill>
              <a:srgbClr val="32947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00B050"/>
                </a:solidFill>
                <a:latin typeface="UTM Eremitage" panose="02040603050506020204" pitchFamily="18" charset="0"/>
              </a:rPr>
              <a:t>LUYỆN ĐỌC </a:t>
            </a:r>
            <a:endParaRPr lang="en-US" sz="6000" dirty="0">
              <a:solidFill>
                <a:srgbClr val="00B050"/>
              </a:solidFill>
              <a:latin typeface="UTM Eremitage" panose="02040603050506020204" pitchFamily="18" charset="0"/>
            </a:endParaRPr>
          </a:p>
        </p:txBody>
      </p:sp>
    </p:spTree>
    <p:extLst>
      <p:ext uri="{BB962C8B-B14F-4D97-AF65-F5344CB8AC3E}">
        <p14:creationId xmlns:p14="http://schemas.microsoft.com/office/powerpoint/2010/main" val="18088011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3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800" decel="100000"/>
                                        <p:tgtEl>
                                          <p:spTgt spid="14"/>
                                        </p:tgtEl>
                                      </p:cBhvr>
                                    </p:animEffect>
                                    <p:anim calcmode="lin" valueType="num">
                                      <p:cBhvr>
                                        <p:cTn id="50" dur="800" decel="100000" fill="hold"/>
                                        <p:tgtEl>
                                          <p:spTgt spid="14"/>
                                        </p:tgtEl>
                                        <p:attrNameLst>
                                          <p:attrName>style.rotation</p:attrName>
                                        </p:attrNameLst>
                                      </p:cBhvr>
                                      <p:tavLst>
                                        <p:tav tm="0">
                                          <p:val>
                                            <p:fltVal val="-90"/>
                                          </p:val>
                                        </p:tav>
                                        <p:tav tm="100000">
                                          <p:val>
                                            <p:fltVal val="0"/>
                                          </p:val>
                                        </p:tav>
                                      </p:tavLst>
                                    </p:anim>
                                    <p:anim calcmode="lin" valueType="num">
                                      <p:cBhvr>
                                        <p:cTn id="51" dur="800" decel="100000" fill="hold"/>
                                        <p:tgtEl>
                                          <p:spTgt spid="14"/>
                                        </p:tgtEl>
                                        <p:attrNameLst>
                                          <p:attrName>ppt_x</p:attrName>
                                        </p:attrNameLst>
                                      </p:cBhvr>
                                      <p:tavLst>
                                        <p:tav tm="0">
                                          <p:val>
                                            <p:strVal val="#ppt_x+0.4"/>
                                          </p:val>
                                        </p:tav>
                                        <p:tav tm="100000">
                                          <p:val>
                                            <p:strVal val="#ppt_x-0.05"/>
                                          </p:val>
                                        </p:tav>
                                      </p:tavLst>
                                    </p:anim>
                                    <p:anim calcmode="lin" valueType="num">
                                      <p:cBhvr>
                                        <p:cTn id="52" dur="800" decel="100000" fill="hold"/>
                                        <p:tgtEl>
                                          <p:spTgt spid="14"/>
                                        </p:tgtEl>
                                        <p:attrNameLst>
                                          <p:attrName>ppt_y</p:attrName>
                                        </p:attrNameLst>
                                      </p:cBhvr>
                                      <p:tavLst>
                                        <p:tav tm="0">
                                          <p:val>
                                            <p:strVal val="#ppt_y-0.4"/>
                                          </p:val>
                                        </p:tav>
                                        <p:tav tm="100000">
                                          <p:val>
                                            <p:strVal val="#ppt_y+0.1"/>
                                          </p:val>
                                        </p:tav>
                                      </p:tavLst>
                                    </p:anim>
                                    <p:anim calcmode="lin" valueType="num">
                                      <p:cBhvr>
                                        <p:cTn id="53"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54"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55" presetID="45" presetClass="entr" presetSubtype="0" repeatCount="indefinite"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ppt_w</p:attrName>
                                        </p:attrNameLst>
                                      </p:cBhvr>
                                      <p:tavLst>
                                        <p:tav tm="0" fmla="#ppt_w*sin(2.5*pi*$)">
                                          <p:val>
                                            <p:fltVal val="0"/>
                                          </p:val>
                                        </p:tav>
                                        <p:tav tm="100000">
                                          <p:val>
                                            <p:fltVal val="1"/>
                                          </p:val>
                                        </p:tav>
                                      </p:tavLst>
                                    </p:anim>
                                    <p:anim calcmode="lin" valueType="num">
                                      <p:cBhvr>
                                        <p:cTn id="59" dur="1000" fill="hold"/>
                                        <p:tgtEl>
                                          <p:spTgt spid="15"/>
                                        </p:tgtEl>
                                        <p:attrNameLst>
                                          <p:attrName>ppt_h</p:attrName>
                                        </p:attrNameLst>
                                      </p:cBhvr>
                                      <p:tavLst>
                                        <p:tav tm="0">
                                          <p:val>
                                            <p:strVal val="#ppt_h"/>
                                          </p:val>
                                        </p:tav>
                                        <p:tav tm="100000">
                                          <p:val>
                                            <p:strVal val="#ppt_h"/>
                                          </p:val>
                                        </p:tav>
                                      </p:tavLst>
                                    </p:anim>
                                  </p:childTnLst>
                                </p:cTn>
                              </p:par>
                              <p:par>
                                <p:cTn id="60" presetID="45" presetClass="entr" presetSubtype="0" repeatCount="indefinite"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ppt_w</p:attrName>
                                        </p:attrNameLst>
                                      </p:cBhvr>
                                      <p:tavLst>
                                        <p:tav tm="0" fmla="#ppt_w*sin(2.5*pi*$)">
                                          <p:val>
                                            <p:fltVal val="0"/>
                                          </p:val>
                                        </p:tav>
                                        <p:tav tm="100000">
                                          <p:val>
                                            <p:fltVal val="1"/>
                                          </p:val>
                                        </p:tav>
                                      </p:tavLst>
                                    </p:anim>
                                    <p:anim calcmode="lin" valueType="num">
                                      <p:cBhvr>
                                        <p:cTn id="64" dur="1000" fill="hold"/>
                                        <p:tgtEl>
                                          <p:spTgt spid="17"/>
                                        </p:tgtEl>
                                        <p:attrNameLst>
                                          <p:attrName>ppt_h</p:attrName>
                                        </p:attrNameLst>
                                      </p:cBhvr>
                                      <p:tavLst>
                                        <p:tav tm="0">
                                          <p:val>
                                            <p:strVal val="#ppt_h"/>
                                          </p:val>
                                        </p:tav>
                                        <p:tav tm="100000">
                                          <p:val>
                                            <p:strVal val="#ppt_h"/>
                                          </p:val>
                                        </p:tav>
                                      </p:tavLst>
                                    </p:anim>
                                  </p:childTnLst>
                                </p:cTn>
                              </p:par>
                              <p:par>
                                <p:cTn id="65" presetID="45" presetClass="entr" presetSubtype="0" repeatCount="indefinite"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ppt_w</p:attrName>
                                        </p:attrNameLst>
                                      </p:cBhvr>
                                      <p:tavLst>
                                        <p:tav tm="0" fmla="#ppt_w*sin(2.5*pi*$)">
                                          <p:val>
                                            <p:fltVal val="0"/>
                                          </p:val>
                                        </p:tav>
                                        <p:tav tm="100000">
                                          <p:val>
                                            <p:fltVal val="1"/>
                                          </p:val>
                                        </p:tav>
                                      </p:tavLst>
                                    </p:anim>
                                    <p:anim calcmode="lin" valueType="num">
                                      <p:cBhvr>
                                        <p:cTn id="69" dur="1000" fill="hold"/>
                                        <p:tgtEl>
                                          <p:spTgt spid="16"/>
                                        </p:tgtEl>
                                        <p:attrNameLst>
                                          <p:attrName>ppt_h</p:attrName>
                                        </p:attrNameLst>
                                      </p:cBhvr>
                                      <p:tavLst>
                                        <p:tav tm="0">
                                          <p:val>
                                            <p:strVal val="#ppt_h"/>
                                          </p:val>
                                        </p:tav>
                                        <p:tav tm="100000">
                                          <p:val>
                                            <p:strVal val="#ppt_h"/>
                                          </p:val>
                                        </p:tav>
                                      </p:tavLst>
                                    </p:anim>
                                  </p:childTnLst>
                                </p:cTn>
                              </p:par>
                              <p:par>
                                <p:cTn id="70" presetID="45" presetClass="entr" presetSubtype="0" repeatCount="indefinite" fill="hold"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ppt_w</p:attrName>
                                        </p:attrNameLst>
                                      </p:cBhvr>
                                      <p:tavLst>
                                        <p:tav tm="0" fmla="#ppt_w*sin(2.5*pi*$)">
                                          <p:val>
                                            <p:fltVal val="0"/>
                                          </p:val>
                                        </p:tav>
                                        <p:tav tm="100000">
                                          <p:val>
                                            <p:fltVal val="1"/>
                                          </p:val>
                                        </p:tav>
                                      </p:tavLst>
                                    </p:anim>
                                    <p:anim calcmode="lin" valueType="num">
                                      <p:cBhvr>
                                        <p:cTn id="74" dur="1000" fill="hold"/>
                                        <p:tgtEl>
                                          <p:spTgt spid="19"/>
                                        </p:tgtEl>
                                        <p:attrNameLst>
                                          <p:attrName>ppt_h</p:attrName>
                                        </p:attrNameLst>
                                      </p:cBhvr>
                                      <p:tavLst>
                                        <p:tav tm="0">
                                          <p:val>
                                            <p:strVal val="#ppt_h"/>
                                          </p:val>
                                        </p:tav>
                                        <p:tav tm="100000">
                                          <p:val>
                                            <p:strVal val="#ppt_h"/>
                                          </p:val>
                                        </p:tav>
                                      </p:tavLst>
                                    </p:anim>
                                  </p:childTnLst>
                                </p:cTn>
                              </p:par>
                              <p:par>
                                <p:cTn id="75" presetID="45" presetClass="entr" presetSubtype="0" repeatCount="indefinite"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1000"/>
                                        <p:tgtEl>
                                          <p:spTgt spid="18"/>
                                        </p:tgtEl>
                                      </p:cBhvr>
                                    </p:animEffect>
                                    <p:anim calcmode="lin" valueType="num">
                                      <p:cBhvr>
                                        <p:cTn id="78" dur="1000" fill="hold"/>
                                        <p:tgtEl>
                                          <p:spTgt spid="18"/>
                                        </p:tgtEl>
                                        <p:attrNameLst>
                                          <p:attrName>ppt_w</p:attrName>
                                        </p:attrNameLst>
                                      </p:cBhvr>
                                      <p:tavLst>
                                        <p:tav tm="0" fmla="#ppt_w*sin(2.5*pi*$)">
                                          <p:val>
                                            <p:fltVal val="0"/>
                                          </p:val>
                                        </p:tav>
                                        <p:tav tm="100000">
                                          <p:val>
                                            <p:fltVal val="1"/>
                                          </p:val>
                                        </p:tav>
                                      </p:tavLst>
                                    </p:anim>
                                    <p:anim calcmode="lin" valueType="num">
                                      <p:cBhvr>
                                        <p:cTn id="79" dur="1000" fill="hold"/>
                                        <p:tgtEl>
                                          <p:spTgt spid="18"/>
                                        </p:tgtEl>
                                        <p:attrNameLst>
                                          <p:attrName>ppt_h</p:attrName>
                                        </p:attrNameLst>
                                      </p:cBhvr>
                                      <p:tavLst>
                                        <p:tav tm="0">
                                          <p:val>
                                            <p:strVal val="#ppt_h"/>
                                          </p:val>
                                        </p:tav>
                                        <p:tav tm="100000">
                                          <p:val>
                                            <p:strVal val="#ppt_h"/>
                                          </p:val>
                                        </p:tav>
                                      </p:tavLst>
                                    </p:anim>
                                  </p:childTnLst>
                                </p:cTn>
                              </p:par>
                              <p:par>
                                <p:cTn id="80" presetID="45" presetClass="entr" presetSubtype="0" repeatCount="indefinite"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ppt_w</p:attrName>
                                        </p:attrNameLst>
                                      </p:cBhvr>
                                      <p:tavLst>
                                        <p:tav tm="0" fmla="#ppt_w*sin(2.5*pi*$)">
                                          <p:val>
                                            <p:fltVal val="0"/>
                                          </p:val>
                                        </p:tav>
                                        <p:tav tm="100000">
                                          <p:val>
                                            <p:fltVal val="1"/>
                                          </p:val>
                                        </p:tav>
                                      </p:tavLst>
                                    </p:anim>
                                    <p:anim calcmode="lin" valueType="num">
                                      <p:cBhvr>
                                        <p:cTn id="84" dur="1000" fill="hold"/>
                                        <p:tgtEl>
                                          <p:spTgt spid="21"/>
                                        </p:tgtEl>
                                        <p:attrNameLst>
                                          <p:attrName>ppt_h</p:attrName>
                                        </p:attrNameLst>
                                      </p:cBhvr>
                                      <p:tavLst>
                                        <p:tav tm="0">
                                          <p:val>
                                            <p:strVal val="#ppt_h"/>
                                          </p:val>
                                        </p:tav>
                                        <p:tav tm="100000">
                                          <p:val>
                                            <p:strVal val="#ppt_h"/>
                                          </p:val>
                                        </p:tav>
                                      </p:tavLst>
                                    </p:anim>
                                  </p:childTnLst>
                                </p:cTn>
                              </p:par>
                              <p:par>
                                <p:cTn id="85" presetID="16" presetClass="entr" presetSubtype="21"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arn(inVertical)">
                                      <p:cBhvr>
                                        <p:cTn id="8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066800" y="1402469"/>
            <a:ext cx="9518073" cy="4122031"/>
          </a:xfrm>
          <a:prstGeom prst="round2Diag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78443" y="141707"/>
            <a:ext cx="5855368" cy="461665"/>
          </a:xfrm>
          <a:prstGeom prst="rect">
            <a:avLst/>
          </a:prstGeom>
          <a:noFill/>
        </p:spPr>
        <p:txBody>
          <a:bodyPr wrap="square" rtlCol="0">
            <a:spAutoFit/>
          </a:bodyPr>
          <a:lstStyle/>
          <a:p>
            <a:pPr algn="just"/>
            <a:r>
              <a:rPr lang="en-US" sz="2400" b="1">
                <a:solidFill>
                  <a:schemeClr val="accent4">
                    <a:lumMod val="75000"/>
                  </a:schemeClr>
                </a:solidFill>
                <a:latin typeface="UTM Avo" panose="02040603050506020204" pitchFamily="18" charset="0"/>
              </a:rPr>
              <a:t>DANH SÁCH HỌC SINH</a:t>
            </a:r>
          </a:p>
        </p:txBody>
      </p:sp>
      <p:sp>
        <p:nvSpPr>
          <p:cNvPr id="4" name="TextBox 3"/>
          <p:cNvSpPr txBox="1"/>
          <p:nvPr/>
        </p:nvSpPr>
        <p:spPr>
          <a:xfrm>
            <a:off x="545432" y="491068"/>
            <a:ext cx="11324835" cy="894465"/>
          </a:xfrm>
          <a:prstGeom prst="rect">
            <a:avLst/>
          </a:prstGeom>
          <a:noFill/>
        </p:spPr>
        <p:txBody>
          <a:bodyPr wrap="square" rtlCol="0">
            <a:spAutoFit/>
          </a:bodyPr>
          <a:lstStyle/>
          <a:p>
            <a:pPr algn="just"/>
            <a:r>
              <a:rPr lang="en-US" sz="2600" b="1">
                <a:solidFill>
                  <a:schemeClr val="accent5">
                    <a:lumMod val="50000"/>
                  </a:schemeClr>
                </a:solidFill>
                <a:latin typeface="UTM Aptima" panose="02040603050506020204" pitchFamily="18" charset="0"/>
              </a:rPr>
              <a:t>    Hôm nay, chúng tôi được đọc truyện tại lớp. Cô giáo cho chúng tôi đăng kí đọc truyện theo sở thích. Dưới đây là danh sách đăng kí của tổ tôi.</a:t>
            </a:r>
          </a:p>
        </p:txBody>
      </p:sp>
      <p:graphicFrame>
        <p:nvGraphicFramePr>
          <p:cNvPr id="5" name="Table 4"/>
          <p:cNvGraphicFramePr>
            <a:graphicFrameLocks noGrp="1"/>
          </p:cNvGraphicFramePr>
          <p:nvPr>
            <p:extLst>
              <p:ext uri="{D42A27DB-BD31-4B8C-83A1-F6EECF244321}">
                <p14:modId xmlns:p14="http://schemas.microsoft.com/office/powerpoint/2010/main" val="1751133871"/>
              </p:ext>
            </p:extLst>
          </p:nvPr>
        </p:nvGraphicFramePr>
        <p:xfrm>
          <a:off x="2011384" y="1867718"/>
          <a:ext cx="7509271" cy="3363660"/>
        </p:xfrm>
        <a:graphic>
          <a:graphicData uri="http://schemas.openxmlformats.org/drawingml/2006/table">
            <a:tbl>
              <a:tblPr firstRow="1" bandRow="1">
                <a:tableStyleId>{5940675A-B579-460E-94D1-54222C63F5DA}</a:tableStyleId>
              </a:tblPr>
              <a:tblGrid>
                <a:gridCol w="1311106">
                  <a:extLst>
                    <a:ext uri="{9D8B030D-6E8A-4147-A177-3AD203B41FA5}">
                      <a16:colId xmlns:a16="http://schemas.microsoft.com/office/drawing/2014/main" val="1155554642"/>
                    </a:ext>
                  </a:extLst>
                </a:gridCol>
                <a:gridCol w="2568526">
                  <a:extLst>
                    <a:ext uri="{9D8B030D-6E8A-4147-A177-3AD203B41FA5}">
                      <a16:colId xmlns:a16="http://schemas.microsoft.com/office/drawing/2014/main" val="258715470"/>
                    </a:ext>
                  </a:extLst>
                </a:gridCol>
                <a:gridCol w="3629639">
                  <a:extLst>
                    <a:ext uri="{9D8B030D-6E8A-4147-A177-3AD203B41FA5}">
                      <a16:colId xmlns:a16="http://schemas.microsoft.com/office/drawing/2014/main" val="1697211466"/>
                    </a:ext>
                  </a:extLst>
                </a:gridCol>
              </a:tblGrid>
              <a:tr h="373740">
                <a:tc>
                  <a:txBody>
                    <a:bodyPr/>
                    <a:lstStyle/>
                    <a:p>
                      <a:pPr algn="ctr"/>
                      <a:r>
                        <a:rPr lang="en-US" sz="1800" b="1">
                          <a:solidFill>
                            <a:schemeClr val="accent5">
                              <a:lumMod val="50000"/>
                            </a:schemeClr>
                          </a:solidFill>
                          <a:latin typeface="UTM Aptima" panose="02040603050506020204" pitchFamily="18" charset="0"/>
                        </a:rPr>
                        <a:t>Số thứ</a:t>
                      </a:r>
                      <a:r>
                        <a:rPr lang="en-US" sz="1800" b="1" baseline="0">
                          <a:solidFill>
                            <a:schemeClr val="accent5">
                              <a:lumMod val="50000"/>
                            </a:schemeClr>
                          </a:solidFill>
                          <a:latin typeface="UTM Aptima" panose="02040603050506020204" pitchFamily="18" charset="0"/>
                        </a:rPr>
                        <a:t> tự</a:t>
                      </a:r>
                      <a:endParaRPr lang="en-US" sz="1800" b="1">
                        <a:solidFill>
                          <a:schemeClr val="accent5">
                            <a:lumMod val="50000"/>
                          </a:schemeClr>
                        </a:solidFill>
                        <a:latin typeface="UTM Aptima" panose="02040603050506020204" pitchFamily="18" charset="0"/>
                      </a:endParaRPr>
                    </a:p>
                  </a:txBody>
                  <a:tcPr anchor="ctr">
                    <a:solidFill>
                      <a:schemeClr val="accent4">
                        <a:lumMod val="40000"/>
                        <a:lumOff val="60000"/>
                      </a:schemeClr>
                    </a:solidFill>
                  </a:tcPr>
                </a:tc>
                <a:tc>
                  <a:txBody>
                    <a:bodyPr/>
                    <a:lstStyle/>
                    <a:p>
                      <a:pPr algn="ctr"/>
                      <a:r>
                        <a:rPr lang="en-US" sz="1800" b="1">
                          <a:solidFill>
                            <a:schemeClr val="accent5">
                              <a:lumMod val="50000"/>
                            </a:schemeClr>
                          </a:solidFill>
                          <a:latin typeface="UTM Aptima" panose="02040603050506020204" pitchFamily="18" charset="0"/>
                        </a:rPr>
                        <a:t>Họ và</a:t>
                      </a:r>
                      <a:r>
                        <a:rPr lang="en-US" sz="1800" b="1" baseline="0">
                          <a:solidFill>
                            <a:schemeClr val="accent5">
                              <a:lumMod val="50000"/>
                            </a:schemeClr>
                          </a:solidFill>
                          <a:latin typeface="UTM Aptima" panose="02040603050506020204" pitchFamily="18" charset="0"/>
                        </a:rPr>
                        <a:t> tên</a:t>
                      </a:r>
                      <a:endParaRPr lang="en-US" sz="1800" b="1">
                        <a:solidFill>
                          <a:schemeClr val="accent5">
                            <a:lumMod val="50000"/>
                          </a:schemeClr>
                        </a:solidFill>
                        <a:latin typeface="UTM Aptima" panose="02040603050506020204" pitchFamily="18" charset="0"/>
                      </a:endParaRPr>
                    </a:p>
                  </a:txBody>
                  <a:tcPr anchor="ctr">
                    <a:solidFill>
                      <a:schemeClr val="accent4">
                        <a:lumMod val="40000"/>
                        <a:lumOff val="60000"/>
                      </a:schemeClr>
                    </a:solidFill>
                  </a:tcPr>
                </a:tc>
                <a:tc>
                  <a:txBody>
                    <a:bodyPr/>
                    <a:lstStyle/>
                    <a:p>
                      <a:pPr algn="ctr"/>
                      <a:r>
                        <a:rPr lang="en-US" sz="1800" b="1">
                          <a:solidFill>
                            <a:schemeClr val="accent5">
                              <a:lumMod val="50000"/>
                            </a:schemeClr>
                          </a:solidFill>
                          <a:latin typeface="UTM Aptima" panose="02040603050506020204" pitchFamily="18" charset="0"/>
                        </a:rPr>
                        <a:t>Truyện </a:t>
                      </a:r>
                    </a:p>
                  </a:txBody>
                  <a:tcPr anchor="ctr">
                    <a:solidFill>
                      <a:schemeClr val="accent4">
                        <a:lumMod val="40000"/>
                        <a:lumOff val="60000"/>
                      </a:schemeClr>
                    </a:solidFill>
                  </a:tcPr>
                </a:tc>
                <a:extLst>
                  <a:ext uri="{0D108BD9-81ED-4DB2-BD59-A6C34878D82A}">
                    <a16:rowId xmlns:a16="http://schemas.microsoft.com/office/drawing/2014/main" val="2847606606"/>
                  </a:ext>
                </a:extLst>
              </a:tr>
              <a:tr h="373740">
                <a:tc>
                  <a:txBody>
                    <a:bodyPr/>
                    <a:lstStyle/>
                    <a:p>
                      <a:pPr algn="ctr"/>
                      <a:r>
                        <a:rPr lang="en-US" sz="1800" b="1">
                          <a:solidFill>
                            <a:schemeClr val="accent5">
                              <a:lumMod val="50000"/>
                            </a:schemeClr>
                          </a:solidFill>
                          <a:latin typeface="UTM Aptima" panose="02040603050506020204" pitchFamily="18" charset="0"/>
                        </a:rPr>
                        <a:t>1</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Trần Trường</a:t>
                      </a:r>
                      <a:r>
                        <a:rPr lang="en-US" sz="1800" b="1" baseline="0">
                          <a:solidFill>
                            <a:schemeClr val="accent5">
                              <a:lumMod val="50000"/>
                            </a:schemeClr>
                          </a:solidFill>
                          <a:latin typeface="UTM Aptima" panose="02040603050506020204" pitchFamily="18" charset="0"/>
                        </a:rPr>
                        <a:t> An</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Ngày</a:t>
                      </a:r>
                      <a:r>
                        <a:rPr lang="en-US" sz="1800" b="1" baseline="0">
                          <a:solidFill>
                            <a:schemeClr val="accent5">
                              <a:lumMod val="50000"/>
                            </a:schemeClr>
                          </a:solidFill>
                          <a:latin typeface="UTM Aptima" panose="02040603050506020204" pitchFamily="18" charset="0"/>
                        </a:rPr>
                        <a:t> khai trường</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75810358"/>
                  </a:ext>
                </a:extLst>
              </a:tr>
              <a:tr h="373740">
                <a:tc>
                  <a:txBody>
                    <a:bodyPr/>
                    <a:lstStyle/>
                    <a:p>
                      <a:pPr algn="ctr"/>
                      <a:r>
                        <a:rPr lang="en-US" sz="1800" b="1">
                          <a:solidFill>
                            <a:schemeClr val="accent5">
                              <a:lumMod val="50000"/>
                            </a:schemeClr>
                          </a:solidFill>
                          <a:latin typeface="UTM Aptima" panose="02040603050506020204" pitchFamily="18" charset="0"/>
                        </a:rPr>
                        <a:t>2</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Nguyễn</a:t>
                      </a:r>
                      <a:r>
                        <a:rPr lang="en-US" sz="1800" b="1" baseline="0">
                          <a:solidFill>
                            <a:schemeClr val="accent5">
                              <a:lumMod val="50000"/>
                            </a:schemeClr>
                          </a:solidFill>
                          <a:latin typeface="UTM Aptima" panose="02040603050506020204" pitchFamily="18" charset="0"/>
                        </a:rPr>
                        <a:t> Hà An</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Ếch xanh đi</a:t>
                      </a:r>
                      <a:r>
                        <a:rPr lang="en-US" sz="1800" b="1" baseline="0">
                          <a:solidFill>
                            <a:schemeClr val="accent5">
                              <a:lumMod val="50000"/>
                            </a:schemeClr>
                          </a:solidFill>
                          <a:latin typeface="UTM Aptima" panose="02040603050506020204" pitchFamily="18" charset="0"/>
                        </a:rPr>
                        <a:t> học</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2837006509"/>
                  </a:ext>
                </a:extLst>
              </a:tr>
              <a:tr h="373740">
                <a:tc>
                  <a:txBody>
                    <a:bodyPr/>
                    <a:lstStyle/>
                    <a:p>
                      <a:pPr algn="ctr"/>
                      <a:r>
                        <a:rPr lang="en-US" sz="1800" b="1">
                          <a:solidFill>
                            <a:schemeClr val="accent5">
                              <a:lumMod val="50000"/>
                            </a:schemeClr>
                          </a:solidFill>
                          <a:latin typeface="UTM Aptima" panose="02040603050506020204" pitchFamily="18" charset="0"/>
                        </a:rPr>
                        <a:t>3</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Nguyễn</a:t>
                      </a:r>
                      <a:r>
                        <a:rPr lang="en-US" sz="1800" b="1" baseline="0">
                          <a:solidFill>
                            <a:schemeClr val="accent5">
                              <a:lumMod val="50000"/>
                            </a:schemeClr>
                          </a:solidFill>
                          <a:latin typeface="UTM Aptima" panose="02040603050506020204" pitchFamily="18" charset="0"/>
                        </a:rPr>
                        <a:t> Ngọc Bảo</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Ếch xanh đi</a:t>
                      </a:r>
                      <a:r>
                        <a:rPr lang="en-US" sz="1800" b="1" baseline="0">
                          <a:solidFill>
                            <a:schemeClr val="accent5">
                              <a:lumMod val="50000"/>
                            </a:schemeClr>
                          </a:solidFill>
                          <a:latin typeface="UTM Aptima" panose="02040603050506020204" pitchFamily="18" charset="0"/>
                        </a:rPr>
                        <a:t> học</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592318223"/>
                  </a:ext>
                </a:extLst>
              </a:tr>
              <a:tr h="373740">
                <a:tc>
                  <a:txBody>
                    <a:bodyPr/>
                    <a:lstStyle/>
                    <a:p>
                      <a:pPr algn="ctr"/>
                      <a:r>
                        <a:rPr lang="en-US" sz="1800" b="1">
                          <a:solidFill>
                            <a:schemeClr val="accent5">
                              <a:lumMod val="50000"/>
                            </a:schemeClr>
                          </a:solidFill>
                          <a:latin typeface="UTM Aptima" panose="02040603050506020204" pitchFamily="18" charset="0"/>
                        </a:rPr>
                        <a:t>4</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Đỗ</a:t>
                      </a:r>
                      <a:r>
                        <a:rPr lang="en-US" sz="1800" b="1" baseline="0">
                          <a:solidFill>
                            <a:schemeClr val="accent5">
                              <a:lumMod val="50000"/>
                            </a:schemeClr>
                          </a:solidFill>
                          <a:latin typeface="UTM Aptima" panose="02040603050506020204" pitchFamily="18" charset="0"/>
                        </a:rPr>
                        <a:t> Duy Bắc</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Ngày</a:t>
                      </a:r>
                      <a:r>
                        <a:rPr lang="en-US" sz="1800" b="1" baseline="0">
                          <a:solidFill>
                            <a:schemeClr val="accent5">
                              <a:lumMod val="50000"/>
                            </a:schemeClr>
                          </a:solidFill>
                          <a:latin typeface="UTM Aptima" panose="02040603050506020204" pitchFamily="18" charset="0"/>
                        </a:rPr>
                        <a:t> khai trường</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644376834"/>
                  </a:ext>
                </a:extLst>
              </a:tr>
              <a:tr h="373740">
                <a:tc>
                  <a:txBody>
                    <a:bodyPr/>
                    <a:lstStyle/>
                    <a:p>
                      <a:pPr algn="ctr"/>
                      <a:r>
                        <a:rPr lang="en-US" sz="1800" b="1">
                          <a:solidFill>
                            <a:schemeClr val="accent5">
                              <a:lumMod val="50000"/>
                            </a:schemeClr>
                          </a:solidFill>
                          <a:latin typeface="UTM Aptima" panose="02040603050506020204" pitchFamily="18" charset="0"/>
                        </a:rPr>
                        <a:t>5</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Vũ</a:t>
                      </a:r>
                      <a:r>
                        <a:rPr lang="en-US" sz="1800" b="1" baseline="0">
                          <a:solidFill>
                            <a:schemeClr val="accent5">
                              <a:lumMod val="50000"/>
                            </a:schemeClr>
                          </a:solidFill>
                          <a:latin typeface="UTM Aptima" panose="02040603050506020204" pitchFamily="18" charset="0"/>
                        </a:rPr>
                        <a:t> Tiến Bình</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Vì</a:t>
                      </a:r>
                      <a:r>
                        <a:rPr lang="en-US" sz="1800" b="1" baseline="0">
                          <a:solidFill>
                            <a:schemeClr val="accent5">
                              <a:lumMod val="50000"/>
                            </a:schemeClr>
                          </a:solidFill>
                          <a:latin typeface="UTM Aptima" panose="02040603050506020204" pitchFamily="18" charset="0"/>
                        </a:rPr>
                        <a:t> sao gà chẳng giỏi bơi?</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955087187"/>
                  </a:ext>
                </a:extLst>
              </a:tr>
              <a:tr h="373740">
                <a:tc>
                  <a:txBody>
                    <a:bodyPr/>
                    <a:lstStyle/>
                    <a:p>
                      <a:pPr algn="ctr"/>
                      <a:r>
                        <a:rPr lang="en-US" sz="1800" b="1">
                          <a:solidFill>
                            <a:schemeClr val="accent5">
                              <a:lumMod val="50000"/>
                            </a:schemeClr>
                          </a:solidFill>
                          <a:latin typeface="UTM Aptima" panose="02040603050506020204" pitchFamily="18" charset="0"/>
                        </a:rPr>
                        <a:t>6</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Lê</a:t>
                      </a:r>
                      <a:r>
                        <a:rPr lang="en-US" sz="1800" b="1" baseline="0">
                          <a:solidFill>
                            <a:schemeClr val="accent5">
                              <a:lumMod val="50000"/>
                            </a:schemeClr>
                          </a:solidFill>
                          <a:latin typeface="UTM Aptima" panose="02040603050506020204" pitchFamily="18" charset="0"/>
                        </a:rPr>
                        <a:t> Thị Cúc</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5">
                              <a:lumMod val="50000"/>
                            </a:schemeClr>
                          </a:solidFill>
                          <a:latin typeface="UTM Aptima" panose="02040603050506020204" pitchFamily="18" charset="0"/>
                        </a:rPr>
                        <a:t>Ngày</a:t>
                      </a:r>
                      <a:r>
                        <a:rPr lang="en-US" sz="1800" b="1" baseline="0">
                          <a:solidFill>
                            <a:schemeClr val="accent5">
                              <a:lumMod val="50000"/>
                            </a:schemeClr>
                          </a:solidFill>
                          <a:latin typeface="UTM Aptima" panose="02040603050506020204" pitchFamily="18" charset="0"/>
                        </a:rPr>
                        <a:t> khai trường</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2612995473"/>
                  </a:ext>
                </a:extLst>
              </a:tr>
              <a:tr h="373740">
                <a:tc>
                  <a:txBody>
                    <a:bodyPr/>
                    <a:lstStyle/>
                    <a:p>
                      <a:pPr algn="ctr"/>
                      <a:r>
                        <a:rPr lang="en-US" sz="1800" b="1">
                          <a:solidFill>
                            <a:schemeClr val="accent5">
                              <a:lumMod val="50000"/>
                            </a:schemeClr>
                          </a:solidFill>
                          <a:latin typeface="UTM Aptima" panose="02040603050506020204" pitchFamily="18" charset="0"/>
                        </a:rPr>
                        <a:t>7</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Lê</a:t>
                      </a:r>
                      <a:r>
                        <a:rPr lang="en-US" sz="1800" b="1" baseline="0">
                          <a:solidFill>
                            <a:schemeClr val="accent5">
                              <a:lumMod val="50000"/>
                            </a:schemeClr>
                          </a:solidFill>
                          <a:latin typeface="UTM Aptima" panose="02040603050506020204" pitchFamily="18" charset="0"/>
                        </a:rPr>
                        <a:t> Gia Hân</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5">
                              <a:lumMod val="50000"/>
                            </a:schemeClr>
                          </a:solidFill>
                          <a:latin typeface="UTM Aptima" panose="02040603050506020204" pitchFamily="18" charset="0"/>
                        </a:rPr>
                        <a:t>Vì</a:t>
                      </a:r>
                      <a:r>
                        <a:rPr lang="en-US" sz="1800" b="1" baseline="0">
                          <a:solidFill>
                            <a:schemeClr val="accent5">
                              <a:lumMod val="50000"/>
                            </a:schemeClr>
                          </a:solidFill>
                          <a:latin typeface="UTM Aptima" panose="02040603050506020204" pitchFamily="18" charset="0"/>
                        </a:rPr>
                        <a:t> sao gà chẳng giỏi bơi?</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166811833"/>
                  </a:ext>
                </a:extLst>
              </a:tr>
              <a:tr h="373740">
                <a:tc>
                  <a:txBody>
                    <a:bodyPr/>
                    <a:lstStyle/>
                    <a:p>
                      <a:pPr algn="ctr"/>
                      <a:r>
                        <a:rPr lang="en-US" sz="1800" b="1">
                          <a:solidFill>
                            <a:schemeClr val="accent5">
                              <a:lumMod val="50000"/>
                            </a:schemeClr>
                          </a:solidFill>
                          <a:latin typeface="UTM Aptima" panose="02040603050506020204" pitchFamily="18" charset="0"/>
                        </a:rPr>
                        <a:t>8</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Phùng</a:t>
                      </a:r>
                      <a:r>
                        <a:rPr lang="en-US" sz="1800" b="1" baseline="0">
                          <a:solidFill>
                            <a:schemeClr val="accent5">
                              <a:lumMod val="50000"/>
                            </a:schemeClr>
                          </a:solidFill>
                          <a:latin typeface="UTM Aptima" panose="02040603050506020204" pitchFamily="18" charset="0"/>
                        </a:rPr>
                        <a:t> Minh Khánh</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5">
                              <a:lumMod val="50000"/>
                            </a:schemeClr>
                          </a:solidFill>
                          <a:latin typeface="UTM Aptima" panose="02040603050506020204" pitchFamily="18" charset="0"/>
                        </a:rPr>
                        <a:t>Ếch xanh đi</a:t>
                      </a:r>
                      <a:r>
                        <a:rPr lang="en-US" sz="1800" b="1" baseline="0">
                          <a:solidFill>
                            <a:schemeClr val="accent5">
                              <a:lumMod val="50000"/>
                            </a:schemeClr>
                          </a:solidFill>
                          <a:latin typeface="UTM Aptima" panose="02040603050506020204" pitchFamily="18" charset="0"/>
                        </a:rPr>
                        <a:t> học</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703665244"/>
                  </a:ext>
                </a:extLst>
              </a:tr>
            </a:tbl>
          </a:graphicData>
        </a:graphic>
      </p:graphicFrame>
      <p:sp>
        <p:nvSpPr>
          <p:cNvPr id="6" name="TextBox 5"/>
          <p:cNvSpPr txBox="1"/>
          <p:nvPr/>
        </p:nvSpPr>
        <p:spPr>
          <a:xfrm>
            <a:off x="1232120" y="1372511"/>
            <a:ext cx="9067800" cy="461665"/>
          </a:xfrm>
          <a:prstGeom prst="rect">
            <a:avLst/>
          </a:prstGeom>
          <a:noFill/>
        </p:spPr>
        <p:txBody>
          <a:bodyPr wrap="square" rtlCol="0">
            <a:spAutoFit/>
          </a:bodyPr>
          <a:lstStyle/>
          <a:p>
            <a:pPr algn="ctr"/>
            <a:r>
              <a:rPr lang="en-US" sz="2400" b="1">
                <a:solidFill>
                  <a:schemeClr val="accent2">
                    <a:lumMod val="75000"/>
                  </a:schemeClr>
                </a:solidFill>
                <a:latin typeface="UTM Aptima" panose="02040603050506020204" pitchFamily="18" charset="0"/>
              </a:rPr>
              <a:t>Danh sách học sinh tổ 2 lớp 2C đăng kí đọc truyện </a:t>
            </a:r>
          </a:p>
        </p:txBody>
      </p:sp>
      <p:sp>
        <p:nvSpPr>
          <p:cNvPr id="7" name="TextBox 6"/>
          <p:cNvSpPr txBox="1"/>
          <p:nvPr/>
        </p:nvSpPr>
        <p:spPr>
          <a:xfrm>
            <a:off x="545433" y="5494860"/>
            <a:ext cx="11227468" cy="1292662"/>
          </a:xfrm>
          <a:prstGeom prst="rect">
            <a:avLst/>
          </a:prstGeom>
          <a:noFill/>
        </p:spPr>
        <p:txBody>
          <a:bodyPr wrap="square" rtlCol="0">
            <a:spAutoFit/>
          </a:bodyPr>
          <a:lstStyle/>
          <a:p>
            <a:pPr algn="just"/>
            <a:r>
              <a:rPr lang="en-US" sz="2600" b="1">
                <a:solidFill>
                  <a:schemeClr val="accent5">
                    <a:lumMod val="50000"/>
                  </a:schemeClr>
                </a:solidFill>
                <a:latin typeface="UTM Aptima" panose="02040603050506020204" pitchFamily="18" charset="0"/>
              </a:rPr>
              <a:t>Dựa vào danh sách đăng kí, cô chia lớp thành ba nhóm, mỗi nhóm đọc một truyện. Chúng tôi đọc cho nhau nghe, rồi cùng nhau trao đổi về các nhân vật trong truyện mà nhóm đã chọn. </a:t>
            </a:r>
          </a:p>
        </p:txBody>
      </p:sp>
      <p:cxnSp>
        <p:nvCxnSpPr>
          <p:cNvPr id="8" name="Straight Connector 7"/>
          <p:cNvCxnSpPr/>
          <p:nvPr/>
        </p:nvCxnSpPr>
        <p:spPr>
          <a:xfrm flipH="1">
            <a:off x="7348373" y="54785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62273" y="86685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274623" y="95391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258623" y="136320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9647875" y="177010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9622915" y="22271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9648315" y="258787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648755" y="293069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9647875" y="330670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9622915" y="371817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597515" y="411552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622915" y="447572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648755" y="481793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707024" y="588351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775036" y="630933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9520655" y="1179846"/>
            <a:ext cx="3404748" cy="2205500"/>
            <a:chOff x="9044670" y="1548669"/>
            <a:chExt cx="3404748" cy="2205500"/>
          </a:xfrm>
        </p:grpSpPr>
        <p:pic>
          <p:nvPicPr>
            <p:cNvPr id="24"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t="6814" b="6814"/>
            <a:stretch/>
          </p:blipFill>
          <p:spPr bwMode="auto">
            <a:xfrm>
              <a:off x="9044670" y="1548669"/>
              <a:ext cx="3404748" cy="22055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9070069" y="2233171"/>
              <a:ext cx="2988758" cy="1077218"/>
            </a:xfrm>
            <a:prstGeom prst="rect">
              <a:avLst/>
            </a:prstGeom>
            <a:noFill/>
          </p:spPr>
          <p:txBody>
            <a:bodyPr wrap="square" rtlCol="0">
              <a:spAutoFit/>
            </a:bodyPr>
            <a:lstStyle/>
            <a:p>
              <a:pPr algn="ctr"/>
              <a:r>
                <a:rPr lang="en-US" sz="3200" b="1">
                  <a:solidFill>
                    <a:srgbClr val="FF0066"/>
                  </a:solidFill>
                  <a:latin typeface="UTM Avo" panose="02040603050506020204" pitchFamily="18" charset="0"/>
                </a:rPr>
                <a:t>Đọc nối </a:t>
              </a:r>
            </a:p>
            <a:p>
              <a:pPr algn="ctr"/>
              <a:r>
                <a:rPr lang="en-US" sz="3200" b="1">
                  <a:solidFill>
                    <a:srgbClr val="FF0066"/>
                  </a:solidFill>
                  <a:latin typeface="UTM Avo" panose="02040603050506020204" pitchFamily="18" charset="0"/>
                </a:rPr>
                <a:t>tiếp</a:t>
              </a:r>
            </a:p>
          </p:txBody>
        </p:sp>
      </p:grpSp>
    </p:spTree>
    <p:extLst>
      <p:ext uri="{BB962C8B-B14F-4D97-AF65-F5344CB8AC3E}">
        <p14:creationId xmlns:p14="http://schemas.microsoft.com/office/powerpoint/2010/main" val="40588545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par>
                          <p:cTn id="19" fill="hold">
                            <p:stCondLst>
                              <p:cond delay="1000"/>
                            </p:stCondLst>
                            <p:childTnLst>
                              <p:par>
                                <p:cTn id="20" presetID="16" presetClass="entr" presetSubtype="21"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par>
                          <p:cTn id="27" fill="hold">
                            <p:stCondLst>
                              <p:cond delay="2000"/>
                            </p:stCondLst>
                            <p:childTnLst>
                              <p:par>
                                <p:cTn id="28" presetID="16" presetClass="entr" presetSubtype="21"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3000"/>
                            </p:stCondLst>
                            <p:childTnLst>
                              <p:par>
                                <p:cTn id="36" presetID="16" presetClass="entr" presetSubtype="21"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par>
                          <p:cTn id="39" fill="hold">
                            <p:stCondLst>
                              <p:cond delay="3500"/>
                            </p:stCondLst>
                            <p:childTnLst>
                              <p:par>
                                <p:cTn id="40" presetID="16" presetClass="entr" presetSubtype="21"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par>
                          <p:cTn id="43" fill="hold">
                            <p:stCondLst>
                              <p:cond delay="4000"/>
                            </p:stCondLst>
                            <p:childTnLst>
                              <p:par>
                                <p:cTn id="44" presetID="16" presetClass="entr" presetSubtype="21"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par>
                          <p:cTn id="47" fill="hold">
                            <p:stCondLst>
                              <p:cond delay="4500"/>
                            </p:stCondLst>
                            <p:childTnLst>
                              <p:par>
                                <p:cTn id="48" presetID="16" presetClass="entr" presetSubtype="21"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par>
                          <p:cTn id="51" fill="hold">
                            <p:stCondLst>
                              <p:cond delay="5000"/>
                            </p:stCondLst>
                            <p:childTnLst>
                              <p:par>
                                <p:cTn id="52" presetID="16" presetClass="entr" presetSubtype="21"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childTnLst>
                          </p:cTn>
                        </p:par>
                        <p:par>
                          <p:cTn id="55" fill="hold">
                            <p:stCondLst>
                              <p:cond delay="5500"/>
                            </p:stCondLst>
                            <p:childTnLst>
                              <p:par>
                                <p:cTn id="56" presetID="16" presetClass="entr" presetSubtype="21"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childTnLst>
                          </p:cTn>
                        </p:par>
                        <p:par>
                          <p:cTn id="59" fill="hold">
                            <p:stCondLst>
                              <p:cond delay="6000"/>
                            </p:stCondLst>
                            <p:childTnLst>
                              <p:par>
                                <p:cTn id="60" presetID="16" presetClass="entr" presetSubtype="21" fill="hold"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par>
                          <p:cTn id="63" fill="hold">
                            <p:stCondLst>
                              <p:cond delay="6500"/>
                            </p:stCondLst>
                            <p:childTnLst>
                              <p:par>
                                <p:cTn id="64" presetID="16" presetClass="entr" presetSubtype="21" fill="hold" nodeType="after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childTnLst>
                          </p:cTn>
                        </p:par>
                        <p:par>
                          <p:cTn id="67" fill="hold">
                            <p:stCondLst>
                              <p:cond delay="7000"/>
                            </p:stCondLst>
                            <p:childTnLst>
                              <p:par>
                                <p:cTn id="68" presetID="16" presetClass="entr" presetSubtype="21"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arn(inVertical)">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a:extLst>
              <a:ext uri="{FF2B5EF4-FFF2-40B4-BE49-F238E27FC236}">
                <a16:creationId xmlns:a16="http://schemas.microsoft.com/office/drawing/2014/main" id="{701367B2-D8A6-450E-8CCF-542C11230F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847" y="355600"/>
            <a:ext cx="700929" cy="513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 Diagonal Corner Rectangle 1"/>
          <p:cNvSpPr/>
          <p:nvPr/>
        </p:nvSpPr>
        <p:spPr>
          <a:xfrm>
            <a:off x="1295399" y="1402469"/>
            <a:ext cx="8737601" cy="4122031"/>
          </a:xfrm>
          <a:prstGeom prst="round2Diag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78443" y="141707"/>
            <a:ext cx="5855368" cy="461665"/>
          </a:xfrm>
          <a:prstGeom prst="rect">
            <a:avLst/>
          </a:prstGeom>
          <a:noFill/>
        </p:spPr>
        <p:txBody>
          <a:bodyPr wrap="square" rtlCol="0">
            <a:spAutoFit/>
          </a:bodyPr>
          <a:lstStyle/>
          <a:p>
            <a:pPr algn="just"/>
            <a:r>
              <a:rPr lang="en-US" sz="2400" b="1">
                <a:solidFill>
                  <a:schemeClr val="accent4">
                    <a:lumMod val="75000"/>
                  </a:schemeClr>
                </a:solidFill>
                <a:latin typeface="UTM Avo" panose="02040603050506020204" pitchFamily="18" charset="0"/>
              </a:rPr>
              <a:t>DANH SÁCH HỌC SINH</a:t>
            </a:r>
          </a:p>
        </p:txBody>
      </p:sp>
      <p:sp>
        <p:nvSpPr>
          <p:cNvPr id="4" name="TextBox 3"/>
          <p:cNvSpPr txBox="1"/>
          <p:nvPr/>
        </p:nvSpPr>
        <p:spPr>
          <a:xfrm>
            <a:off x="634333" y="491069"/>
            <a:ext cx="11303668" cy="892552"/>
          </a:xfrm>
          <a:prstGeom prst="rect">
            <a:avLst/>
          </a:prstGeom>
          <a:noFill/>
        </p:spPr>
        <p:txBody>
          <a:bodyPr wrap="square" rtlCol="0">
            <a:spAutoFit/>
          </a:bodyPr>
          <a:lstStyle/>
          <a:p>
            <a:pPr algn="just"/>
            <a:r>
              <a:rPr lang="en-US" sz="2600" b="1">
                <a:solidFill>
                  <a:schemeClr val="accent5">
                    <a:lumMod val="50000"/>
                  </a:schemeClr>
                </a:solidFill>
                <a:latin typeface="UTM Aptima" panose="02040603050506020204" pitchFamily="18" charset="0"/>
              </a:rPr>
              <a:t>    Hôm nay, chúng tôi được đọc truyện tại lớp. Cô giáo cho chúng tôi đăng kí đọc truyện theo sở thích. Dưới đây là danh sách đăng kí của tổ tôi.</a:t>
            </a:r>
          </a:p>
        </p:txBody>
      </p:sp>
      <p:graphicFrame>
        <p:nvGraphicFramePr>
          <p:cNvPr id="5" name="Table 4"/>
          <p:cNvGraphicFramePr>
            <a:graphicFrameLocks noGrp="1"/>
          </p:cNvGraphicFramePr>
          <p:nvPr>
            <p:extLst>
              <p:ext uri="{D42A27DB-BD31-4B8C-83A1-F6EECF244321}">
                <p14:modId xmlns:p14="http://schemas.microsoft.com/office/powerpoint/2010/main" val="1725342704"/>
              </p:ext>
            </p:extLst>
          </p:nvPr>
        </p:nvGraphicFramePr>
        <p:xfrm>
          <a:off x="1909784" y="1867718"/>
          <a:ext cx="7509271" cy="3363660"/>
        </p:xfrm>
        <a:graphic>
          <a:graphicData uri="http://schemas.openxmlformats.org/drawingml/2006/table">
            <a:tbl>
              <a:tblPr firstRow="1" bandRow="1">
                <a:tableStyleId>{5940675A-B579-460E-94D1-54222C63F5DA}</a:tableStyleId>
              </a:tblPr>
              <a:tblGrid>
                <a:gridCol w="1311106">
                  <a:extLst>
                    <a:ext uri="{9D8B030D-6E8A-4147-A177-3AD203B41FA5}">
                      <a16:colId xmlns:a16="http://schemas.microsoft.com/office/drawing/2014/main" val="1155554642"/>
                    </a:ext>
                  </a:extLst>
                </a:gridCol>
                <a:gridCol w="2568526">
                  <a:extLst>
                    <a:ext uri="{9D8B030D-6E8A-4147-A177-3AD203B41FA5}">
                      <a16:colId xmlns:a16="http://schemas.microsoft.com/office/drawing/2014/main" val="258715470"/>
                    </a:ext>
                  </a:extLst>
                </a:gridCol>
                <a:gridCol w="3629639">
                  <a:extLst>
                    <a:ext uri="{9D8B030D-6E8A-4147-A177-3AD203B41FA5}">
                      <a16:colId xmlns:a16="http://schemas.microsoft.com/office/drawing/2014/main" val="1697211466"/>
                    </a:ext>
                  </a:extLst>
                </a:gridCol>
              </a:tblGrid>
              <a:tr h="373740">
                <a:tc>
                  <a:txBody>
                    <a:bodyPr/>
                    <a:lstStyle/>
                    <a:p>
                      <a:pPr algn="ctr"/>
                      <a:r>
                        <a:rPr lang="en-US" sz="1800" b="1">
                          <a:solidFill>
                            <a:schemeClr val="accent5">
                              <a:lumMod val="50000"/>
                            </a:schemeClr>
                          </a:solidFill>
                          <a:latin typeface="UTM Aptima" panose="02040603050506020204" pitchFamily="18" charset="0"/>
                        </a:rPr>
                        <a:t>Số thứ</a:t>
                      </a:r>
                      <a:r>
                        <a:rPr lang="en-US" sz="1800" b="1" baseline="0">
                          <a:solidFill>
                            <a:schemeClr val="accent5">
                              <a:lumMod val="50000"/>
                            </a:schemeClr>
                          </a:solidFill>
                          <a:latin typeface="UTM Aptima" panose="02040603050506020204" pitchFamily="18" charset="0"/>
                        </a:rPr>
                        <a:t> tự</a:t>
                      </a:r>
                      <a:endParaRPr lang="en-US" sz="1800" b="1">
                        <a:solidFill>
                          <a:schemeClr val="accent5">
                            <a:lumMod val="50000"/>
                          </a:schemeClr>
                        </a:solidFill>
                        <a:latin typeface="UTM Aptima" panose="02040603050506020204" pitchFamily="18" charset="0"/>
                      </a:endParaRPr>
                    </a:p>
                  </a:txBody>
                  <a:tcPr anchor="ctr">
                    <a:solidFill>
                      <a:schemeClr val="accent4">
                        <a:lumMod val="40000"/>
                        <a:lumOff val="60000"/>
                      </a:schemeClr>
                    </a:solidFill>
                  </a:tcPr>
                </a:tc>
                <a:tc>
                  <a:txBody>
                    <a:bodyPr/>
                    <a:lstStyle/>
                    <a:p>
                      <a:pPr algn="ctr"/>
                      <a:r>
                        <a:rPr lang="en-US" sz="1800" b="1">
                          <a:solidFill>
                            <a:schemeClr val="accent5">
                              <a:lumMod val="50000"/>
                            </a:schemeClr>
                          </a:solidFill>
                          <a:latin typeface="UTM Aptima" panose="02040603050506020204" pitchFamily="18" charset="0"/>
                        </a:rPr>
                        <a:t>Họ và</a:t>
                      </a:r>
                      <a:r>
                        <a:rPr lang="en-US" sz="1800" b="1" baseline="0">
                          <a:solidFill>
                            <a:schemeClr val="accent5">
                              <a:lumMod val="50000"/>
                            </a:schemeClr>
                          </a:solidFill>
                          <a:latin typeface="UTM Aptima" panose="02040603050506020204" pitchFamily="18" charset="0"/>
                        </a:rPr>
                        <a:t> tên</a:t>
                      </a:r>
                      <a:endParaRPr lang="en-US" sz="1800" b="1">
                        <a:solidFill>
                          <a:schemeClr val="accent5">
                            <a:lumMod val="50000"/>
                          </a:schemeClr>
                        </a:solidFill>
                        <a:latin typeface="UTM Aptima" panose="02040603050506020204" pitchFamily="18" charset="0"/>
                      </a:endParaRPr>
                    </a:p>
                  </a:txBody>
                  <a:tcPr anchor="ctr">
                    <a:solidFill>
                      <a:schemeClr val="accent4">
                        <a:lumMod val="40000"/>
                        <a:lumOff val="60000"/>
                      </a:schemeClr>
                    </a:solidFill>
                  </a:tcPr>
                </a:tc>
                <a:tc>
                  <a:txBody>
                    <a:bodyPr/>
                    <a:lstStyle/>
                    <a:p>
                      <a:pPr algn="ctr"/>
                      <a:r>
                        <a:rPr lang="en-US" sz="1800" b="1">
                          <a:solidFill>
                            <a:schemeClr val="accent5">
                              <a:lumMod val="50000"/>
                            </a:schemeClr>
                          </a:solidFill>
                          <a:latin typeface="UTM Aptima" panose="02040603050506020204" pitchFamily="18" charset="0"/>
                        </a:rPr>
                        <a:t>Truyện </a:t>
                      </a:r>
                    </a:p>
                  </a:txBody>
                  <a:tcPr anchor="ctr">
                    <a:solidFill>
                      <a:schemeClr val="accent4">
                        <a:lumMod val="40000"/>
                        <a:lumOff val="60000"/>
                      </a:schemeClr>
                    </a:solidFill>
                  </a:tcPr>
                </a:tc>
                <a:extLst>
                  <a:ext uri="{0D108BD9-81ED-4DB2-BD59-A6C34878D82A}">
                    <a16:rowId xmlns:a16="http://schemas.microsoft.com/office/drawing/2014/main" val="2847606606"/>
                  </a:ext>
                </a:extLst>
              </a:tr>
              <a:tr h="373740">
                <a:tc>
                  <a:txBody>
                    <a:bodyPr/>
                    <a:lstStyle/>
                    <a:p>
                      <a:pPr algn="ctr"/>
                      <a:r>
                        <a:rPr lang="en-US" sz="1800" b="1">
                          <a:solidFill>
                            <a:schemeClr val="accent5">
                              <a:lumMod val="50000"/>
                            </a:schemeClr>
                          </a:solidFill>
                          <a:latin typeface="UTM Aptima" panose="02040603050506020204" pitchFamily="18" charset="0"/>
                        </a:rPr>
                        <a:t>1</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Trần Trường</a:t>
                      </a:r>
                      <a:r>
                        <a:rPr lang="en-US" sz="1800" b="1" baseline="0">
                          <a:solidFill>
                            <a:schemeClr val="accent5">
                              <a:lumMod val="50000"/>
                            </a:schemeClr>
                          </a:solidFill>
                          <a:latin typeface="UTM Aptima" panose="02040603050506020204" pitchFamily="18" charset="0"/>
                        </a:rPr>
                        <a:t> An</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Ngày</a:t>
                      </a:r>
                      <a:r>
                        <a:rPr lang="en-US" sz="1800" b="1" baseline="0">
                          <a:solidFill>
                            <a:schemeClr val="accent5">
                              <a:lumMod val="50000"/>
                            </a:schemeClr>
                          </a:solidFill>
                          <a:latin typeface="UTM Aptima" panose="02040603050506020204" pitchFamily="18" charset="0"/>
                        </a:rPr>
                        <a:t> khai trường</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75810358"/>
                  </a:ext>
                </a:extLst>
              </a:tr>
              <a:tr h="373740">
                <a:tc>
                  <a:txBody>
                    <a:bodyPr/>
                    <a:lstStyle/>
                    <a:p>
                      <a:pPr algn="ctr"/>
                      <a:r>
                        <a:rPr lang="en-US" sz="1800" b="1">
                          <a:solidFill>
                            <a:schemeClr val="accent5">
                              <a:lumMod val="50000"/>
                            </a:schemeClr>
                          </a:solidFill>
                          <a:latin typeface="UTM Aptima" panose="02040603050506020204" pitchFamily="18" charset="0"/>
                        </a:rPr>
                        <a:t>2</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Nguyễn</a:t>
                      </a:r>
                      <a:r>
                        <a:rPr lang="en-US" sz="1800" b="1" baseline="0">
                          <a:solidFill>
                            <a:schemeClr val="accent5">
                              <a:lumMod val="50000"/>
                            </a:schemeClr>
                          </a:solidFill>
                          <a:latin typeface="UTM Aptima" panose="02040603050506020204" pitchFamily="18" charset="0"/>
                        </a:rPr>
                        <a:t> Hà An</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Ếch xanh đi</a:t>
                      </a:r>
                      <a:r>
                        <a:rPr lang="en-US" sz="1800" b="1" baseline="0">
                          <a:solidFill>
                            <a:schemeClr val="accent5">
                              <a:lumMod val="50000"/>
                            </a:schemeClr>
                          </a:solidFill>
                          <a:latin typeface="UTM Aptima" panose="02040603050506020204" pitchFamily="18" charset="0"/>
                        </a:rPr>
                        <a:t> học</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2837006509"/>
                  </a:ext>
                </a:extLst>
              </a:tr>
              <a:tr h="373740">
                <a:tc>
                  <a:txBody>
                    <a:bodyPr/>
                    <a:lstStyle/>
                    <a:p>
                      <a:pPr algn="ctr"/>
                      <a:r>
                        <a:rPr lang="en-US" sz="1800" b="1">
                          <a:solidFill>
                            <a:schemeClr val="accent5">
                              <a:lumMod val="50000"/>
                            </a:schemeClr>
                          </a:solidFill>
                          <a:latin typeface="UTM Aptima" panose="02040603050506020204" pitchFamily="18" charset="0"/>
                        </a:rPr>
                        <a:t>3</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Nguyễn</a:t>
                      </a:r>
                      <a:r>
                        <a:rPr lang="en-US" sz="1800" b="1" baseline="0">
                          <a:solidFill>
                            <a:schemeClr val="accent5">
                              <a:lumMod val="50000"/>
                            </a:schemeClr>
                          </a:solidFill>
                          <a:latin typeface="UTM Aptima" panose="02040603050506020204" pitchFamily="18" charset="0"/>
                        </a:rPr>
                        <a:t> Ngọc Bảo</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Ếch xanh đi</a:t>
                      </a:r>
                      <a:r>
                        <a:rPr lang="en-US" sz="1800" b="1" baseline="0">
                          <a:solidFill>
                            <a:schemeClr val="accent5">
                              <a:lumMod val="50000"/>
                            </a:schemeClr>
                          </a:solidFill>
                          <a:latin typeface="UTM Aptima" panose="02040603050506020204" pitchFamily="18" charset="0"/>
                        </a:rPr>
                        <a:t> học</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592318223"/>
                  </a:ext>
                </a:extLst>
              </a:tr>
              <a:tr h="373740">
                <a:tc>
                  <a:txBody>
                    <a:bodyPr/>
                    <a:lstStyle/>
                    <a:p>
                      <a:pPr algn="ctr"/>
                      <a:r>
                        <a:rPr lang="en-US" sz="1800" b="1">
                          <a:solidFill>
                            <a:schemeClr val="accent5">
                              <a:lumMod val="50000"/>
                            </a:schemeClr>
                          </a:solidFill>
                          <a:latin typeface="UTM Aptima" panose="02040603050506020204" pitchFamily="18" charset="0"/>
                        </a:rPr>
                        <a:t>4</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Đỗ</a:t>
                      </a:r>
                      <a:r>
                        <a:rPr lang="en-US" sz="1800" b="1" baseline="0">
                          <a:solidFill>
                            <a:schemeClr val="accent5">
                              <a:lumMod val="50000"/>
                            </a:schemeClr>
                          </a:solidFill>
                          <a:latin typeface="UTM Aptima" panose="02040603050506020204" pitchFamily="18" charset="0"/>
                        </a:rPr>
                        <a:t> Duy Bắc</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Ngày</a:t>
                      </a:r>
                      <a:r>
                        <a:rPr lang="en-US" sz="1800" b="1" baseline="0">
                          <a:solidFill>
                            <a:schemeClr val="accent5">
                              <a:lumMod val="50000"/>
                            </a:schemeClr>
                          </a:solidFill>
                          <a:latin typeface="UTM Aptima" panose="02040603050506020204" pitchFamily="18" charset="0"/>
                        </a:rPr>
                        <a:t> khai trường</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644376834"/>
                  </a:ext>
                </a:extLst>
              </a:tr>
              <a:tr h="373740">
                <a:tc>
                  <a:txBody>
                    <a:bodyPr/>
                    <a:lstStyle/>
                    <a:p>
                      <a:pPr algn="ctr"/>
                      <a:r>
                        <a:rPr lang="en-US" sz="1800" b="1">
                          <a:solidFill>
                            <a:schemeClr val="accent5">
                              <a:lumMod val="50000"/>
                            </a:schemeClr>
                          </a:solidFill>
                          <a:latin typeface="UTM Aptima" panose="02040603050506020204" pitchFamily="18" charset="0"/>
                        </a:rPr>
                        <a:t>5</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Vũ</a:t>
                      </a:r>
                      <a:r>
                        <a:rPr lang="en-US" sz="1800" b="1" baseline="0">
                          <a:solidFill>
                            <a:schemeClr val="accent5">
                              <a:lumMod val="50000"/>
                            </a:schemeClr>
                          </a:solidFill>
                          <a:latin typeface="UTM Aptima" panose="02040603050506020204" pitchFamily="18" charset="0"/>
                        </a:rPr>
                        <a:t> Tiến Bình</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Vì</a:t>
                      </a:r>
                      <a:r>
                        <a:rPr lang="en-US" sz="1800" b="1" baseline="0">
                          <a:solidFill>
                            <a:schemeClr val="accent5">
                              <a:lumMod val="50000"/>
                            </a:schemeClr>
                          </a:solidFill>
                          <a:latin typeface="UTM Aptima" panose="02040603050506020204" pitchFamily="18" charset="0"/>
                        </a:rPr>
                        <a:t> sao gà chẳng giỏi bơi?</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955087187"/>
                  </a:ext>
                </a:extLst>
              </a:tr>
              <a:tr h="373740">
                <a:tc>
                  <a:txBody>
                    <a:bodyPr/>
                    <a:lstStyle/>
                    <a:p>
                      <a:pPr algn="ctr"/>
                      <a:r>
                        <a:rPr lang="en-US" sz="1800" b="1">
                          <a:solidFill>
                            <a:schemeClr val="accent5">
                              <a:lumMod val="50000"/>
                            </a:schemeClr>
                          </a:solidFill>
                          <a:latin typeface="UTM Aptima" panose="02040603050506020204" pitchFamily="18" charset="0"/>
                        </a:rPr>
                        <a:t>6</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Lê</a:t>
                      </a:r>
                      <a:r>
                        <a:rPr lang="en-US" sz="1800" b="1" baseline="0">
                          <a:solidFill>
                            <a:schemeClr val="accent5">
                              <a:lumMod val="50000"/>
                            </a:schemeClr>
                          </a:solidFill>
                          <a:latin typeface="UTM Aptima" panose="02040603050506020204" pitchFamily="18" charset="0"/>
                        </a:rPr>
                        <a:t> Thị Cúc</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5">
                              <a:lumMod val="50000"/>
                            </a:schemeClr>
                          </a:solidFill>
                          <a:latin typeface="UTM Aptima" panose="02040603050506020204" pitchFamily="18" charset="0"/>
                        </a:rPr>
                        <a:t>Ngày</a:t>
                      </a:r>
                      <a:r>
                        <a:rPr lang="en-US" sz="1800" b="1" baseline="0">
                          <a:solidFill>
                            <a:schemeClr val="accent5">
                              <a:lumMod val="50000"/>
                            </a:schemeClr>
                          </a:solidFill>
                          <a:latin typeface="UTM Aptima" panose="02040603050506020204" pitchFamily="18" charset="0"/>
                        </a:rPr>
                        <a:t> khai trường</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2612995473"/>
                  </a:ext>
                </a:extLst>
              </a:tr>
              <a:tr h="373740">
                <a:tc>
                  <a:txBody>
                    <a:bodyPr/>
                    <a:lstStyle/>
                    <a:p>
                      <a:pPr algn="ctr"/>
                      <a:r>
                        <a:rPr lang="en-US" sz="1800" b="1">
                          <a:solidFill>
                            <a:schemeClr val="accent5">
                              <a:lumMod val="50000"/>
                            </a:schemeClr>
                          </a:solidFill>
                          <a:latin typeface="UTM Aptima" panose="02040603050506020204" pitchFamily="18" charset="0"/>
                        </a:rPr>
                        <a:t>7</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Lê</a:t>
                      </a:r>
                      <a:r>
                        <a:rPr lang="en-US" sz="1800" b="1" baseline="0">
                          <a:solidFill>
                            <a:schemeClr val="accent5">
                              <a:lumMod val="50000"/>
                            </a:schemeClr>
                          </a:solidFill>
                          <a:latin typeface="UTM Aptima" panose="02040603050506020204" pitchFamily="18" charset="0"/>
                        </a:rPr>
                        <a:t> Gia Hân</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5">
                              <a:lumMod val="50000"/>
                            </a:schemeClr>
                          </a:solidFill>
                          <a:latin typeface="UTM Aptima" panose="02040603050506020204" pitchFamily="18" charset="0"/>
                        </a:rPr>
                        <a:t>Vì</a:t>
                      </a:r>
                      <a:r>
                        <a:rPr lang="en-US" sz="1800" b="1" baseline="0">
                          <a:solidFill>
                            <a:schemeClr val="accent5">
                              <a:lumMod val="50000"/>
                            </a:schemeClr>
                          </a:solidFill>
                          <a:latin typeface="UTM Aptima" panose="02040603050506020204" pitchFamily="18" charset="0"/>
                        </a:rPr>
                        <a:t> sao gà chẳng giỏi bơi?</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166811833"/>
                  </a:ext>
                </a:extLst>
              </a:tr>
              <a:tr h="373740">
                <a:tc>
                  <a:txBody>
                    <a:bodyPr/>
                    <a:lstStyle/>
                    <a:p>
                      <a:pPr algn="ctr"/>
                      <a:r>
                        <a:rPr lang="en-US" sz="1800" b="1">
                          <a:solidFill>
                            <a:schemeClr val="accent5">
                              <a:lumMod val="50000"/>
                            </a:schemeClr>
                          </a:solidFill>
                          <a:latin typeface="UTM Aptima" panose="02040603050506020204" pitchFamily="18" charset="0"/>
                        </a:rPr>
                        <a:t>8</a:t>
                      </a:r>
                    </a:p>
                  </a:txBody>
                  <a:tcPr anchor="ctr">
                    <a:solidFill>
                      <a:schemeClr val="bg1"/>
                    </a:solidFill>
                  </a:tcPr>
                </a:tc>
                <a:tc>
                  <a:txBody>
                    <a:bodyPr/>
                    <a:lstStyle/>
                    <a:p>
                      <a:pPr algn="l"/>
                      <a:r>
                        <a:rPr lang="en-US" sz="1800" b="1">
                          <a:solidFill>
                            <a:schemeClr val="accent5">
                              <a:lumMod val="50000"/>
                            </a:schemeClr>
                          </a:solidFill>
                          <a:latin typeface="UTM Aptima" panose="02040603050506020204" pitchFamily="18" charset="0"/>
                        </a:rPr>
                        <a:t>Phùng</a:t>
                      </a:r>
                      <a:r>
                        <a:rPr lang="en-US" sz="1800" b="1" baseline="0">
                          <a:solidFill>
                            <a:schemeClr val="accent5">
                              <a:lumMod val="50000"/>
                            </a:schemeClr>
                          </a:solidFill>
                          <a:latin typeface="UTM Aptima" panose="02040603050506020204" pitchFamily="18" charset="0"/>
                        </a:rPr>
                        <a:t> Minh Khánh</a:t>
                      </a:r>
                      <a:endParaRPr lang="en-US" sz="18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5">
                              <a:lumMod val="50000"/>
                            </a:schemeClr>
                          </a:solidFill>
                          <a:latin typeface="UTM Aptima" panose="02040603050506020204" pitchFamily="18" charset="0"/>
                        </a:rPr>
                        <a:t>Ếch xanh đi</a:t>
                      </a:r>
                      <a:r>
                        <a:rPr lang="en-US" sz="1800" b="1" baseline="0">
                          <a:solidFill>
                            <a:schemeClr val="accent5">
                              <a:lumMod val="50000"/>
                            </a:schemeClr>
                          </a:solidFill>
                          <a:latin typeface="UTM Aptima" panose="02040603050506020204" pitchFamily="18" charset="0"/>
                        </a:rPr>
                        <a:t> học</a:t>
                      </a:r>
                      <a:endParaRPr lang="en-US" sz="18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703665244"/>
                  </a:ext>
                </a:extLst>
              </a:tr>
            </a:tbl>
          </a:graphicData>
        </a:graphic>
      </p:graphicFrame>
      <p:sp>
        <p:nvSpPr>
          <p:cNvPr id="6" name="TextBox 5"/>
          <p:cNvSpPr txBox="1"/>
          <p:nvPr/>
        </p:nvSpPr>
        <p:spPr>
          <a:xfrm>
            <a:off x="1130520" y="1372511"/>
            <a:ext cx="9067800" cy="461665"/>
          </a:xfrm>
          <a:prstGeom prst="rect">
            <a:avLst/>
          </a:prstGeom>
          <a:noFill/>
        </p:spPr>
        <p:txBody>
          <a:bodyPr wrap="square" rtlCol="0">
            <a:spAutoFit/>
          </a:bodyPr>
          <a:lstStyle/>
          <a:p>
            <a:pPr algn="ctr"/>
            <a:r>
              <a:rPr lang="en-US" sz="2400" b="1">
                <a:solidFill>
                  <a:schemeClr val="accent2">
                    <a:lumMod val="75000"/>
                  </a:schemeClr>
                </a:solidFill>
                <a:latin typeface="UTM Aptima" panose="02040603050506020204" pitchFamily="18" charset="0"/>
              </a:rPr>
              <a:t>Danh sách học sinh tổ 2 lớp 2C đăng kí đọc truyện </a:t>
            </a:r>
          </a:p>
        </p:txBody>
      </p:sp>
      <p:sp>
        <p:nvSpPr>
          <p:cNvPr id="7" name="TextBox 6"/>
          <p:cNvSpPr txBox="1"/>
          <p:nvPr/>
        </p:nvSpPr>
        <p:spPr>
          <a:xfrm>
            <a:off x="697833" y="5494860"/>
            <a:ext cx="11227468" cy="1292662"/>
          </a:xfrm>
          <a:prstGeom prst="rect">
            <a:avLst/>
          </a:prstGeom>
          <a:noFill/>
        </p:spPr>
        <p:txBody>
          <a:bodyPr wrap="square" rtlCol="0">
            <a:spAutoFit/>
          </a:bodyPr>
          <a:lstStyle/>
          <a:p>
            <a:pPr algn="just"/>
            <a:r>
              <a:rPr lang="en-US" sz="2600" b="1">
                <a:solidFill>
                  <a:schemeClr val="accent5">
                    <a:lumMod val="50000"/>
                  </a:schemeClr>
                </a:solidFill>
                <a:latin typeface="UTM Aptima" panose="02040603050506020204" pitchFamily="18" charset="0"/>
              </a:rPr>
              <a:t>Dựa vào danh sách đăng kí, cô chia lớp thành ba nhóm, mỗi nhóm đọc một truyện. Chúng tôi đọc cho nhau nghe, rồi cùng nhau trao đổi về các nhân vật trong truyện mà nhóm đã chọn. </a:t>
            </a:r>
          </a:p>
        </p:txBody>
      </p:sp>
      <p:grpSp>
        <p:nvGrpSpPr>
          <p:cNvPr id="10" name="Group 9"/>
          <p:cNvGrpSpPr/>
          <p:nvPr/>
        </p:nvGrpSpPr>
        <p:grpSpPr>
          <a:xfrm>
            <a:off x="9044669" y="1420439"/>
            <a:ext cx="3602703" cy="2333730"/>
            <a:chOff x="9044669" y="1420439"/>
            <a:chExt cx="3602703" cy="2333730"/>
          </a:xfrm>
        </p:grpSpPr>
        <p:pic>
          <p:nvPicPr>
            <p:cNvPr id="8"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t="6814" b="6814"/>
            <a:stretch/>
          </p:blipFill>
          <p:spPr bwMode="auto">
            <a:xfrm>
              <a:off x="9044669" y="1420439"/>
              <a:ext cx="3602703" cy="2333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203242" y="2177010"/>
              <a:ext cx="2988758" cy="1077218"/>
            </a:xfrm>
            <a:prstGeom prst="rect">
              <a:avLst/>
            </a:prstGeom>
            <a:noFill/>
          </p:spPr>
          <p:txBody>
            <a:bodyPr wrap="square" rtlCol="0">
              <a:spAutoFit/>
            </a:bodyPr>
            <a:lstStyle/>
            <a:p>
              <a:pPr algn="ctr"/>
              <a:r>
                <a:rPr lang="en-US" sz="3200" b="1">
                  <a:solidFill>
                    <a:srgbClr val="FF0066"/>
                  </a:solidFill>
                  <a:latin typeface="UTM Avo" panose="02040603050506020204" pitchFamily="18" charset="0"/>
                </a:rPr>
                <a:t>Đọc theo đoạn</a:t>
              </a:r>
            </a:p>
          </p:txBody>
        </p:sp>
      </p:grpSp>
      <p:pic>
        <p:nvPicPr>
          <p:cNvPr id="11" name="Picture 3">
            <a:extLst>
              <a:ext uri="{FF2B5EF4-FFF2-40B4-BE49-F238E27FC236}">
                <a16:creationId xmlns:a16="http://schemas.microsoft.com/office/drawing/2014/main" id="{44D4CC67-2DBC-4E3A-A59B-9EAD858C73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07" y="142618"/>
            <a:ext cx="527050" cy="132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870C6C4B-7A57-4A50-9740-79D314EAC6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914" y="5233600"/>
            <a:ext cx="527050" cy="144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47889" y="617772"/>
            <a:ext cx="263525" cy="707886"/>
          </a:xfrm>
          <a:prstGeom prst="rect">
            <a:avLst/>
          </a:prstGeom>
          <a:noFill/>
        </p:spPr>
        <p:txBody>
          <a:bodyPr wrap="square" rtlCol="0">
            <a:spAutoFit/>
          </a:bodyPr>
          <a:lstStyle/>
          <a:p>
            <a:r>
              <a:rPr lang="en-US" sz="4000" b="1">
                <a:solidFill>
                  <a:srgbClr val="FF0000"/>
                </a:solidFill>
                <a:latin typeface="UTM Eremitage" panose="02040603050506020204" pitchFamily="18" charset="0"/>
              </a:rPr>
              <a:t>1</a:t>
            </a:r>
          </a:p>
        </p:txBody>
      </p:sp>
      <p:sp>
        <p:nvSpPr>
          <p:cNvPr id="15" name="TextBox 14"/>
          <p:cNvSpPr txBox="1"/>
          <p:nvPr/>
        </p:nvSpPr>
        <p:spPr>
          <a:xfrm>
            <a:off x="57839" y="3074711"/>
            <a:ext cx="364032" cy="707886"/>
          </a:xfrm>
          <a:prstGeom prst="rect">
            <a:avLst/>
          </a:prstGeom>
          <a:noFill/>
        </p:spPr>
        <p:txBody>
          <a:bodyPr wrap="square" rtlCol="0">
            <a:spAutoFit/>
          </a:bodyPr>
          <a:lstStyle/>
          <a:p>
            <a:r>
              <a:rPr lang="en-US" sz="4000" b="1">
                <a:solidFill>
                  <a:srgbClr val="FFC000"/>
                </a:solidFill>
                <a:latin typeface="UTM Eremitage" panose="02040603050506020204" pitchFamily="18" charset="0"/>
              </a:rPr>
              <a:t>2</a:t>
            </a:r>
          </a:p>
        </p:txBody>
      </p:sp>
      <p:sp>
        <p:nvSpPr>
          <p:cNvPr id="16" name="TextBox 15"/>
          <p:cNvSpPr txBox="1"/>
          <p:nvPr/>
        </p:nvSpPr>
        <p:spPr>
          <a:xfrm>
            <a:off x="56482" y="5710439"/>
            <a:ext cx="485109" cy="707886"/>
          </a:xfrm>
          <a:prstGeom prst="rect">
            <a:avLst/>
          </a:prstGeom>
          <a:noFill/>
        </p:spPr>
        <p:txBody>
          <a:bodyPr wrap="square" rtlCol="0">
            <a:spAutoFit/>
          </a:bodyPr>
          <a:lstStyle/>
          <a:p>
            <a:r>
              <a:rPr lang="en-US" sz="4000" b="1">
                <a:solidFill>
                  <a:srgbClr val="7030A0"/>
                </a:solidFill>
                <a:latin typeface="UTM Eremitage" panose="02040603050506020204" pitchFamily="18" charset="0"/>
              </a:rPr>
              <a:t>3</a:t>
            </a:r>
          </a:p>
        </p:txBody>
      </p:sp>
    </p:spTree>
    <p:extLst>
      <p:ext uri="{BB962C8B-B14F-4D97-AF65-F5344CB8AC3E}">
        <p14:creationId xmlns:p14="http://schemas.microsoft.com/office/powerpoint/2010/main" val="17365415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16" presetClass="entr" presetSubtype="21"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0432" y="965200"/>
            <a:ext cx="10046056" cy="5562600"/>
          </a:xfrm>
          <a:prstGeom prst="rect">
            <a:avLst/>
          </a:prstGeom>
          <a:solidFill>
            <a:schemeClr val="bg1">
              <a:alpha val="77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4066155470"/>
              </p:ext>
            </p:extLst>
          </p:nvPr>
        </p:nvGraphicFramePr>
        <p:xfrm>
          <a:off x="1960584" y="1728018"/>
          <a:ext cx="8720115" cy="4389120"/>
        </p:xfrm>
        <a:graphic>
          <a:graphicData uri="http://schemas.openxmlformats.org/drawingml/2006/table">
            <a:tbl>
              <a:tblPr firstRow="1" bandRow="1">
                <a:tableStyleId>{5940675A-B579-460E-94D1-54222C63F5DA}</a:tableStyleId>
              </a:tblPr>
              <a:tblGrid>
                <a:gridCol w="1453610">
                  <a:extLst>
                    <a:ext uri="{9D8B030D-6E8A-4147-A177-3AD203B41FA5}">
                      <a16:colId xmlns:a16="http://schemas.microsoft.com/office/drawing/2014/main" val="1155554642"/>
                    </a:ext>
                  </a:extLst>
                </a:gridCol>
                <a:gridCol w="3051599">
                  <a:extLst>
                    <a:ext uri="{9D8B030D-6E8A-4147-A177-3AD203B41FA5}">
                      <a16:colId xmlns:a16="http://schemas.microsoft.com/office/drawing/2014/main" val="258715470"/>
                    </a:ext>
                  </a:extLst>
                </a:gridCol>
                <a:gridCol w="4214906">
                  <a:extLst>
                    <a:ext uri="{9D8B030D-6E8A-4147-A177-3AD203B41FA5}">
                      <a16:colId xmlns:a16="http://schemas.microsoft.com/office/drawing/2014/main" val="1697211466"/>
                    </a:ext>
                  </a:extLst>
                </a:gridCol>
              </a:tblGrid>
              <a:tr h="414776">
                <a:tc>
                  <a:txBody>
                    <a:bodyPr/>
                    <a:lstStyle/>
                    <a:p>
                      <a:pPr algn="ctr"/>
                      <a:r>
                        <a:rPr lang="en-US" sz="2600" b="1">
                          <a:solidFill>
                            <a:schemeClr val="accent5">
                              <a:lumMod val="50000"/>
                            </a:schemeClr>
                          </a:solidFill>
                          <a:latin typeface="UTM Aptima" panose="02040603050506020204" pitchFamily="18" charset="0"/>
                        </a:rPr>
                        <a:t>Số thứ</a:t>
                      </a:r>
                      <a:r>
                        <a:rPr lang="en-US" sz="2600" b="1" baseline="0">
                          <a:solidFill>
                            <a:schemeClr val="accent5">
                              <a:lumMod val="50000"/>
                            </a:schemeClr>
                          </a:solidFill>
                          <a:latin typeface="UTM Aptima" panose="02040603050506020204" pitchFamily="18" charset="0"/>
                        </a:rPr>
                        <a:t> tự</a:t>
                      </a:r>
                      <a:endParaRPr lang="en-US" sz="2600" b="1">
                        <a:solidFill>
                          <a:schemeClr val="accent5">
                            <a:lumMod val="50000"/>
                          </a:schemeClr>
                        </a:solidFill>
                        <a:latin typeface="UTM Aptima" panose="02040603050506020204" pitchFamily="18" charset="0"/>
                      </a:endParaRPr>
                    </a:p>
                  </a:txBody>
                  <a:tcPr anchor="ctr">
                    <a:solidFill>
                      <a:schemeClr val="accent4">
                        <a:lumMod val="40000"/>
                        <a:lumOff val="60000"/>
                      </a:schemeClr>
                    </a:solidFill>
                  </a:tcPr>
                </a:tc>
                <a:tc>
                  <a:txBody>
                    <a:bodyPr/>
                    <a:lstStyle/>
                    <a:p>
                      <a:pPr algn="ctr"/>
                      <a:r>
                        <a:rPr lang="en-US" sz="2600" b="1">
                          <a:solidFill>
                            <a:schemeClr val="accent5">
                              <a:lumMod val="50000"/>
                            </a:schemeClr>
                          </a:solidFill>
                          <a:latin typeface="UTM Aptima" panose="02040603050506020204" pitchFamily="18" charset="0"/>
                        </a:rPr>
                        <a:t>Họ và</a:t>
                      </a:r>
                      <a:r>
                        <a:rPr lang="en-US" sz="2600" b="1" baseline="0">
                          <a:solidFill>
                            <a:schemeClr val="accent5">
                              <a:lumMod val="50000"/>
                            </a:schemeClr>
                          </a:solidFill>
                          <a:latin typeface="UTM Aptima" panose="02040603050506020204" pitchFamily="18" charset="0"/>
                        </a:rPr>
                        <a:t> tên</a:t>
                      </a:r>
                      <a:endParaRPr lang="en-US" sz="2600" b="1">
                        <a:solidFill>
                          <a:schemeClr val="accent5">
                            <a:lumMod val="50000"/>
                          </a:schemeClr>
                        </a:solidFill>
                        <a:latin typeface="UTM Aptima" panose="02040603050506020204" pitchFamily="18" charset="0"/>
                      </a:endParaRPr>
                    </a:p>
                  </a:txBody>
                  <a:tcPr anchor="ctr">
                    <a:solidFill>
                      <a:schemeClr val="accent4">
                        <a:lumMod val="40000"/>
                        <a:lumOff val="60000"/>
                      </a:schemeClr>
                    </a:solidFill>
                  </a:tcPr>
                </a:tc>
                <a:tc>
                  <a:txBody>
                    <a:bodyPr/>
                    <a:lstStyle/>
                    <a:p>
                      <a:pPr algn="ctr"/>
                      <a:r>
                        <a:rPr lang="en-US" sz="2600" b="1">
                          <a:solidFill>
                            <a:schemeClr val="accent5">
                              <a:lumMod val="50000"/>
                            </a:schemeClr>
                          </a:solidFill>
                          <a:latin typeface="UTM Aptima" panose="02040603050506020204" pitchFamily="18" charset="0"/>
                        </a:rPr>
                        <a:t>Truyện </a:t>
                      </a:r>
                    </a:p>
                  </a:txBody>
                  <a:tcPr anchor="ctr">
                    <a:solidFill>
                      <a:schemeClr val="accent4">
                        <a:lumMod val="40000"/>
                        <a:lumOff val="60000"/>
                      </a:schemeClr>
                    </a:solidFill>
                  </a:tcPr>
                </a:tc>
                <a:extLst>
                  <a:ext uri="{0D108BD9-81ED-4DB2-BD59-A6C34878D82A}">
                    <a16:rowId xmlns:a16="http://schemas.microsoft.com/office/drawing/2014/main" val="2847606606"/>
                  </a:ext>
                </a:extLst>
              </a:tr>
              <a:tr h="414776">
                <a:tc>
                  <a:txBody>
                    <a:bodyPr/>
                    <a:lstStyle/>
                    <a:p>
                      <a:pPr algn="ctr"/>
                      <a:r>
                        <a:rPr lang="en-US" sz="2600" b="1">
                          <a:solidFill>
                            <a:schemeClr val="accent5">
                              <a:lumMod val="50000"/>
                            </a:schemeClr>
                          </a:solidFill>
                          <a:latin typeface="UTM Aptima" panose="02040603050506020204" pitchFamily="18" charset="0"/>
                        </a:rPr>
                        <a:t>1</a:t>
                      </a:r>
                    </a:p>
                  </a:txBody>
                  <a:tcPr anchor="ctr">
                    <a:solidFill>
                      <a:schemeClr val="bg1"/>
                    </a:solidFill>
                  </a:tcPr>
                </a:tc>
                <a:tc>
                  <a:txBody>
                    <a:bodyPr/>
                    <a:lstStyle/>
                    <a:p>
                      <a:pPr algn="l"/>
                      <a:r>
                        <a:rPr lang="en-US" sz="2600" b="1">
                          <a:solidFill>
                            <a:schemeClr val="accent5">
                              <a:lumMod val="50000"/>
                            </a:schemeClr>
                          </a:solidFill>
                          <a:latin typeface="UTM Aptima" panose="02040603050506020204" pitchFamily="18" charset="0"/>
                        </a:rPr>
                        <a:t>Trần Trường</a:t>
                      </a:r>
                      <a:r>
                        <a:rPr lang="en-US" sz="2600" b="1" baseline="0">
                          <a:solidFill>
                            <a:schemeClr val="accent5">
                              <a:lumMod val="50000"/>
                            </a:schemeClr>
                          </a:solidFill>
                          <a:latin typeface="UTM Aptima" panose="02040603050506020204" pitchFamily="18" charset="0"/>
                        </a:rPr>
                        <a:t> An</a:t>
                      </a:r>
                      <a:endParaRPr lang="en-US" sz="26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600" b="1">
                          <a:solidFill>
                            <a:schemeClr val="accent5">
                              <a:lumMod val="50000"/>
                            </a:schemeClr>
                          </a:solidFill>
                          <a:latin typeface="UTM Aptima" panose="02040603050506020204" pitchFamily="18" charset="0"/>
                        </a:rPr>
                        <a:t>Ngày</a:t>
                      </a:r>
                      <a:r>
                        <a:rPr lang="en-US" sz="2600" b="1" baseline="0">
                          <a:solidFill>
                            <a:schemeClr val="accent5">
                              <a:lumMod val="50000"/>
                            </a:schemeClr>
                          </a:solidFill>
                          <a:latin typeface="UTM Aptima" panose="02040603050506020204" pitchFamily="18" charset="0"/>
                        </a:rPr>
                        <a:t> khai trường</a:t>
                      </a:r>
                      <a:endParaRPr lang="en-US" sz="26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75810358"/>
                  </a:ext>
                </a:extLst>
              </a:tr>
              <a:tr h="414776">
                <a:tc>
                  <a:txBody>
                    <a:bodyPr/>
                    <a:lstStyle/>
                    <a:p>
                      <a:pPr algn="ctr"/>
                      <a:r>
                        <a:rPr lang="en-US" sz="2600" b="1">
                          <a:solidFill>
                            <a:schemeClr val="accent5">
                              <a:lumMod val="50000"/>
                            </a:schemeClr>
                          </a:solidFill>
                          <a:latin typeface="UTM Aptima" panose="02040603050506020204" pitchFamily="18" charset="0"/>
                        </a:rPr>
                        <a:t>2</a:t>
                      </a:r>
                    </a:p>
                  </a:txBody>
                  <a:tcPr anchor="ctr">
                    <a:solidFill>
                      <a:schemeClr val="bg1"/>
                    </a:solidFill>
                  </a:tcPr>
                </a:tc>
                <a:tc>
                  <a:txBody>
                    <a:bodyPr/>
                    <a:lstStyle/>
                    <a:p>
                      <a:pPr algn="l"/>
                      <a:r>
                        <a:rPr lang="en-US" sz="2600" b="1">
                          <a:solidFill>
                            <a:schemeClr val="accent5">
                              <a:lumMod val="50000"/>
                            </a:schemeClr>
                          </a:solidFill>
                          <a:latin typeface="UTM Aptima" panose="02040603050506020204" pitchFamily="18" charset="0"/>
                        </a:rPr>
                        <a:t>Nguyễn</a:t>
                      </a:r>
                      <a:r>
                        <a:rPr lang="en-US" sz="2600" b="1" baseline="0">
                          <a:solidFill>
                            <a:schemeClr val="accent5">
                              <a:lumMod val="50000"/>
                            </a:schemeClr>
                          </a:solidFill>
                          <a:latin typeface="UTM Aptima" panose="02040603050506020204" pitchFamily="18" charset="0"/>
                        </a:rPr>
                        <a:t> Hà An</a:t>
                      </a:r>
                      <a:endParaRPr lang="en-US" sz="26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600" b="1">
                          <a:solidFill>
                            <a:schemeClr val="accent5">
                              <a:lumMod val="50000"/>
                            </a:schemeClr>
                          </a:solidFill>
                          <a:latin typeface="UTM Aptima" panose="02040603050506020204" pitchFamily="18" charset="0"/>
                        </a:rPr>
                        <a:t>Ếch xanh đi</a:t>
                      </a:r>
                      <a:r>
                        <a:rPr lang="en-US" sz="2600" b="1" baseline="0">
                          <a:solidFill>
                            <a:schemeClr val="accent5">
                              <a:lumMod val="50000"/>
                            </a:schemeClr>
                          </a:solidFill>
                          <a:latin typeface="UTM Aptima" panose="02040603050506020204" pitchFamily="18" charset="0"/>
                        </a:rPr>
                        <a:t> học</a:t>
                      </a:r>
                      <a:endParaRPr lang="en-US" sz="26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2837006509"/>
                  </a:ext>
                </a:extLst>
              </a:tr>
              <a:tr h="414776">
                <a:tc>
                  <a:txBody>
                    <a:bodyPr/>
                    <a:lstStyle/>
                    <a:p>
                      <a:pPr algn="ctr"/>
                      <a:r>
                        <a:rPr lang="en-US" sz="2600" b="1">
                          <a:solidFill>
                            <a:schemeClr val="accent5">
                              <a:lumMod val="50000"/>
                            </a:schemeClr>
                          </a:solidFill>
                          <a:latin typeface="UTM Aptima" panose="02040603050506020204" pitchFamily="18" charset="0"/>
                        </a:rPr>
                        <a:t>3</a:t>
                      </a:r>
                    </a:p>
                  </a:txBody>
                  <a:tcPr anchor="ctr">
                    <a:solidFill>
                      <a:schemeClr val="bg1"/>
                    </a:solidFill>
                  </a:tcPr>
                </a:tc>
                <a:tc>
                  <a:txBody>
                    <a:bodyPr/>
                    <a:lstStyle/>
                    <a:p>
                      <a:pPr algn="l"/>
                      <a:r>
                        <a:rPr lang="en-US" sz="2600" b="1">
                          <a:solidFill>
                            <a:schemeClr val="accent5">
                              <a:lumMod val="50000"/>
                            </a:schemeClr>
                          </a:solidFill>
                          <a:latin typeface="UTM Aptima" panose="02040603050506020204" pitchFamily="18" charset="0"/>
                        </a:rPr>
                        <a:t>Nguyễn</a:t>
                      </a:r>
                      <a:r>
                        <a:rPr lang="en-US" sz="2600" b="1" baseline="0">
                          <a:solidFill>
                            <a:schemeClr val="accent5">
                              <a:lumMod val="50000"/>
                            </a:schemeClr>
                          </a:solidFill>
                          <a:latin typeface="UTM Aptima" panose="02040603050506020204" pitchFamily="18" charset="0"/>
                        </a:rPr>
                        <a:t> Ngọc Bảo</a:t>
                      </a:r>
                      <a:endParaRPr lang="en-US" sz="26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600" b="1">
                          <a:solidFill>
                            <a:schemeClr val="accent5">
                              <a:lumMod val="50000"/>
                            </a:schemeClr>
                          </a:solidFill>
                          <a:latin typeface="UTM Aptima" panose="02040603050506020204" pitchFamily="18" charset="0"/>
                        </a:rPr>
                        <a:t>Ếch xanh đi</a:t>
                      </a:r>
                      <a:r>
                        <a:rPr lang="en-US" sz="2600" b="1" baseline="0">
                          <a:solidFill>
                            <a:schemeClr val="accent5">
                              <a:lumMod val="50000"/>
                            </a:schemeClr>
                          </a:solidFill>
                          <a:latin typeface="UTM Aptima" panose="02040603050506020204" pitchFamily="18" charset="0"/>
                        </a:rPr>
                        <a:t> học</a:t>
                      </a:r>
                      <a:endParaRPr lang="en-US" sz="26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592318223"/>
                  </a:ext>
                </a:extLst>
              </a:tr>
              <a:tr h="414776">
                <a:tc>
                  <a:txBody>
                    <a:bodyPr/>
                    <a:lstStyle/>
                    <a:p>
                      <a:pPr algn="ctr"/>
                      <a:r>
                        <a:rPr lang="en-US" sz="2600" b="1">
                          <a:solidFill>
                            <a:schemeClr val="accent5">
                              <a:lumMod val="50000"/>
                            </a:schemeClr>
                          </a:solidFill>
                          <a:latin typeface="UTM Aptima" panose="02040603050506020204" pitchFamily="18" charset="0"/>
                        </a:rPr>
                        <a:t>4</a:t>
                      </a:r>
                    </a:p>
                  </a:txBody>
                  <a:tcPr anchor="ctr">
                    <a:solidFill>
                      <a:schemeClr val="bg1"/>
                    </a:solidFill>
                  </a:tcPr>
                </a:tc>
                <a:tc>
                  <a:txBody>
                    <a:bodyPr/>
                    <a:lstStyle/>
                    <a:p>
                      <a:pPr algn="l"/>
                      <a:r>
                        <a:rPr lang="en-US" sz="2600" b="1">
                          <a:solidFill>
                            <a:schemeClr val="accent5">
                              <a:lumMod val="50000"/>
                            </a:schemeClr>
                          </a:solidFill>
                          <a:latin typeface="UTM Aptima" panose="02040603050506020204" pitchFamily="18" charset="0"/>
                        </a:rPr>
                        <a:t>Đỗ</a:t>
                      </a:r>
                      <a:r>
                        <a:rPr lang="en-US" sz="2600" b="1" baseline="0">
                          <a:solidFill>
                            <a:schemeClr val="accent5">
                              <a:lumMod val="50000"/>
                            </a:schemeClr>
                          </a:solidFill>
                          <a:latin typeface="UTM Aptima" panose="02040603050506020204" pitchFamily="18" charset="0"/>
                        </a:rPr>
                        <a:t> Duy Bắc</a:t>
                      </a:r>
                      <a:endParaRPr lang="en-US" sz="26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600" b="1">
                          <a:solidFill>
                            <a:schemeClr val="accent5">
                              <a:lumMod val="50000"/>
                            </a:schemeClr>
                          </a:solidFill>
                          <a:latin typeface="UTM Aptima" panose="02040603050506020204" pitchFamily="18" charset="0"/>
                        </a:rPr>
                        <a:t>Ngày</a:t>
                      </a:r>
                      <a:r>
                        <a:rPr lang="en-US" sz="2600" b="1" baseline="0">
                          <a:solidFill>
                            <a:schemeClr val="accent5">
                              <a:lumMod val="50000"/>
                            </a:schemeClr>
                          </a:solidFill>
                          <a:latin typeface="UTM Aptima" panose="02040603050506020204" pitchFamily="18" charset="0"/>
                        </a:rPr>
                        <a:t> khai trường</a:t>
                      </a:r>
                      <a:endParaRPr lang="en-US" sz="26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644376834"/>
                  </a:ext>
                </a:extLst>
              </a:tr>
              <a:tr h="414776">
                <a:tc>
                  <a:txBody>
                    <a:bodyPr/>
                    <a:lstStyle/>
                    <a:p>
                      <a:pPr algn="ctr"/>
                      <a:r>
                        <a:rPr lang="en-US" sz="2600" b="1">
                          <a:solidFill>
                            <a:schemeClr val="accent5">
                              <a:lumMod val="50000"/>
                            </a:schemeClr>
                          </a:solidFill>
                          <a:latin typeface="UTM Aptima" panose="02040603050506020204" pitchFamily="18" charset="0"/>
                        </a:rPr>
                        <a:t>5</a:t>
                      </a:r>
                    </a:p>
                  </a:txBody>
                  <a:tcPr anchor="ctr">
                    <a:solidFill>
                      <a:schemeClr val="bg1"/>
                    </a:solidFill>
                  </a:tcPr>
                </a:tc>
                <a:tc>
                  <a:txBody>
                    <a:bodyPr/>
                    <a:lstStyle/>
                    <a:p>
                      <a:pPr algn="l"/>
                      <a:r>
                        <a:rPr lang="en-US" sz="2600" b="1">
                          <a:solidFill>
                            <a:schemeClr val="accent5">
                              <a:lumMod val="50000"/>
                            </a:schemeClr>
                          </a:solidFill>
                          <a:latin typeface="UTM Aptima" panose="02040603050506020204" pitchFamily="18" charset="0"/>
                        </a:rPr>
                        <a:t>Vũ</a:t>
                      </a:r>
                      <a:r>
                        <a:rPr lang="en-US" sz="2600" b="1" baseline="0">
                          <a:solidFill>
                            <a:schemeClr val="accent5">
                              <a:lumMod val="50000"/>
                            </a:schemeClr>
                          </a:solidFill>
                          <a:latin typeface="UTM Aptima" panose="02040603050506020204" pitchFamily="18" charset="0"/>
                        </a:rPr>
                        <a:t> Tiến Bình</a:t>
                      </a:r>
                      <a:endParaRPr lang="en-US" sz="26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600" b="1" dirty="0" err="1">
                          <a:solidFill>
                            <a:schemeClr val="accent5">
                              <a:lumMod val="50000"/>
                            </a:schemeClr>
                          </a:solidFill>
                          <a:latin typeface="UTM Aptima" panose="02040603050506020204" pitchFamily="18" charset="0"/>
                        </a:rPr>
                        <a:t>Vì</a:t>
                      </a:r>
                      <a:r>
                        <a:rPr lang="en-US" sz="2600" b="1" baseline="0" dirty="0">
                          <a:solidFill>
                            <a:schemeClr val="accent5">
                              <a:lumMod val="50000"/>
                            </a:schemeClr>
                          </a:solidFill>
                          <a:latin typeface="UTM Aptima" panose="02040603050506020204" pitchFamily="18" charset="0"/>
                        </a:rPr>
                        <a:t> </a:t>
                      </a:r>
                      <a:r>
                        <a:rPr lang="en-US" sz="2600" b="1" baseline="0" dirty="0" err="1">
                          <a:solidFill>
                            <a:schemeClr val="accent5">
                              <a:lumMod val="50000"/>
                            </a:schemeClr>
                          </a:solidFill>
                          <a:latin typeface="UTM Aptima" panose="02040603050506020204" pitchFamily="18" charset="0"/>
                        </a:rPr>
                        <a:t>sao</a:t>
                      </a:r>
                      <a:r>
                        <a:rPr lang="en-US" sz="2600" b="1" baseline="0" dirty="0">
                          <a:solidFill>
                            <a:schemeClr val="accent5">
                              <a:lumMod val="50000"/>
                            </a:schemeClr>
                          </a:solidFill>
                          <a:latin typeface="UTM Aptima" panose="02040603050506020204" pitchFamily="18" charset="0"/>
                        </a:rPr>
                        <a:t> </a:t>
                      </a:r>
                      <a:r>
                        <a:rPr lang="en-US" sz="2600" b="1" baseline="0" dirty="0" err="1">
                          <a:solidFill>
                            <a:schemeClr val="accent5">
                              <a:lumMod val="50000"/>
                            </a:schemeClr>
                          </a:solidFill>
                          <a:latin typeface="UTM Aptima" panose="02040603050506020204" pitchFamily="18" charset="0"/>
                        </a:rPr>
                        <a:t>gà</a:t>
                      </a:r>
                      <a:r>
                        <a:rPr lang="en-US" sz="2600" b="1" baseline="0" dirty="0">
                          <a:solidFill>
                            <a:schemeClr val="accent5">
                              <a:lumMod val="50000"/>
                            </a:schemeClr>
                          </a:solidFill>
                          <a:latin typeface="UTM Aptima" panose="02040603050506020204" pitchFamily="18" charset="0"/>
                        </a:rPr>
                        <a:t> </a:t>
                      </a:r>
                      <a:r>
                        <a:rPr lang="en-US" sz="2600" b="1" baseline="0" dirty="0" err="1">
                          <a:solidFill>
                            <a:schemeClr val="accent5">
                              <a:lumMod val="50000"/>
                            </a:schemeClr>
                          </a:solidFill>
                          <a:latin typeface="UTM Aptima" panose="02040603050506020204" pitchFamily="18" charset="0"/>
                        </a:rPr>
                        <a:t>chẳng</a:t>
                      </a:r>
                      <a:r>
                        <a:rPr lang="en-US" sz="2600" b="1" baseline="0" dirty="0">
                          <a:solidFill>
                            <a:schemeClr val="accent5">
                              <a:lumMod val="50000"/>
                            </a:schemeClr>
                          </a:solidFill>
                          <a:latin typeface="UTM Aptima" panose="02040603050506020204" pitchFamily="18" charset="0"/>
                        </a:rPr>
                        <a:t> </a:t>
                      </a:r>
                      <a:r>
                        <a:rPr lang="en-US" sz="2600" b="1" baseline="0" dirty="0" err="1">
                          <a:solidFill>
                            <a:schemeClr val="accent5">
                              <a:lumMod val="50000"/>
                            </a:schemeClr>
                          </a:solidFill>
                          <a:latin typeface="UTM Aptima" panose="02040603050506020204" pitchFamily="18" charset="0"/>
                        </a:rPr>
                        <a:t>giỏi</a:t>
                      </a:r>
                      <a:r>
                        <a:rPr lang="en-US" sz="2600" b="1" baseline="0" dirty="0">
                          <a:solidFill>
                            <a:schemeClr val="accent5">
                              <a:lumMod val="50000"/>
                            </a:schemeClr>
                          </a:solidFill>
                          <a:latin typeface="UTM Aptima" panose="02040603050506020204" pitchFamily="18" charset="0"/>
                        </a:rPr>
                        <a:t> </a:t>
                      </a:r>
                      <a:r>
                        <a:rPr lang="en-US" sz="2600" b="1" baseline="0" dirty="0" err="1">
                          <a:solidFill>
                            <a:schemeClr val="accent5">
                              <a:lumMod val="50000"/>
                            </a:schemeClr>
                          </a:solidFill>
                          <a:latin typeface="UTM Aptima" panose="02040603050506020204" pitchFamily="18" charset="0"/>
                        </a:rPr>
                        <a:t>bơi</a:t>
                      </a:r>
                      <a:r>
                        <a:rPr lang="en-US" sz="2600" b="1" baseline="0" dirty="0">
                          <a:solidFill>
                            <a:schemeClr val="accent5">
                              <a:lumMod val="50000"/>
                            </a:schemeClr>
                          </a:solidFill>
                          <a:latin typeface="UTM Aptima" panose="02040603050506020204" pitchFamily="18" charset="0"/>
                        </a:rPr>
                        <a:t>?</a:t>
                      </a:r>
                      <a:endParaRPr lang="en-US" sz="2600" b="1" dirty="0">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955087187"/>
                  </a:ext>
                </a:extLst>
              </a:tr>
              <a:tr h="414776">
                <a:tc>
                  <a:txBody>
                    <a:bodyPr/>
                    <a:lstStyle/>
                    <a:p>
                      <a:pPr algn="ctr"/>
                      <a:r>
                        <a:rPr lang="en-US" sz="2600" b="1">
                          <a:solidFill>
                            <a:schemeClr val="accent5">
                              <a:lumMod val="50000"/>
                            </a:schemeClr>
                          </a:solidFill>
                          <a:latin typeface="UTM Aptima" panose="02040603050506020204" pitchFamily="18" charset="0"/>
                        </a:rPr>
                        <a:t>6</a:t>
                      </a:r>
                    </a:p>
                  </a:txBody>
                  <a:tcPr anchor="ctr">
                    <a:solidFill>
                      <a:schemeClr val="bg1"/>
                    </a:solidFill>
                  </a:tcPr>
                </a:tc>
                <a:tc>
                  <a:txBody>
                    <a:bodyPr/>
                    <a:lstStyle/>
                    <a:p>
                      <a:pPr algn="l"/>
                      <a:r>
                        <a:rPr lang="en-US" sz="2600" b="1">
                          <a:solidFill>
                            <a:schemeClr val="accent5">
                              <a:lumMod val="50000"/>
                            </a:schemeClr>
                          </a:solidFill>
                          <a:latin typeface="UTM Aptima" panose="02040603050506020204" pitchFamily="18" charset="0"/>
                        </a:rPr>
                        <a:t>Lê</a:t>
                      </a:r>
                      <a:r>
                        <a:rPr lang="en-US" sz="2600" b="1" baseline="0">
                          <a:solidFill>
                            <a:schemeClr val="accent5">
                              <a:lumMod val="50000"/>
                            </a:schemeClr>
                          </a:solidFill>
                          <a:latin typeface="UTM Aptima" panose="02040603050506020204" pitchFamily="18" charset="0"/>
                        </a:rPr>
                        <a:t> Thị Cúc</a:t>
                      </a:r>
                      <a:endParaRPr lang="en-US" sz="26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b="1">
                          <a:solidFill>
                            <a:schemeClr val="accent5">
                              <a:lumMod val="50000"/>
                            </a:schemeClr>
                          </a:solidFill>
                          <a:latin typeface="UTM Aptima" panose="02040603050506020204" pitchFamily="18" charset="0"/>
                        </a:rPr>
                        <a:t>Ngày</a:t>
                      </a:r>
                      <a:r>
                        <a:rPr lang="en-US" sz="2600" b="1" baseline="0">
                          <a:solidFill>
                            <a:schemeClr val="accent5">
                              <a:lumMod val="50000"/>
                            </a:schemeClr>
                          </a:solidFill>
                          <a:latin typeface="UTM Aptima" panose="02040603050506020204" pitchFamily="18" charset="0"/>
                        </a:rPr>
                        <a:t> khai trường</a:t>
                      </a:r>
                      <a:endParaRPr lang="en-US" sz="26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2612995473"/>
                  </a:ext>
                </a:extLst>
              </a:tr>
              <a:tr h="414776">
                <a:tc>
                  <a:txBody>
                    <a:bodyPr/>
                    <a:lstStyle/>
                    <a:p>
                      <a:pPr algn="ctr"/>
                      <a:r>
                        <a:rPr lang="en-US" sz="2600" b="1">
                          <a:solidFill>
                            <a:schemeClr val="accent5">
                              <a:lumMod val="50000"/>
                            </a:schemeClr>
                          </a:solidFill>
                          <a:latin typeface="UTM Aptima" panose="02040603050506020204" pitchFamily="18" charset="0"/>
                        </a:rPr>
                        <a:t>7</a:t>
                      </a:r>
                    </a:p>
                  </a:txBody>
                  <a:tcPr anchor="ctr">
                    <a:solidFill>
                      <a:schemeClr val="bg1"/>
                    </a:solidFill>
                  </a:tcPr>
                </a:tc>
                <a:tc>
                  <a:txBody>
                    <a:bodyPr/>
                    <a:lstStyle/>
                    <a:p>
                      <a:pPr algn="l"/>
                      <a:r>
                        <a:rPr lang="en-US" sz="2600" b="1">
                          <a:solidFill>
                            <a:schemeClr val="accent5">
                              <a:lumMod val="50000"/>
                            </a:schemeClr>
                          </a:solidFill>
                          <a:latin typeface="UTM Aptima" panose="02040603050506020204" pitchFamily="18" charset="0"/>
                        </a:rPr>
                        <a:t>Lê</a:t>
                      </a:r>
                      <a:r>
                        <a:rPr lang="en-US" sz="2600" b="1" baseline="0">
                          <a:solidFill>
                            <a:schemeClr val="accent5">
                              <a:lumMod val="50000"/>
                            </a:schemeClr>
                          </a:solidFill>
                          <a:latin typeface="UTM Aptima" panose="02040603050506020204" pitchFamily="18" charset="0"/>
                        </a:rPr>
                        <a:t> Gia Hân</a:t>
                      </a:r>
                      <a:endParaRPr lang="en-US" sz="26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b="1">
                          <a:solidFill>
                            <a:schemeClr val="accent5">
                              <a:lumMod val="50000"/>
                            </a:schemeClr>
                          </a:solidFill>
                          <a:latin typeface="UTM Aptima" panose="02040603050506020204" pitchFamily="18" charset="0"/>
                        </a:rPr>
                        <a:t>Vì</a:t>
                      </a:r>
                      <a:r>
                        <a:rPr lang="en-US" sz="2600" b="1" baseline="0">
                          <a:solidFill>
                            <a:schemeClr val="accent5">
                              <a:lumMod val="50000"/>
                            </a:schemeClr>
                          </a:solidFill>
                          <a:latin typeface="UTM Aptima" panose="02040603050506020204" pitchFamily="18" charset="0"/>
                        </a:rPr>
                        <a:t> sao gà chẳng giỏi bơi?</a:t>
                      </a:r>
                      <a:endParaRPr lang="en-US" sz="26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166811833"/>
                  </a:ext>
                </a:extLst>
              </a:tr>
              <a:tr h="414776">
                <a:tc>
                  <a:txBody>
                    <a:bodyPr/>
                    <a:lstStyle/>
                    <a:p>
                      <a:pPr algn="ctr"/>
                      <a:r>
                        <a:rPr lang="en-US" sz="2600" b="1">
                          <a:solidFill>
                            <a:schemeClr val="accent5">
                              <a:lumMod val="50000"/>
                            </a:schemeClr>
                          </a:solidFill>
                          <a:latin typeface="UTM Aptima" panose="02040603050506020204" pitchFamily="18" charset="0"/>
                        </a:rPr>
                        <a:t>8</a:t>
                      </a:r>
                    </a:p>
                  </a:txBody>
                  <a:tcPr anchor="ctr">
                    <a:solidFill>
                      <a:schemeClr val="bg1"/>
                    </a:solidFill>
                  </a:tcPr>
                </a:tc>
                <a:tc>
                  <a:txBody>
                    <a:bodyPr/>
                    <a:lstStyle/>
                    <a:p>
                      <a:pPr algn="l"/>
                      <a:r>
                        <a:rPr lang="en-US" sz="2600" b="1">
                          <a:solidFill>
                            <a:schemeClr val="accent5">
                              <a:lumMod val="50000"/>
                            </a:schemeClr>
                          </a:solidFill>
                          <a:latin typeface="UTM Aptima" panose="02040603050506020204" pitchFamily="18" charset="0"/>
                        </a:rPr>
                        <a:t>Phùng</a:t>
                      </a:r>
                      <a:r>
                        <a:rPr lang="en-US" sz="2600" b="1" baseline="0">
                          <a:solidFill>
                            <a:schemeClr val="accent5">
                              <a:lumMod val="50000"/>
                            </a:schemeClr>
                          </a:solidFill>
                          <a:latin typeface="UTM Aptima" panose="02040603050506020204" pitchFamily="18" charset="0"/>
                        </a:rPr>
                        <a:t> Minh Khánh</a:t>
                      </a:r>
                      <a:endParaRPr lang="en-US" sz="26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b="1" dirty="0" err="1">
                          <a:solidFill>
                            <a:schemeClr val="accent5">
                              <a:lumMod val="50000"/>
                            </a:schemeClr>
                          </a:solidFill>
                          <a:latin typeface="UTM Aptima" panose="02040603050506020204" pitchFamily="18" charset="0"/>
                        </a:rPr>
                        <a:t>Ếch</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xanh</a:t>
                      </a:r>
                      <a:r>
                        <a:rPr lang="en-US" sz="2600" b="1" dirty="0">
                          <a:solidFill>
                            <a:schemeClr val="accent5">
                              <a:lumMod val="50000"/>
                            </a:schemeClr>
                          </a:solidFill>
                          <a:latin typeface="UTM Aptima" panose="02040603050506020204" pitchFamily="18" charset="0"/>
                        </a:rPr>
                        <a:t> </a:t>
                      </a:r>
                      <a:r>
                        <a:rPr lang="en-US" sz="2600" b="1" dirty="0" err="1">
                          <a:solidFill>
                            <a:schemeClr val="accent5">
                              <a:lumMod val="50000"/>
                            </a:schemeClr>
                          </a:solidFill>
                          <a:latin typeface="UTM Aptima" panose="02040603050506020204" pitchFamily="18" charset="0"/>
                        </a:rPr>
                        <a:t>đi</a:t>
                      </a:r>
                      <a:r>
                        <a:rPr lang="en-US" sz="2600" b="1" baseline="0" dirty="0">
                          <a:solidFill>
                            <a:schemeClr val="accent5">
                              <a:lumMod val="50000"/>
                            </a:schemeClr>
                          </a:solidFill>
                          <a:latin typeface="UTM Aptima" panose="02040603050506020204" pitchFamily="18" charset="0"/>
                        </a:rPr>
                        <a:t> </a:t>
                      </a:r>
                      <a:r>
                        <a:rPr lang="en-US" sz="2600" b="1" baseline="0" dirty="0" err="1">
                          <a:solidFill>
                            <a:schemeClr val="accent5">
                              <a:lumMod val="50000"/>
                            </a:schemeClr>
                          </a:solidFill>
                          <a:latin typeface="UTM Aptima" panose="02040603050506020204" pitchFamily="18" charset="0"/>
                        </a:rPr>
                        <a:t>học</a:t>
                      </a:r>
                      <a:endParaRPr lang="en-US" sz="2600" b="1" dirty="0">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703665244"/>
                  </a:ext>
                </a:extLst>
              </a:tr>
            </a:tbl>
          </a:graphicData>
        </a:graphic>
      </p:graphicFrame>
      <p:sp>
        <p:nvSpPr>
          <p:cNvPr id="4" name="Round Diagonal Corner Rectangle 3"/>
          <p:cNvSpPr/>
          <p:nvPr/>
        </p:nvSpPr>
        <p:spPr>
          <a:xfrm>
            <a:off x="2781300" y="330200"/>
            <a:ext cx="6644322" cy="973873"/>
          </a:xfrm>
          <a:prstGeom prst="round2DiagRect">
            <a:avLst>
              <a:gd name="adj1" fmla="val 50000"/>
              <a:gd name="adj2" fmla="val 0"/>
            </a:avLst>
          </a:prstGeom>
          <a:solidFill>
            <a:schemeClr val="accent4">
              <a:lumMod val="20000"/>
              <a:lumOff val="80000"/>
            </a:schemeClr>
          </a:solidFill>
          <a:ln w="38100">
            <a:solidFill>
              <a:srgbClr val="32947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B050"/>
                </a:solidFill>
                <a:latin typeface="UTM Eremitage" panose="02040603050506020204" pitchFamily="18" charset="0"/>
              </a:rPr>
              <a:t>Luyện đọc đoạn </a:t>
            </a:r>
            <a:endParaRPr lang="en-US" sz="4800" dirty="0">
              <a:solidFill>
                <a:srgbClr val="00B050"/>
              </a:solidFill>
              <a:latin typeface="UTM Eremitage" panose="02040603050506020204" pitchFamily="18" charset="0"/>
            </a:endParaRPr>
          </a:p>
        </p:txBody>
      </p:sp>
    </p:spTree>
    <p:extLst>
      <p:ext uri="{BB962C8B-B14F-4D97-AF65-F5344CB8AC3E}">
        <p14:creationId xmlns:p14="http://schemas.microsoft.com/office/powerpoint/2010/main" val="26075398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280219" y="102086"/>
            <a:ext cx="11631561" cy="6184490"/>
            <a:chOff x="280219" y="102086"/>
            <a:chExt cx="11631561" cy="6184490"/>
          </a:xfrm>
        </p:grpSpPr>
        <p:pic>
          <p:nvPicPr>
            <p:cNvPr id="3"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4" name="图片 21"/>
            <p:cNvPicPr>
              <a:picLocks noChangeAspect="1"/>
            </p:cNvPicPr>
            <p:nvPr/>
          </p:nvPicPr>
          <p:blipFill rotWithShape="1">
            <a:blip r:embed="rId3"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5" name="图片 3"/>
          <p:cNvPicPr>
            <a:picLocks noChangeAspect="1"/>
          </p:cNvPicPr>
          <p:nvPr/>
        </p:nvPicPr>
        <p:blipFill rotWithShape="1">
          <a:blip r:embed="rId4">
            <a:extLst>
              <a:ext uri="{28A0092B-C50C-407E-A947-70E740481C1C}">
                <a14:useLocalDpi xmlns:a14="http://schemas.microsoft.com/office/drawing/2010/main" val="0"/>
              </a:ext>
            </a:extLst>
          </a:blip>
          <a:srcRect t="21750"/>
          <a:stretch>
            <a:fillRect/>
          </a:stretch>
        </p:blipFill>
        <p:spPr>
          <a:xfrm>
            <a:off x="11405" y="3940983"/>
            <a:ext cx="12192000" cy="2981325"/>
          </a:xfrm>
          <a:prstGeom prst="rect">
            <a:avLst/>
          </a:prstGeom>
        </p:spPr>
      </p:pic>
      <p:pic>
        <p:nvPicPr>
          <p:cNvPr id="6" name="图片 10"/>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375303" y="536225"/>
            <a:ext cx="2528516" cy="1560373"/>
          </a:xfrm>
          <a:prstGeom prst="rect">
            <a:avLst/>
          </a:prstGeom>
        </p:spPr>
      </p:pic>
      <p:pic>
        <p:nvPicPr>
          <p:cNvPr id="7"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59562" y="3833770"/>
            <a:ext cx="1673771" cy="1032901"/>
          </a:xfrm>
          <a:prstGeom prst="rect">
            <a:avLst/>
          </a:prstGeom>
        </p:spPr>
      </p:pic>
      <p:pic>
        <p:nvPicPr>
          <p:cNvPr id="8"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25212" t="14780" r="45265" b="38396"/>
          <a:stretch>
            <a:fillRect/>
          </a:stretch>
        </p:blipFill>
        <p:spPr>
          <a:xfrm>
            <a:off x="-213322" y="163803"/>
            <a:ext cx="2480080" cy="2690653"/>
          </a:xfrm>
          <a:prstGeom prst="rect">
            <a:avLst/>
          </a:prstGeom>
        </p:spPr>
      </p:pic>
      <p:pic>
        <p:nvPicPr>
          <p:cNvPr id="9" name="图片 24"/>
          <p:cNvPicPr>
            <a:picLocks noChangeAspect="1"/>
          </p:cNvPicPr>
          <p:nvPr/>
        </p:nvPicPr>
        <p:blipFill rotWithShape="1">
          <a:blip r:embed="rId7">
            <a:extLst>
              <a:ext uri="{28A0092B-C50C-407E-A947-70E740481C1C}">
                <a14:useLocalDpi xmlns:a14="http://schemas.microsoft.com/office/drawing/2010/main" val="0"/>
              </a:ext>
            </a:extLst>
          </a:blip>
          <a:srcRect l="33203" t="26841" r="49140"/>
          <a:stretch>
            <a:fillRect/>
          </a:stretch>
        </p:blipFill>
        <p:spPr>
          <a:xfrm>
            <a:off x="2016219" y="3519894"/>
            <a:ext cx="862624" cy="1651895"/>
          </a:xfrm>
          <a:prstGeom prst="rect">
            <a:avLst/>
          </a:prstGeom>
        </p:spPr>
      </p:pic>
      <p:pic>
        <p:nvPicPr>
          <p:cNvPr id="10" name="图片 25"/>
          <p:cNvPicPr>
            <a:picLocks noChangeAspect="1"/>
          </p:cNvPicPr>
          <p:nvPr/>
        </p:nvPicPr>
        <p:blipFill rotWithShape="1">
          <a:blip r:embed="rId7" cstate="print">
            <a:extLst>
              <a:ext uri="{28A0092B-C50C-407E-A947-70E740481C1C}">
                <a14:useLocalDpi xmlns:a14="http://schemas.microsoft.com/office/drawing/2010/main" val="0"/>
              </a:ext>
            </a:extLst>
          </a:blip>
          <a:srcRect l="50938" t="31574" r="32031" b="7401"/>
          <a:stretch>
            <a:fillRect/>
          </a:stretch>
        </p:blipFill>
        <p:spPr>
          <a:xfrm>
            <a:off x="8965807" y="534729"/>
            <a:ext cx="683079" cy="1131154"/>
          </a:xfrm>
          <a:prstGeom prst="rect">
            <a:avLst/>
          </a:prstGeom>
        </p:spPr>
      </p:pic>
      <p:grpSp>
        <p:nvGrpSpPr>
          <p:cNvPr id="11" name="Group 10"/>
          <p:cNvGrpSpPr/>
          <p:nvPr/>
        </p:nvGrpSpPr>
        <p:grpSpPr>
          <a:xfrm>
            <a:off x="3046751" y="1339635"/>
            <a:ext cx="6607800" cy="3857758"/>
            <a:chOff x="3413715" y="1329524"/>
            <a:chExt cx="6607800" cy="3857758"/>
          </a:xfrm>
        </p:grpSpPr>
        <p:grpSp>
          <p:nvGrpSpPr>
            <p:cNvPr id="12" name="Group 11"/>
            <p:cNvGrpSpPr/>
            <p:nvPr/>
          </p:nvGrpSpPr>
          <p:grpSpPr>
            <a:xfrm>
              <a:off x="3413715" y="1574132"/>
              <a:ext cx="6287044" cy="3613150"/>
              <a:chOff x="3413715" y="1574132"/>
              <a:chExt cx="6287044" cy="3613150"/>
            </a:xfrm>
          </p:grpSpPr>
          <p:sp>
            <p:nvSpPr>
              <p:cNvPr id="14" name="Snip Diagonal Corner Rectangle 13"/>
              <p:cNvSpPr/>
              <p:nvPr/>
            </p:nvSpPr>
            <p:spPr>
              <a:xfrm>
                <a:off x="3646600" y="1574132"/>
                <a:ext cx="6054159" cy="3373679"/>
              </a:xfrm>
              <a:prstGeom prst="snip2DiagRect">
                <a:avLst/>
              </a:prstGeom>
              <a:solidFill>
                <a:srgbClr val="C2F784"/>
              </a:solidFill>
              <a:ln w="38100">
                <a:solidFill>
                  <a:srgbClr val="C2F784"/>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nip Diagonal Corner Rectangle 14"/>
              <p:cNvSpPr/>
              <p:nvPr/>
            </p:nvSpPr>
            <p:spPr>
              <a:xfrm>
                <a:off x="3413715" y="1772278"/>
                <a:ext cx="6057684" cy="3415004"/>
              </a:xfrm>
              <a:prstGeom prst="snip2DiagRect">
                <a:avLst/>
              </a:prstGeom>
              <a:noFill/>
              <a:ln w="38100">
                <a:solidFill>
                  <a:srgbClr val="C2F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Snip Diagonal Corner Rectangle 12"/>
            <p:cNvSpPr/>
            <p:nvPr/>
          </p:nvSpPr>
          <p:spPr>
            <a:xfrm>
              <a:off x="3963831" y="1329524"/>
              <a:ext cx="6057684" cy="3415004"/>
            </a:xfrm>
            <a:prstGeom prst="snip2DiagRect">
              <a:avLst/>
            </a:prstGeom>
            <a:noFill/>
            <a:ln w="38100">
              <a:solidFill>
                <a:srgbClr val="C2F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3012975" y="1827078"/>
            <a:ext cx="6211434" cy="2554545"/>
          </a:xfrm>
          <a:prstGeom prst="rect">
            <a:avLst/>
          </a:prstGeom>
          <a:noFill/>
        </p:spPr>
        <p:txBody>
          <a:bodyPr wrap="square" rtlCol="0">
            <a:spAutoFit/>
          </a:bodyPr>
          <a:lstStyle/>
          <a:p>
            <a:pPr algn="ctr"/>
            <a:r>
              <a:rPr lang="en-US" sz="8000">
                <a:solidFill>
                  <a:srgbClr val="FF0066"/>
                </a:solidFill>
                <a:effectLst>
                  <a:outerShdw blurRad="38100" dist="38100" dir="2700000" algn="tl">
                    <a:srgbClr val="000000">
                      <a:alpha val="43137"/>
                    </a:srgbClr>
                  </a:outerShdw>
                </a:effectLst>
                <a:latin typeface="UTM Showcard" panose="02040603050506020204" pitchFamily="18" charset="0"/>
              </a:rPr>
              <a:t>TRẢ LỜI </a:t>
            </a:r>
          </a:p>
          <a:p>
            <a:pPr algn="ctr"/>
            <a:r>
              <a:rPr lang="en-US" sz="8000">
                <a:solidFill>
                  <a:srgbClr val="FF0066"/>
                </a:solidFill>
                <a:effectLst>
                  <a:outerShdw blurRad="38100" dist="38100" dir="2700000" algn="tl">
                    <a:srgbClr val="000000">
                      <a:alpha val="43137"/>
                    </a:srgbClr>
                  </a:outerShdw>
                </a:effectLst>
                <a:latin typeface="UTM Showcard" panose="02040603050506020204" pitchFamily="18" charset="0"/>
              </a:rPr>
              <a:t>CÂU HỎI</a:t>
            </a:r>
            <a:endParaRPr lang="en-US" sz="8000" dirty="0">
              <a:solidFill>
                <a:srgbClr val="FF0066"/>
              </a:solidFill>
              <a:effectLst>
                <a:outerShdw blurRad="38100" dist="38100" dir="2700000" algn="tl">
                  <a:srgbClr val="000000">
                    <a:alpha val="43137"/>
                  </a:srgbClr>
                </a:outerShdw>
              </a:effectLst>
              <a:latin typeface="UTM Showcard" panose="02040603050506020204" pitchFamily="18" charset="0"/>
            </a:endParaRPr>
          </a:p>
        </p:txBody>
      </p:sp>
      <p:pic>
        <p:nvPicPr>
          <p:cNvPr id="17" name="图片 22"/>
          <p:cNvPicPr>
            <a:picLocks noChangeAspect="1"/>
          </p:cNvPicPr>
          <p:nvPr/>
        </p:nvPicPr>
        <p:blipFill rotWithShape="1">
          <a:blip r:embed="rId7">
            <a:extLst>
              <a:ext uri="{28A0092B-C50C-407E-A947-70E740481C1C}">
                <a14:useLocalDpi xmlns:a14="http://schemas.microsoft.com/office/drawing/2010/main" val="0"/>
              </a:ext>
            </a:extLst>
          </a:blip>
          <a:srcRect t="26672" r="83438" b="10952"/>
          <a:stretch>
            <a:fillRect/>
          </a:stretch>
        </p:blipFill>
        <p:spPr>
          <a:xfrm>
            <a:off x="9990641" y="2932802"/>
            <a:ext cx="1102532" cy="1919030"/>
          </a:xfrm>
          <a:prstGeom prst="rect">
            <a:avLst/>
          </a:prstGeom>
        </p:spPr>
      </p:pic>
      <p:pic>
        <p:nvPicPr>
          <p:cNvPr id="18"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7853222" y="1069593"/>
            <a:ext cx="3297236" cy="2034758"/>
          </a:xfrm>
          <a:prstGeom prst="rect">
            <a:avLst/>
          </a:prstGeom>
        </p:spPr>
      </p:pic>
      <p:pic>
        <p:nvPicPr>
          <p:cNvPr id="19"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flipH="1">
            <a:off x="2844318" y="3834453"/>
            <a:ext cx="3297236" cy="2034758"/>
          </a:xfrm>
          <a:prstGeom prst="rect">
            <a:avLst/>
          </a:prstGeom>
        </p:spPr>
      </p:pic>
    </p:spTree>
    <p:extLst>
      <p:ext uri="{BB962C8B-B14F-4D97-AF65-F5344CB8AC3E}">
        <p14:creationId xmlns:p14="http://schemas.microsoft.com/office/powerpoint/2010/main" val="30146270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3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800" decel="100000"/>
                                        <p:tgtEl>
                                          <p:spTgt spid="8"/>
                                        </p:tgtEl>
                                      </p:cBhvr>
                                    </p:animEffect>
                                    <p:anim calcmode="lin" valueType="num">
                                      <p:cBhvr>
                                        <p:cTn id="39" dur="800" decel="100000" fill="hold"/>
                                        <p:tgtEl>
                                          <p:spTgt spid="8"/>
                                        </p:tgtEl>
                                        <p:attrNameLst>
                                          <p:attrName>style.rotation</p:attrName>
                                        </p:attrNameLst>
                                      </p:cBhvr>
                                      <p:tavLst>
                                        <p:tav tm="0">
                                          <p:val>
                                            <p:fltVal val="-90"/>
                                          </p:val>
                                        </p:tav>
                                        <p:tav tm="100000">
                                          <p:val>
                                            <p:fltVal val="0"/>
                                          </p:val>
                                        </p:tav>
                                      </p:tavLst>
                                    </p:anim>
                                    <p:anim calcmode="lin" valueType="num">
                                      <p:cBhvr>
                                        <p:cTn id="40" dur="800" decel="100000" fill="hold"/>
                                        <p:tgtEl>
                                          <p:spTgt spid="8"/>
                                        </p:tgtEl>
                                        <p:attrNameLst>
                                          <p:attrName>ppt_x</p:attrName>
                                        </p:attrNameLst>
                                      </p:cBhvr>
                                      <p:tavLst>
                                        <p:tav tm="0">
                                          <p:val>
                                            <p:strVal val="#ppt_x+0.4"/>
                                          </p:val>
                                        </p:tav>
                                        <p:tav tm="100000">
                                          <p:val>
                                            <p:strVal val="#ppt_x-0.05"/>
                                          </p:val>
                                        </p:tav>
                                      </p:tavLst>
                                    </p:anim>
                                    <p:anim calcmode="lin" valueType="num">
                                      <p:cBhvr>
                                        <p:cTn id="41" dur="800" decel="100000" fill="hold"/>
                                        <p:tgtEl>
                                          <p:spTgt spid="8"/>
                                        </p:tgtEl>
                                        <p:attrNameLst>
                                          <p:attrName>ppt_y</p:attrName>
                                        </p:attrNameLst>
                                      </p:cBhvr>
                                      <p:tavLst>
                                        <p:tav tm="0">
                                          <p:val>
                                            <p:strVal val="#ppt_y-0.4"/>
                                          </p:val>
                                        </p:tav>
                                        <p:tav tm="100000">
                                          <p:val>
                                            <p:strVal val="#ppt_y+0.1"/>
                                          </p:val>
                                        </p:tav>
                                      </p:tavLst>
                                    </p:anim>
                                    <p:anim calcmode="lin" valueType="num">
                                      <p:cBhvr>
                                        <p:cTn id="42"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3"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44" presetID="10"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53" presetClass="entr" presetSubtype="16"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par>
                          <p:cTn id="52" fill="hold">
                            <p:stCondLst>
                              <p:cond delay="1000"/>
                            </p:stCondLst>
                            <p:childTnLst>
                              <p:par>
                                <p:cTn id="53" presetID="14" presetClass="entr" presetSubtype="1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randombar(horizontal)">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965200"/>
            <a:ext cx="10046056" cy="5562600"/>
          </a:xfrm>
          <a:prstGeom prst="rect">
            <a:avLst/>
          </a:prstGeom>
          <a:solidFill>
            <a:schemeClr val="bg1">
              <a:alpha val="77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63593576"/>
              </p:ext>
            </p:extLst>
          </p:nvPr>
        </p:nvGraphicFramePr>
        <p:xfrm>
          <a:off x="1960584" y="1651818"/>
          <a:ext cx="8720115" cy="4114800"/>
        </p:xfrm>
        <a:graphic>
          <a:graphicData uri="http://schemas.openxmlformats.org/drawingml/2006/table">
            <a:tbl>
              <a:tblPr firstRow="1" bandRow="1">
                <a:tableStyleId>{5940675A-B579-460E-94D1-54222C63F5DA}</a:tableStyleId>
              </a:tblPr>
              <a:tblGrid>
                <a:gridCol w="1453610">
                  <a:extLst>
                    <a:ext uri="{9D8B030D-6E8A-4147-A177-3AD203B41FA5}">
                      <a16:colId xmlns:a16="http://schemas.microsoft.com/office/drawing/2014/main" val="1155554642"/>
                    </a:ext>
                  </a:extLst>
                </a:gridCol>
                <a:gridCol w="3051599">
                  <a:extLst>
                    <a:ext uri="{9D8B030D-6E8A-4147-A177-3AD203B41FA5}">
                      <a16:colId xmlns:a16="http://schemas.microsoft.com/office/drawing/2014/main" val="258715470"/>
                    </a:ext>
                  </a:extLst>
                </a:gridCol>
                <a:gridCol w="4214906">
                  <a:extLst>
                    <a:ext uri="{9D8B030D-6E8A-4147-A177-3AD203B41FA5}">
                      <a16:colId xmlns:a16="http://schemas.microsoft.com/office/drawing/2014/main" val="1697211466"/>
                    </a:ext>
                  </a:extLst>
                </a:gridCol>
              </a:tblGrid>
              <a:tr h="414776">
                <a:tc>
                  <a:txBody>
                    <a:bodyPr/>
                    <a:lstStyle/>
                    <a:p>
                      <a:pPr algn="ctr"/>
                      <a:r>
                        <a:rPr lang="en-US" sz="2400" b="1">
                          <a:solidFill>
                            <a:schemeClr val="accent5">
                              <a:lumMod val="50000"/>
                            </a:schemeClr>
                          </a:solidFill>
                          <a:latin typeface="UTM Aptima" panose="02040603050506020204" pitchFamily="18" charset="0"/>
                        </a:rPr>
                        <a:t>Số thứ</a:t>
                      </a:r>
                      <a:r>
                        <a:rPr lang="en-US" sz="2400" b="1" baseline="0">
                          <a:solidFill>
                            <a:schemeClr val="accent5">
                              <a:lumMod val="50000"/>
                            </a:schemeClr>
                          </a:solidFill>
                          <a:latin typeface="UTM Aptima" panose="02040603050506020204" pitchFamily="18" charset="0"/>
                        </a:rPr>
                        <a:t> tự</a:t>
                      </a:r>
                      <a:endParaRPr lang="en-US" sz="2400" b="1">
                        <a:solidFill>
                          <a:schemeClr val="accent5">
                            <a:lumMod val="50000"/>
                          </a:schemeClr>
                        </a:solidFill>
                        <a:latin typeface="UTM Aptima" panose="02040603050506020204" pitchFamily="18" charset="0"/>
                      </a:endParaRPr>
                    </a:p>
                  </a:txBody>
                  <a:tcPr anchor="ctr">
                    <a:solidFill>
                      <a:schemeClr val="accent4">
                        <a:lumMod val="40000"/>
                        <a:lumOff val="60000"/>
                      </a:schemeClr>
                    </a:solidFill>
                  </a:tcPr>
                </a:tc>
                <a:tc>
                  <a:txBody>
                    <a:bodyPr/>
                    <a:lstStyle/>
                    <a:p>
                      <a:pPr algn="ctr"/>
                      <a:r>
                        <a:rPr lang="en-US" sz="2400" b="1">
                          <a:solidFill>
                            <a:schemeClr val="accent5">
                              <a:lumMod val="50000"/>
                            </a:schemeClr>
                          </a:solidFill>
                          <a:latin typeface="UTM Aptima" panose="02040603050506020204" pitchFamily="18" charset="0"/>
                        </a:rPr>
                        <a:t>Họ và</a:t>
                      </a:r>
                      <a:r>
                        <a:rPr lang="en-US" sz="2400" b="1" baseline="0">
                          <a:solidFill>
                            <a:schemeClr val="accent5">
                              <a:lumMod val="50000"/>
                            </a:schemeClr>
                          </a:solidFill>
                          <a:latin typeface="UTM Aptima" panose="02040603050506020204" pitchFamily="18" charset="0"/>
                        </a:rPr>
                        <a:t> tên</a:t>
                      </a:r>
                      <a:endParaRPr lang="en-US" sz="2400" b="1">
                        <a:solidFill>
                          <a:schemeClr val="accent5">
                            <a:lumMod val="50000"/>
                          </a:schemeClr>
                        </a:solidFill>
                        <a:latin typeface="UTM Aptima" panose="02040603050506020204" pitchFamily="18" charset="0"/>
                      </a:endParaRPr>
                    </a:p>
                  </a:txBody>
                  <a:tcPr anchor="ctr">
                    <a:solidFill>
                      <a:schemeClr val="accent4">
                        <a:lumMod val="40000"/>
                        <a:lumOff val="60000"/>
                      </a:schemeClr>
                    </a:solidFill>
                  </a:tcPr>
                </a:tc>
                <a:tc>
                  <a:txBody>
                    <a:bodyPr/>
                    <a:lstStyle/>
                    <a:p>
                      <a:pPr algn="ctr"/>
                      <a:r>
                        <a:rPr lang="en-US" sz="2400" b="1">
                          <a:solidFill>
                            <a:schemeClr val="accent5">
                              <a:lumMod val="50000"/>
                            </a:schemeClr>
                          </a:solidFill>
                          <a:latin typeface="UTM Aptima" panose="02040603050506020204" pitchFamily="18" charset="0"/>
                        </a:rPr>
                        <a:t>Truyện </a:t>
                      </a:r>
                    </a:p>
                  </a:txBody>
                  <a:tcPr anchor="ctr">
                    <a:solidFill>
                      <a:schemeClr val="accent4">
                        <a:lumMod val="40000"/>
                        <a:lumOff val="60000"/>
                      </a:schemeClr>
                    </a:solidFill>
                  </a:tcPr>
                </a:tc>
                <a:extLst>
                  <a:ext uri="{0D108BD9-81ED-4DB2-BD59-A6C34878D82A}">
                    <a16:rowId xmlns:a16="http://schemas.microsoft.com/office/drawing/2014/main" val="2847606606"/>
                  </a:ext>
                </a:extLst>
              </a:tr>
              <a:tr h="414776">
                <a:tc>
                  <a:txBody>
                    <a:bodyPr/>
                    <a:lstStyle/>
                    <a:p>
                      <a:pPr algn="ctr"/>
                      <a:r>
                        <a:rPr lang="en-US" sz="2400" b="1">
                          <a:solidFill>
                            <a:schemeClr val="accent5">
                              <a:lumMod val="50000"/>
                            </a:schemeClr>
                          </a:solidFill>
                          <a:latin typeface="UTM Aptima" panose="02040603050506020204" pitchFamily="18" charset="0"/>
                        </a:rPr>
                        <a:t>1</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Trần Trường</a:t>
                      </a:r>
                      <a:r>
                        <a:rPr lang="en-US" sz="2400" b="1" baseline="0">
                          <a:solidFill>
                            <a:schemeClr val="accent5">
                              <a:lumMod val="50000"/>
                            </a:schemeClr>
                          </a:solidFill>
                          <a:latin typeface="UTM Aptima" panose="02040603050506020204" pitchFamily="18" charset="0"/>
                        </a:rPr>
                        <a:t> An</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Ngày</a:t>
                      </a:r>
                      <a:r>
                        <a:rPr lang="en-US" sz="2400" b="1" baseline="0">
                          <a:solidFill>
                            <a:schemeClr val="accent5">
                              <a:lumMod val="50000"/>
                            </a:schemeClr>
                          </a:solidFill>
                          <a:latin typeface="UTM Aptima" panose="02040603050506020204" pitchFamily="18" charset="0"/>
                        </a:rPr>
                        <a:t> khai trường</a:t>
                      </a:r>
                      <a:endParaRPr lang="en-US" sz="24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75810358"/>
                  </a:ext>
                </a:extLst>
              </a:tr>
              <a:tr h="414776">
                <a:tc>
                  <a:txBody>
                    <a:bodyPr/>
                    <a:lstStyle/>
                    <a:p>
                      <a:pPr algn="ctr"/>
                      <a:r>
                        <a:rPr lang="en-US" sz="2400" b="1">
                          <a:solidFill>
                            <a:schemeClr val="accent5">
                              <a:lumMod val="50000"/>
                            </a:schemeClr>
                          </a:solidFill>
                          <a:latin typeface="UTM Aptima" panose="02040603050506020204" pitchFamily="18" charset="0"/>
                        </a:rPr>
                        <a:t>2</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Nguyễn</a:t>
                      </a:r>
                      <a:r>
                        <a:rPr lang="en-US" sz="2400" b="1" baseline="0">
                          <a:solidFill>
                            <a:schemeClr val="accent5">
                              <a:lumMod val="50000"/>
                            </a:schemeClr>
                          </a:solidFill>
                          <a:latin typeface="UTM Aptima" panose="02040603050506020204" pitchFamily="18" charset="0"/>
                        </a:rPr>
                        <a:t> Hà An</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Ếch xanh đi</a:t>
                      </a:r>
                      <a:r>
                        <a:rPr lang="en-US" sz="2400" b="1" baseline="0">
                          <a:solidFill>
                            <a:schemeClr val="accent5">
                              <a:lumMod val="50000"/>
                            </a:schemeClr>
                          </a:solidFill>
                          <a:latin typeface="UTM Aptima" panose="02040603050506020204" pitchFamily="18" charset="0"/>
                        </a:rPr>
                        <a:t> học</a:t>
                      </a:r>
                      <a:endParaRPr lang="en-US" sz="24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2837006509"/>
                  </a:ext>
                </a:extLst>
              </a:tr>
              <a:tr h="414776">
                <a:tc>
                  <a:txBody>
                    <a:bodyPr/>
                    <a:lstStyle/>
                    <a:p>
                      <a:pPr algn="ctr"/>
                      <a:r>
                        <a:rPr lang="en-US" sz="2400" b="1">
                          <a:solidFill>
                            <a:schemeClr val="accent5">
                              <a:lumMod val="50000"/>
                            </a:schemeClr>
                          </a:solidFill>
                          <a:latin typeface="UTM Aptima" panose="02040603050506020204" pitchFamily="18" charset="0"/>
                        </a:rPr>
                        <a:t>3</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Nguyễn</a:t>
                      </a:r>
                      <a:r>
                        <a:rPr lang="en-US" sz="2400" b="1" baseline="0">
                          <a:solidFill>
                            <a:schemeClr val="accent5">
                              <a:lumMod val="50000"/>
                            </a:schemeClr>
                          </a:solidFill>
                          <a:latin typeface="UTM Aptima" panose="02040603050506020204" pitchFamily="18" charset="0"/>
                        </a:rPr>
                        <a:t> Ngọc Bảo</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Ếch xanh đi</a:t>
                      </a:r>
                      <a:r>
                        <a:rPr lang="en-US" sz="2400" b="1" baseline="0">
                          <a:solidFill>
                            <a:schemeClr val="accent5">
                              <a:lumMod val="50000"/>
                            </a:schemeClr>
                          </a:solidFill>
                          <a:latin typeface="UTM Aptima" panose="02040603050506020204" pitchFamily="18" charset="0"/>
                        </a:rPr>
                        <a:t> học</a:t>
                      </a:r>
                      <a:endParaRPr lang="en-US" sz="24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592318223"/>
                  </a:ext>
                </a:extLst>
              </a:tr>
              <a:tr h="414776">
                <a:tc>
                  <a:txBody>
                    <a:bodyPr/>
                    <a:lstStyle/>
                    <a:p>
                      <a:pPr algn="ctr"/>
                      <a:r>
                        <a:rPr lang="en-US" sz="2400" b="1">
                          <a:solidFill>
                            <a:schemeClr val="accent5">
                              <a:lumMod val="50000"/>
                            </a:schemeClr>
                          </a:solidFill>
                          <a:latin typeface="UTM Aptima" panose="02040603050506020204" pitchFamily="18" charset="0"/>
                        </a:rPr>
                        <a:t>4</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Đỗ</a:t>
                      </a:r>
                      <a:r>
                        <a:rPr lang="en-US" sz="2400" b="1" baseline="0">
                          <a:solidFill>
                            <a:schemeClr val="accent5">
                              <a:lumMod val="50000"/>
                            </a:schemeClr>
                          </a:solidFill>
                          <a:latin typeface="UTM Aptima" panose="02040603050506020204" pitchFamily="18" charset="0"/>
                        </a:rPr>
                        <a:t> Duy Bắc</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Ngày</a:t>
                      </a:r>
                      <a:r>
                        <a:rPr lang="en-US" sz="2400" b="1" baseline="0">
                          <a:solidFill>
                            <a:schemeClr val="accent5">
                              <a:lumMod val="50000"/>
                            </a:schemeClr>
                          </a:solidFill>
                          <a:latin typeface="UTM Aptima" panose="02040603050506020204" pitchFamily="18" charset="0"/>
                        </a:rPr>
                        <a:t> khai trường</a:t>
                      </a:r>
                      <a:endParaRPr lang="en-US" sz="24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644376834"/>
                  </a:ext>
                </a:extLst>
              </a:tr>
              <a:tr h="414776">
                <a:tc>
                  <a:txBody>
                    <a:bodyPr/>
                    <a:lstStyle/>
                    <a:p>
                      <a:pPr algn="ctr"/>
                      <a:r>
                        <a:rPr lang="en-US" sz="2400" b="1">
                          <a:solidFill>
                            <a:schemeClr val="accent5">
                              <a:lumMod val="50000"/>
                            </a:schemeClr>
                          </a:solidFill>
                          <a:latin typeface="UTM Aptima" panose="02040603050506020204" pitchFamily="18" charset="0"/>
                        </a:rPr>
                        <a:t>5</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Vũ</a:t>
                      </a:r>
                      <a:r>
                        <a:rPr lang="en-US" sz="2400" b="1" baseline="0">
                          <a:solidFill>
                            <a:schemeClr val="accent5">
                              <a:lumMod val="50000"/>
                            </a:schemeClr>
                          </a:solidFill>
                          <a:latin typeface="UTM Aptima" panose="02040603050506020204" pitchFamily="18" charset="0"/>
                        </a:rPr>
                        <a:t> Tiến Bình</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Vì</a:t>
                      </a:r>
                      <a:r>
                        <a:rPr lang="en-US" sz="2400" b="1" baseline="0">
                          <a:solidFill>
                            <a:schemeClr val="accent5">
                              <a:lumMod val="50000"/>
                            </a:schemeClr>
                          </a:solidFill>
                          <a:latin typeface="UTM Aptima" panose="02040603050506020204" pitchFamily="18" charset="0"/>
                        </a:rPr>
                        <a:t> sao gà chẳng giỏi bơi?</a:t>
                      </a:r>
                      <a:endParaRPr lang="en-US" sz="24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955087187"/>
                  </a:ext>
                </a:extLst>
              </a:tr>
              <a:tr h="414776">
                <a:tc>
                  <a:txBody>
                    <a:bodyPr/>
                    <a:lstStyle/>
                    <a:p>
                      <a:pPr algn="ctr"/>
                      <a:r>
                        <a:rPr lang="en-US" sz="2400" b="1">
                          <a:solidFill>
                            <a:schemeClr val="accent5">
                              <a:lumMod val="50000"/>
                            </a:schemeClr>
                          </a:solidFill>
                          <a:latin typeface="UTM Aptima" panose="02040603050506020204" pitchFamily="18" charset="0"/>
                        </a:rPr>
                        <a:t>6</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Lê</a:t>
                      </a:r>
                      <a:r>
                        <a:rPr lang="en-US" sz="2400" b="1" baseline="0">
                          <a:solidFill>
                            <a:schemeClr val="accent5">
                              <a:lumMod val="50000"/>
                            </a:schemeClr>
                          </a:solidFill>
                          <a:latin typeface="UTM Aptima" panose="02040603050506020204" pitchFamily="18" charset="0"/>
                        </a:rPr>
                        <a:t> Thị Cúc</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a:solidFill>
                            <a:schemeClr val="accent5">
                              <a:lumMod val="50000"/>
                            </a:schemeClr>
                          </a:solidFill>
                          <a:latin typeface="UTM Aptima" panose="02040603050506020204" pitchFamily="18" charset="0"/>
                        </a:rPr>
                        <a:t>Ngày</a:t>
                      </a:r>
                      <a:r>
                        <a:rPr lang="en-US" sz="2400" b="1" baseline="0">
                          <a:solidFill>
                            <a:schemeClr val="accent5">
                              <a:lumMod val="50000"/>
                            </a:schemeClr>
                          </a:solidFill>
                          <a:latin typeface="UTM Aptima" panose="02040603050506020204" pitchFamily="18" charset="0"/>
                        </a:rPr>
                        <a:t> khai trường</a:t>
                      </a:r>
                      <a:endParaRPr lang="en-US" sz="24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2612995473"/>
                  </a:ext>
                </a:extLst>
              </a:tr>
              <a:tr h="414776">
                <a:tc>
                  <a:txBody>
                    <a:bodyPr/>
                    <a:lstStyle/>
                    <a:p>
                      <a:pPr algn="ctr"/>
                      <a:r>
                        <a:rPr lang="en-US" sz="2400" b="1">
                          <a:solidFill>
                            <a:schemeClr val="accent5">
                              <a:lumMod val="50000"/>
                            </a:schemeClr>
                          </a:solidFill>
                          <a:latin typeface="UTM Aptima" panose="02040603050506020204" pitchFamily="18" charset="0"/>
                        </a:rPr>
                        <a:t>7</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Lê</a:t>
                      </a:r>
                      <a:r>
                        <a:rPr lang="en-US" sz="2400" b="1" baseline="0">
                          <a:solidFill>
                            <a:schemeClr val="accent5">
                              <a:lumMod val="50000"/>
                            </a:schemeClr>
                          </a:solidFill>
                          <a:latin typeface="UTM Aptima" panose="02040603050506020204" pitchFamily="18" charset="0"/>
                        </a:rPr>
                        <a:t> Gia Hân</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a:solidFill>
                            <a:schemeClr val="accent5">
                              <a:lumMod val="50000"/>
                            </a:schemeClr>
                          </a:solidFill>
                          <a:latin typeface="UTM Aptima" panose="02040603050506020204" pitchFamily="18" charset="0"/>
                        </a:rPr>
                        <a:t>Vì</a:t>
                      </a:r>
                      <a:r>
                        <a:rPr lang="en-US" sz="2400" b="1" baseline="0">
                          <a:solidFill>
                            <a:schemeClr val="accent5">
                              <a:lumMod val="50000"/>
                            </a:schemeClr>
                          </a:solidFill>
                          <a:latin typeface="UTM Aptima" panose="02040603050506020204" pitchFamily="18" charset="0"/>
                        </a:rPr>
                        <a:t> sao gà chẳng giỏi bơi?</a:t>
                      </a:r>
                      <a:endParaRPr lang="en-US" sz="24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166811833"/>
                  </a:ext>
                </a:extLst>
              </a:tr>
              <a:tr h="414776">
                <a:tc>
                  <a:txBody>
                    <a:bodyPr/>
                    <a:lstStyle/>
                    <a:p>
                      <a:pPr algn="ctr"/>
                      <a:r>
                        <a:rPr lang="en-US" sz="2400" b="1">
                          <a:solidFill>
                            <a:schemeClr val="accent5">
                              <a:lumMod val="50000"/>
                            </a:schemeClr>
                          </a:solidFill>
                          <a:latin typeface="UTM Aptima" panose="02040603050506020204" pitchFamily="18" charset="0"/>
                        </a:rPr>
                        <a:t>8</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Phùng</a:t>
                      </a:r>
                      <a:r>
                        <a:rPr lang="en-US" sz="2400" b="1" baseline="0">
                          <a:solidFill>
                            <a:schemeClr val="accent5">
                              <a:lumMod val="50000"/>
                            </a:schemeClr>
                          </a:solidFill>
                          <a:latin typeface="UTM Aptima" panose="02040603050506020204" pitchFamily="18" charset="0"/>
                        </a:rPr>
                        <a:t> Minh Khánh</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chemeClr val="accent5">
                              <a:lumMod val="50000"/>
                            </a:schemeClr>
                          </a:solidFill>
                          <a:latin typeface="UTM Aptima" panose="02040603050506020204" pitchFamily="18" charset="0"/>
                        </a:rPr>
                        <a:t>Ếch</a:t>
                      </a:r>
                      <a:r>
                        <a:rPr lang="en-US" sz="2400" b="1" dirty="0">
                          <a:solidFill>
                            <a:schemeClr val="accent5">
                              <a:lumMod val="50000"/>
                            </a:schemeClr>
                          </a:solidFill>
                          <a:latin typeface="UTM Aptima" panose="02040603050506020204" pitchFamily="18" charset="0"/>
                        </a:rPr>
                        <a:t> </a:t>
                      </a:r>
                      <a:r>
                        <a:rPr lang="en-US" sz="2400" b="1" dirty="0" err="1">
                          <a:solidFill>
                            <a:schemeClr val="accent5">
                              <a:lumMod val="50000"/>
                            </a:schemeClr>
                          </a:solidFill>
                          <a:latin typeface="UTM Aptima" panose="02040603050506020204" pitchFamily="18" charset="0"/>
                        </a:rPr>
                        <a:t>xanh</a:t>
                      </a:r>
                      <a:r>
                        <a:rPr lang="en-US" sz="2400" b="1" dirty="0">
                          <a:solidFill>
                            <a:schemeClr val="accent5">
                              <a:lumMod val="50000"/>
                            </a:schemeClr>
                          </a:solidFill>
                          <a:latin typeface="UTM Aptima" panose="02040603050506020204" pitchFamily="18" charset="0"/>
                        </a:rPr>
                        <a:t> </a:t>
                      </a:r>
                      <a:r>
                        <a:rPr lang="en-US" sz="2400" b="1" dirty="0" err="1">
                          <a:solidFill>
                            <a:schemeClr val="accent5">
                              <a:lumMod val="50000"/>
                            </a:schemeClr>
                          </a:solidFill>
                          <a:latin typeface="UTM Aptima" panose="02040603050506020204" pitchFamily="18" charset="0"/>
                        </a:rPr>
                        <a:t>đi</a:t>
                      </a:r>
                      <a:r>
                        <a:rPr lang="en-US" sz="2400" b="1" baseline="0" dirty="0">
                          <a:solidFill>
                            <a:schemeClr val="accent5">
                              <a:lumMod val="50000"/>
                            </a:schemeClr>
                          </a:solidFill>
                          <a:latin typeface="UTM Aptima" panose="02040603050506020204" pitchFamily="18" charset="0"/>
                        </a:rPr>
                        <a:t> </a:t>
                      </a:r>
                      <a:r>
                        <a:rPr lang="en-US" sz="2400" b="1" baseline="0" dirty="0" err="1">
                          <a:solidFill>
                            <a:schemeClr val="accent5">
                              <a:lumMod val="50000"/>
                            </a:schemeClr>
                          </a:solidFill>
                          <a:latin typeface="UTM Aptima" panose="02040603050506020204" pitchFamily="18" charset="0"/>
                        </a:rPr>
                        <a:t>học</a:t>
                      </a:r>
                      <a:endParaRPr lang="en-US" sz="2400" b="1" dirty="0">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703665244"/>
                  </a:ext>
                </a:extLst>
              </a:tr>
            </a:tbl>
          </a:graphicData>
        </a:graphic>
      </p:graphicFrame>
      <p:grpSp>
        <p:nvGrpSpPr>
          <p:cNvPr id="8" name="Group 7">
            <a:extLst>
              <a:ext uri="{FF2B5EF4-FFF2-40B4-BE49-F238E27FC236}">
                <a16:creationId xmlns:a16="http://schemas.microsoft.com/office/drawing/2014/main" id="{73EC9E4F-37B4-C72C-1627-F3ACEAA8B9FD}"/>
              </a:ext>
            </a:extLst>
          </p:cNvPr>
          <p:cNvGrpSpPr/>
          <p:nvPr/>
        </p:nvGrpSpPr>
        <p:grpSpPr>
          <a:xfrm>
            <a:off x="1143000" y="330200"/>
            <a:ext cx="10160000" cy="1155700"/>
            <a:chOff x="1143000" y="330200"/>
            <a:chExt cx="10160000" cy="1155700"/>
          </a:xfrm>
        </p:grpSpPr>
        <p:sp>
          <p:nvSpPr>
            <p:cNvPr id="4" name="Round Diagonal Corner Rectangle 3"/>
            <p:cNvSpPr/>
            <p:nvPr/>
          </p:nvSpPr>
          <p:spPr>
            <a:xfrm>
              <a:off x="1143000" y="330200"/>
              <a:ext cx="10160000" cy="1155700"/>
            </a:xfrm>
            <a:prstGeom prst="round2DiagRect">
              <a:avLst>
                <a:gd name="adj1" fmla="val 50000"/>
                <a:gd name="adj2" fmla="val 0"/>
              </a:avLst>
            </a:prstGeom>
            <a:solidFill>
              <a:schemeClr val="accent4">
                <a:lumMod val="20000"/>
                <a:lumOff val="80000"/>
              </a:schemeClr>
            </a:solidFill>
            <a:ln w="38100">
              <a:solidFill>
                <a:srgbClr val="32947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rgbClr val="00B050"/>
                </a:solidFill>
                <a:latin typeface="UTM Eremitage" panose="02040603050506020204" pitchFamily="18" charset="0"/>
              </a:endParaRPr>
            </a:p>
          </p:txBody>
        </p:sp>
        <p:sp>
          <p:nvSpPr>
            <p:cNvPr id="5" name="TextBox 4"/>
            <p:cNvSpPr txBox="1"/>
            <p:nvPr/>
          </p:nvSpPr>
          <p:spPr>
            <a:xfrm>
              <a:off x="1562100" y="408682"/>
              <a:ext cx="9321800" cy="1077218"/>
            </a:xfrm>
            <a:prstGeom prst="rect">
              <a:avLst/>
            </a:prstGeom>
            <a:noFill/>
          </p:spPr>
          <p:txBody>
            <a:bodyPr wrap="square" rtlCol="0">
              <a:spAutoFit/>
            </a:bodyPr>
            <a:lstStyle/>
            <a:p>
              <a:r>
                <a:rPr lang="en-US" sz="3200" b="1" dirty="0">
                  <a:solidFill>
                    <a:srgbClr val="0070C0"/>
                  </a:solidFill>
                  <a:latin typeface="UTM Avo" panose="02040603050506020204" pitchFamily="18" charset="0"/>
                </a:rPr>
                <a:t>1. </a:t>
              </a:r>
              <a:r>
                <a:rPr lang="en-US" sz="3200" b="1" dirty="0" err="1">
                  <a:solidFill>
                    <a:srgbClr val="0070C0"/>
                  </a:solidFill>
                  <a:latin typeface="UTM Avo" panose="02040603050506020204" pitchFamily="18" charset="0"/>
                </a:rPr>
                <a:t>Trong</a:t>
              </a:r>
              <a:r>
                <a:rPr lang="en-US" sz="3200" b="1" dirty="0">
                  <a:solidFill>
                    <a:srgbClr val="0070C0"/>
                  </a:solidFill>
                  <a:latin typeface="UTM Avo" panose="02040603050506020204" pitchFamily="18" charset="0"/>
                </a:rPr>
                <a:t> </a:t>
              </a:r>
              <a:r>
                <a:rPr lang="en-US" sz="3200" b="1" dirty="0" err="1">
                  <a:solidFill>
                    <a:srgbClr val="0070C0"/>
                  </a:solidFill>
                  <a:latin typeface="UTM Avo" panose="02040603050506020204" pitchFamily="18" charset="0"/>
                </a:rPr>
                <a:t>bản</a:t>
              </a:r>
              <a:r>
                <a:rPr lang="en-US" sz="3200" b="1" dirty="0">
                  <a:solidFill>
                    <a:srgbClr val="0070C0"/>
                  </a:solidFill>
                  <a:latin typeface="UTM Avo" panose="02040603050506020204" pitchFamily="18" charset="0"/>
                </a:rPr>
                <a:t> </a:t>
              </a:r>
              <a:r>
                <a:rPr lang="en-US" sz="3200" b="1" dirty="0" err="1">
                  <a:solidFill>
                    <a:srgbClr val="0070C0"/>
                  </a:solidFill>
                  <a:latin typeface="UTM Avo" panose="02040603050506020204" pitchFamily="18" charset="0"/>
                </a:rPr>
                <a:t>danh</a:t>
              </a:r>
              <a:r>
                <a:rPr lang="en-US" sz="3200" b="1" dirty="0">
                  <a:solidFill>
                    <a:srgbClr val="0070C0"/>
                  </a:solidFill>
                  <a:latin typeface="UTM Avo" panose="02040603050506020204" pitchFamily="18" charset="0"/>
                </a:rPr>
                <a:t> </a:t>
              </a:r>
              <a:r>
                <a:rPr lang="en-US" sz="3200" b="1" dirty="0" err="1">
                  <a:solidFill>
                    <a:srgbClr val="0070C0"/>
                  </a:solidFill>
                  <a:latin typeface="UTM Avo" panose="02040603050506020204" pitchFamily="18" charset="0"/>
                </a:rPr>
                <a:t>sách</a:t>
              </a:r>
              <a:r>
                <a:rPr lang="en-US" sz="3200" b="1" dirty="0">
                  <a:solidFill>
                    <a:srgbClr val="0070C0"/>
                  </a:solidFill>
                  <a:latin typeface="UTM Avo" panose="02040603050506020204" pitchFamily="18" charset="0"/>
                </a:rPr>
                <a:t>, </a:t>
              </a:r>
              <a:r>
                <a:rPr lang="en-US" sz="3200" b="1" dirty="0" err="1">
                  <a:solidFill>
                    <a:srgbClr val="0070C0"/>
                  </a:solidFill>
                  <a:latin typeface="UTM Avo" panose="02040603050506020204" pitchFamily="18" charset="0"/>
                </a:rPr>
                <a:t>tổ</a:t>
              </a:r>
              <a:r>
                <a:rPr lang="en-US" sz="3200" b="1" dirty="0">
                  <a:solidFill>
                    <a:srgbClr val="0070C0"/>
                  </a:solidFill>
                  <a:latin typeface="UTM Avo" panose="02040603050506020204" pitchFamily="18" charset="0"/>
                </a:rPr>
                <a:t> 2 </a:t>
              </a:r>
              <a:r>
                <a:rPr lang="en-US" sz="3200" b="1" dirty="0" err="1">
                  <a:solidFill>
                    <a:srgbClr val="0070C0"/>
                  </a:solidFill>
                  <a:latin typeface="UTM Avo" panose="02040603050506020204" pitchFamily="18" charset="0"/>
                </a:rPr>
                <a:t>lớp</a:t>
              </a:r>
              <a:r>
                <a:rPr lang="en-US" sz="3200" b="1" dirty="0">
                  <a:solidFill>
                    <a:srgbClr val="0070C0"/>
                  </a:solidFill>
                  <a:latin typeface="UTM Avo" panose="02040603050506020204" pitchFamily="18" charset="0"/>
                </a:rPr>
                <a:t> 2C </a:t>
              </a:r>
              <a:r>
                <a:rPr lang="en-US" sz="3200" b="1" dirty="0" err="1">
                  <a:solidFill>
                    <a:srgbClr val="0070C0"/>
                  </a:solidFill>
                  <a:latin typeface="UTM Avo" panose="02040603050506020204" pitchFamily="18" charset="0"/>
                </a:rPr>
                <a:t>có</a:t>
              </a:r>
              <a:r>
                <a:rPr lang="en-US" sz="3200" b="1" dirty="0">
                  <a:solidFill>
                    <a:srgbClr val="0070C0"/>
                  </a:solidFill>
                  <a:latin typeface="UTM Avo" panose="02040603050506020204" pitchFamily="18" charset="0"/>
                </a:rPr>
                <a:t> bao </a:t>
              </a:r>
              <a:r>
                <a:rPr lang="en-US" sz="3200" b="1" dirty="0" err="1">
                  <a:solidFill>
                    <a:srgbClr val="0070C0"/>
                  </a:solidFill>
                  <a:latin typeface="UTM Avo" panose="02040603050506020204" pitchFamily="18" charset="0"/>
                </a:rPr>
                <a:t>nhiêu</a:t>
              </a:r>
              <a:r>
                <a:rPr lang="en-US" sz="3200" b="1" dirty="0">
                  <a:solidFill>
                    <a:srgbClr val="0070C0"/>
                  </a:solidFill>
                  <a:latin typeface="UTM Avo" panose="02040603050506020204" pitchFamily="18" charset="0"/>
                </a:rPr>
                <a:t> </a:t>
              </a:r>
              <a:r>
                <a:rPr lang="en-US" sz="3200" b="1" dirty="0" err="1">
                  <a:solidFill>
                    <a:srgbClr val="0070C0"/>
                  </a:solidFill>
                  <a:latin typeface="UTM Avo" panose="02040603050506020204" pitchFamily="18" charset="0"/>
                </a:rPr>
                <a:t>bạn</a:t>
              </a:r>
              <a:r>
                <a:rPr lang="en-US" sz="3200" b="1" dirty="0">
                  <a:solidFill>
                    <a:srgbClr val="0070C0"/>
                  </a:solidFill>
                  <a:latin typeface="UTM Avo" panose="02040603050506020204" pitchFamily="18" charset="0"/>
                </a:rPr>
                <a:t>?</a:t>
              </a:r>
            </a:p>
          </p:txBody>
        </p:sp>
      </p:grpSp>
      <p:sp>
        <p:nvSpPr>
          <p:cNvPr id="6" name="TextBox 5"/>
          <p:cNvSpPr txBox="1"/>
          <p:nvPr/>
        </p:nvSpPr>
        <p:spPr>
          <a:xfrm>
            <a:off x="2930560" y="5895318"/>
            <a:ext cx="2569487" cy="584775"/>
          </a:xfrm>
          <a:prstGeom prst="rect">
            <a:avLst/>
          </a:prstGeom>
          <a:noFill/>
          <a:ln w="28575">
            <a:solidFill>
              <a:srgbClr val="00B050"/>
            </a:solidFill>
            <a:prstDash val="sysDash"/>
          </a:ln>
        </p:spPr>
        <p:txBody>
          <a:bodyPr wrap="square" rtlCol="0">
            <a:spAutoFit/>
          </a:bodyPr>
          <a:lstStyle/>
          <a:p>
            <a:r>
              <a:rPr lang="en-US" sz="3200" b="1">
                <a:solidFill>
                  <a:srgbClr val="FF0000"/>
                </a:solidFill>
                <a:latin typeface="UTM Avo" panose="02040603050506020204" pitchFamily="18" charset="0"/>
              </a:rPr>
              <a:t>Có 8 bạn.</a:t>
            </a:r>
          </a:p>
        </p:txBody>
      </p:sp>
      <p:pic>
        <p:nvPicPr>
          <p:cNvPr id="7" name="图片 69">
            <a:extLst>
              <a:ext uri="{FF2B5EF4-FFF2-40B4-BE49-F238E27FC236}">
                <a16:creationId xmlns:a16="http://schemas.microsoft.com/office/drawing/2014/main" id="{2B83537E-ECA4-42D7-8E89-14566761C4DA}"/>
              </a:ext>
            </a:extLst>
          </p:cNvPr>
          <p:cNvPicPr>
            <a:picLocks noChangeAspect="1"/>
          </p:cNvPicPr>
          <p:nvPr/>
        </p:nvPicPr>
        <p:blipFill>
          <a:blip r:embed="rId2"/>
          <a:stretch>
            <a:fillRect/>
          </a:stretch>
        </p:blipFill>
        <p:spPr>
          <a:xfrm flipH="1">
            <a:off x="1307775" y="5681694"/>
            <a:ext cx="1305617" cy="1012024"/>
          </a:xfrm>
          <a:prstGeom prst="rect">
            <a:avLst/>
          </a:prstGeom>
        </p:spPr>
      </p:pic>
    </p:spTree>
    <p:extLst>
      <p:ext uri="{BB962C8B-B14F-4D97-AF65-F5344CB8AC3E}">
        <p14:creationId xmlns:p14="http://schemas.microsoft.com/office/powerpoint/2010/main" val="33362556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80219" y="102086"/>
            <a:ext cx="11631561" cy="6184490"/>
            <a:chOff x="280219" y="102086"/>
            <a:chExt cx="11631561" cy="618449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t="21750"/>
          <a:stretch>
            <a:fillRect/>
          </a:stretch>
        </p:blipFill>
        <p:spPr>
          <a:xfrm>
            <a:off x="11405" y="3940983"/>
            <a:ext cx="12192000" cy="2981325"/>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1375303" y="536225"/>
            <a:ext cx="2528516" cy="1560373"/>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159562" y="3833770"/>
            <a:ext cx="1673771" cy="1032901"/>
          </a:xfrm>
          <a:prstGeom prst="rect">
            <a:avLst/>
          </a:prstGeom>
        </p:spPr>
      </p:pic>
      <p:pic>
        <p:nvPicPr>
          <p:cNvPr id="14" name="图片 13"/>
          <p:cNvPicPr>
            <a:picLocks noChangeAspect="1"/>
          </p:cNvPicPr>
          <p:nvPr/>
        </p:nvPicPr>
        <p:blipFill rotWithShape="1">
          <a:blip r:embed="rId7" cstate="print">
            <a:extLst>
              <a:ext uri="{28A0092B-C50C-407E-A947-70E740481C1C}">
                <a14:useLocalDpi xmlns:a14="http://schemas.microsoft.com/office/drawing/2010/main" val="0"/>
              </a:ext>
            </a:extLst>
          </a:blip>
          <a:srcRect l="25212" t="14780" r="45265" b="38396"/>
          <a:stretch>
            <a:fillRect/>
          </a:stretch>
        </p:blipFill>
        <p:spPr>
          <a:xfrm>
            <a:off x="-213322" y="163803"/>
            <a:ext cx="2480080" cy="2690653"/>
          </a:xfrm>
          <a:prstGeom prst="rect">
            <a:avLst/>
          </a:prstGeom>
        </p:spPr>
      </p:pic>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l="33203" t="26841" r="49140"/>
          <a:stretch>
            <a:fillRect/>
          </a:stretch>
        </p:blipFill>
        <p:spPr>
          <a:xfrm>
            <a:off x="2016219" y="3519894"/>
            <a:ext cx="862624" cy="1651895"/>
          </a:xfrm>
          <a:prstGeom prst="rect">
            <a:avLst/>
          </a:prstGeom>
        </p:spPr>
      </p:pic>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l="50938" t="31574" r="32031" b="7401"/>
          <a:stretch>
            <a:fillRect/>
          </a:stretch>
        </p:blipFill>
        <p:spPr>
          <a:xfrm>
            <a:off x="8965807" y="534729"/>
            <a:ext cx="683079" cy="1131154"/>
          </a:xfrm>
          <a:prstGeom prst="rect">
            <a:avLst/>
          </a:prstGeom>
        </p:spPr>
      </p:pic>
      <p:grpSp>
        <p:nvGrpSpPr>
          <p:cNvPr id="18" name="Group 17"/>
          <p:cNvGrpSpPr/>
          <p:nvPr/>
        </p:nvGrpSpPr>
        <p:grpSpPr>
          <a:xfrm>
            <a:off x="3046751" y="1339635"/>
            <a:ext cx="6607800" cy="3857758"/>
            <a:chOff x="3413715" y="1329524"/>
            <a:chExt cx="6607800" cy="3857758"/>
          </a:xfrm>
        </p:grpSpPr>
        <p:grpSp>
          <p:nvGrpSpPr>
            <p:cNvPr id="17" name="Group 16"/>
            <p:cNvGrpSpPr/>
            <p:nvPr/>
          </p:nvGrpSpPr>
          <p:grpSpPr>
            <a:xfrm>
              <a:off x="3413715" y="1574132"/>
              <a:ext cx="6287044" cy="3613150"/>
              <a:chOff x="3413715" y="1574132"/>
              <a:chExt cx="6287044" cy="3613150"/>
            </a:xfrm>
          </p:grpSpPr>
          <p:sp>
            <p:nvSpPr>
              <p:cNvPr id="30" name="Snip Diagonal Corner Rectangle 29"/>
              <p:cNvSpPr/>
              <p:nvPr/>
            </p:nvSpPr>
            <p:spPr>
              <a:xfrm>
                <a:off x="3646600" y="1574132"/>
                <a:ext cx="6054159" cy="3373679"/>
              </a:xfrm>
              <a:prstGeom prst="snip2DiagRect">
                <a:avLst/>
              </a:prstGeom>
              <a:solidFill>
                <a:srgbClr val="F6A9A9"/>
              </a:solidFill>
              <a:ln w="381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Snip Diagonal Corner Rectangle 15"/>
              <p:cNvSpPr/>
              <p:nvPr/>
            </p:nvSpPr>
            <p:spPr>
              <a:xfrm>
                <a:off x="3413715" y="1772278"/>
                <a:ext cx="6057684" cy="3415004"/>
              </a:xfrm>
              <a:prstGeom prst="snip2DiagRect">
                <a:avLst/>
              </a:prstGeom>
              <a:noFill/>
              <a:ln w="38100">
                <a:solidFill>
                  <a:srgbClr val="F6A9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2" name="Snip Diagonal Corner Rectangle 31"/>
            <p:cNvSpPr/>
            <p:nvPr/>
          </p:nvSpPr>
          <p:spPr>
            <a:xfrm>
              <a:off x="3963831" y="1329524"/>
              <a:ext cx="6057684" cy="3415004"/>
            </a:xfrm>
            <a:prstGeom prst="snip2DiagRect">
              <a:avLst/>
            </a:prstGeom>
            <a:noFill/>
            <a:ln w="38100">
              <a:solidFill>
                <a:srgbClr val="F6A9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 name="TextBox 18"/>
          <p:cNvSpPr txBox="1"/>
          <p:nvPr/>
        </p:nvSpPr>
        <p:spPr>
          <a:xfrm>
            <a:off x="3386542" y="2510331"/>
            <a:ext cx="621143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Showcard" panose="02040603050506020204" pitchFamily="18" charset="0"/>
                <a:ea typeface="+mn-ea"/>
                <a:cs typeface="+mn-cs"/>
              </a:rPr>
              <a:t>KHỞI ĐỘNG </a:t>
            </a:r>
          </a:p>
        </p:txBody>
      </p:sp>
      <p:pic>
        <p:nvPicPr>
          <p:cNvPr id="23" name="图片 22"/>
          <p:cNvPicPr>
            <a:picLocks noChangeAspect="1"/>
          </p:cNvPicPr>
          <p:nvPr/>
        </p:nvPicPr>
        <p:blipFill rotWithShape="1">
          <a:blip r:embed="rId8">
            <a:extLst>
              <a:ext uri="{28A0092B-C50C-407E-A947-70E740481C1C}">
                <a14:useLocalDpi xmlns:a14="http://schemas.microsoft.com/office/drawing/2010/main" val="0"/>
              </a:ext>
            </a:extLst>
          </a:blip>
          <a:srcRect t="26672" r="83438" b="10952"/>
          <a:stretch>
            <a:fillRect/>
          </a:stretch>
        </p:blipFill>
        <p:spPr>
          <a:xfrm>
            <a:off x="9990641" y="2932802"/>
            <a:ext cx="1102532" cy="1919030"/>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7853222" y="1069593"/>
            <a:ext cx="3297236" cy="2034758"/>
          </a:xfrm>
          <a:prstGeom prst="rect">
            <a:avLst/>
          </a:prstGeom>
        </p:spPr>
      </p:pic>
      <p:pic>
        <p:nvPicPr>
          <p:cNvPr id="33"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flipH="1">
            <a:off x="2844318" y="3834453"/>
            <a:ext cx="3297236" cy="2034758"/>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2236" y="3742969"/>
            <a:ext cx="4705718" cy="3758560"/>
          </a:xfrm>
          <a:prstGeom prst="rect">
            <a:avLst/>
          </a:prstGeom>
        </p:spPr>
      </p:pic>
    </p:spTree>
    <p:extLst>
      <p:ext uri="{BB962C8B-B14F-4D97-AF65-F5344CB8AC3E}">
        <p14:creationId xmlns:p14="http://schemas.microsoft.com/office/powerpoint/2010/main" val="35514680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3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800" decel="100000"/>
                                        <p:tgtEl>
                                          <p:spTgt spid="14"/>
                                        </p:tgtEl>
                                      </p:cBhvr>
                                    </p:animEffect>
                                    <p:anim calcmode="lin" valueType="num">
                                      <p:cBhvr>
                                        <p:cTn id="39" dur="800" decel="100000" fill="hold"/>
                                        <p:tgtEl>
                                          <p:spTgt spid="14"/>
                                        </p:tgtEl>
                                        <p:attrNameLst>
                                          <p:attrName>style.rotation</p:attrName>
                                        </p:attrNameLst>
                                      </p:cBhvr>
                                      <p:tavLst>
                                        <p:tav tm="0">
                                          <p:val>
                                            <p:fltVal val="-90"/>
                                          </p:val>
                                        </p:tav>
                                        <p:tav tm="100000">
                                          <p:val>
                                            <p:fltVal val="0"/>
                                          </p:val>
                                        </p:tav>
                                      </p:tavLst>
                                    </p:anim>
                                    <p:anim calcmode="lin" valueType="num">
                                      <p:cBhvr>
                                        <p:cTn id="40" dur="800" decel="100000" fill="hold"/>
                                        <p:tgtEl>
                                          <p:spTgt spid="14"/>
                                        </p:tgtEl>
                                        <p:attrNameLst>
                                          <p:attrName>ppt_x</p:attrName>
                                        </p:attrNameLst>
                                      </p:cBhvr>
                                      <p:tavLst>
                                        <p:tav tm="0">
                                          <p:val>
                                            <p:strVal val="#ppt_x+0.4"/>
                                          </p:val>
                                        </p:tav>
                                        <p:tav tm="100000">
                                          <p:val>
                                            <p:strVal val="#ppt_x-0.05"/>
                                          </p:val>
                                        </p:tav>
                                      </p:tavLst>
                                    </p:anim>
                                    <p:anim calcmode="lin" valueType="num">
                                      <p:cBhvr>
                                        <p:cTn id="41" dur="800" decel="100000" fill="hold"/>
                                        <p:tgtEl>
                                          <p:spTgt spid="14"/>
                                        </p:tgtEl>
                                        <p:attrNameLst>
                                          <p:attrName>ppt_y</p:attrName>
                                        </p:attrNameLst>
                                      </p:cBhvr>
                                      <p:tavLst>
                                        <p:tav tm="0">
                                          <p:val>
                                            <p:strVal val="#ppt_y-0.4"/>
                                          </p:val>
                                        </p:tav>
                                        <p:tav tm="100000">
                                          <p:val>
                                            <p:strVal val="#ppt_y+0.1"/>
                                          </p:val>
                                        </p:tav>
                                      </p:tavLst>
                                    </p:anim>
                                    <p:anim calcmode="lin" valueType="num">
                                      <p:cBhvr>
                                        <p:cTn id="42"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3"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44" presetID="10"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par>
                                <p:cTn id="47" presetID="53" presetClass="entr" presetSubtype="16"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childTnLst>
                          </p:cTn>
                        </p:par>
                        <p:par>
                          <p:cTn id="52" fill="hold">
                            <p:stCondLst>
                              <p:cond delay="1000"/>
                            </p:stCondLst>
                            <p:childTnLst>
                              <p:par>
                                <p:cTn id="53" presetID="14" presetClass="entr" presetSubtype="1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randombar(horizontal)">
                                      <p:cBhvr>
                                        <p:cTn id="55" dur="500"/>
                                        <p:tgtEl>
                                          <p:spTgt spid="19"/>
                                        </p:tgtEl>
                                      </p:cBhvr>
                                    </p:animEffect>
                                  </p:childTnLst>
                                </p:cTn>
                              </p:par>
                            </p:childTnLst>
                          </p:cTn>
                        </p:par>
                        <p:par>
                          <p:cTn id="56" fill="hold">
                            <p:stCondLst>
                              <p:cond delay="1500"/>
                            </p:stCondLst>
                            <p:childTnLst>
                              <p:par>
                                <p:cTn id="57" presetID="42" presetClass="entr" presetSubtype="0"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965200"/>
            <a:ext cx="10046056" cy="5562600"/>
          </a:xfrm>
          <a:prstGeom prst="rect">
            <a:avLst/>
          </a:prstGeom>
          <a:solidFill>
            <a:schemeClr val="bg1">
              <a:alpha val="77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63593576"/>
              </p:ext>
            </p:extLst>
          </p:nvPr>
        </p:nvGraphicFramePr>
        <p:xfrm>
          <a:off x="1960584" y="1651818"/>
          <a:ext cx="8720115" cy="4114800"/>
        </p:xfrm>
        <a:graphic>
          <a:graphicData uri="http://schemas.openxmlformats.org/drawingml/2006/table">
            <a:tbl>
              <a:tblPr firstRow="1" bandRow="1">
                <a:tableStyleId>{5940675A-B579-460E-94D1-54222C63F5DA}</a:tableStyleId>
              </a:tblPr>
              <a:tblGrid>
                <a:gridCol w="1453610">
                  <a:extLst>
                    <a:ext uri="{9D8B030D-6E8A-4147-A177-3AD203B41FA5}">
                      <a16:colId xmlns:a16="http://schemas.microsoft.com/office/drawing/2014/main" val="1155554642"/>
                    </a:ext>
                  </a:extLst>
                </a:gridCol>
                <a:gridCol w="3051599">
                  <a:extLst>
                    <a:ext uri="{9D8B030D-6E8A-4147-A177-3AD203B41FA5}">
                      <a16:colId xmlns:a16="http://schemas.microsoft.com/office/drawing/2014/main" val="258715470"/>
                    </a:ext>
                  </a:extLst>
                </a:gridCol>
                <a:gridCol w="4214906">
                  <a:extLst>
                    <a:ext uri="{9D8B030D-6E8A-4147-A177-3AD203B41FA5}">
                      <a16:colId xmlns:a16="http://schemas.microsoft.com/office/drawing/2014/main" val="1697211466"/>
                    </a:ext>
                  </a:extLst>
                </a:gridCol>
              </a:tblGrid>
              <a:tr h="414776">
                <a:tc>
                  <a:txBody>
                    <a:bodyPr/>
                    <a:lstStyle/>
                    <a:p>
                      <a:pPr algn="ctr"/>
                      <a:r>
                        <a:rPr lang="en-US" sz="2400" b="1">
                          <a:solidFill>
                            <a:schemeClr val="accent5">
                              <a:lumMod val="50000"/>
                            </a:schemeClr>
                          </a:solidFill>
                          <a:latin typeface="UTM Aptima" panose="02040603050506020204" pitchFamily="18" charset="0"/>
                        </a:rPr>
                        <a:t>Số thứ</a:t>
                      </a:r>
                      <a:r>
                        <a:rPr lang="en-US" sz="2400" b="1" baseline="0">
                          <a:solidFill>
                            <a:schemeClr val="accent5">
                              <a:lumMod val="50000"/>
                            </a:schemeClr>
                          </a:solidFill>
                          <a:latin typeface="UTM Aptima" panose="02040603050506020204" pitchFamily="18" charset="0"/>
                        </a:rPr>
                        <a:t> tự</a:t>
                      </a:r>
                      <a:endParaRPr lang="en-US" sz="2400" b="1">
                        <a:solidFill>
                          <a:schemeClr val="accent5">
                            <a:lumMod val="50000"/>
                          </a:schemeClr>
                        </a:solidFill>
                        <a:latin typeface="UTM Aptima" panose="02040603050506020204" pitchFamily="18" charset="0"/>
                      </a:endParaRPr>
                    </a:p>
                  </a:txBody>
                  <a:tcPr anchor="ctr">
                    <a:solidFill>
                      <a:schemeClr val="accent4">
                        <a:lumMod val="40000"/>
                        <a:lumOff val="60000"/>
                      </a:schemeClr>
                    </a:solidFill>
                  </a:tcPr>
                </a:tc>
                <a:tc>
                  <a:txBody>
                    <a:bodyPr/>
                    <a:lstStyle/>
                    <a:p>
                      <a:pPr algn="ctr"/>
                      <a:r>
                        <a:rPr lang="en-US" sz="2400" b="1">
                          <a:solidFill>
                            <a:schemeClr val="accent5">
                              <a:lumMod val="50000"/>
                            </a:schemeClr>
                          </a:solidFill>
                          <a:latin typeface="UTM Aptima" panose="02040603050506020204" pitchFamily="18" charset="0"/>
                        </a:rPr>
                        <a:t>Họ và</a:t>
                      </a:r>
                      <a:r>
                        <a:rPr lang="en-US" sz="2400" b="1" baseline="0">
                          <a:solidFill>
                            <a:schemeClr val="accent5">
                              <a:lumMod val="50000"/>
                            </a:schemeClr>
                          </a:solidFill>
                          <a:latin typeface="UTM Aptima" panose="02040603050506020204" pitchFamily="18" charset="0"/>
                        </a:rPr>
                        <a:t> tên</a:t>
                      </a:r>
                      <a:endParaRPr lang="en-US" sz="2400" b="1">
                        <a:solidFill>
                          <a:schemeClr val="accent5">
                            <a:lumMod val="50000"/>
                          </a:schemeClr>
                        </a:solidFill>
                        <a:latin typeface="UTM Aptima" panose="02040603050506020204" pitchFamily="18" charset="0"/>
                      </a:endParaRPr>
                    </a:p>
                  </a:txBody>
                  <a:tcPr anchor="ctr">
                    <a:solidFill>
                      <a:schemeClr val="accent4">
                        <a:lumMod val="40000"/>
                        <a:lumOff val="60000"/>
                      </a:schemeClr>
                    </a:solidFill>
                  </a:tcPr>
                </a:tc>
                <a:tc>
                  <a:txBody>
                    <a:bodyPr/>
                    <a:lstStyle/>
                    <a:p>
                      <a:pPr algn="ctr"/>
                      <a:r>
                        <a:rPr lang="en-US" sz="2400" b="1">
                          <a:solidFill>
                            <a:schemeClr val="accent5">
                              <a:lumMod val="50000"/>
                            </a:schemeClr>
                          </a:solidFill>
                          <a:latin typeface="UTM Aptima" panose="02040603050506020204" pitchFamily="18" charset="0"/>
                        </a:rPr>
                        <a:t>Truyện </a:t>
                      </a:r>
                    </a:p>
                  </a:txBody>
                  <a:tcPr anchor="ctr">
                    <a:solidFill>
                      <a:schemeClr val="accent4">
                        <a:lumMod val="40000"/>
                        <a:lumOff val="60000"/>
                      </a:schemeClr>
                    </a:solidFill>
                  </a:tcPr>
                </a:tc>
                <a:extLst>
                  <a:ext uri="{0D108BD9-81ED-4DB2-BD59-A6C34878D82A}">
                    <a16:rowId xmlns:a16="http://schemas.microsoft.com/office/drawing/2014/main" val="2847606606"/>
                  </a:ext>
                </a:extLst>
              </a:tr>
              <a:tr h="414776">
                <a:tc>
                  <a:txBody>
                    <a:bodyPr/>
                    <a:lstStyle/>
                    <a:p>
                      <a:pPr algn="ctr"/>
                      <a:r>
                        <a:rPr lang="en-US" sz="2400" b="1">
                          <a:solidFill>
                            <a:schemeClr val="accent5">
                              <a:lumMod val="50000"/>
                            </a:schemeClr>
                          </a:solidFill>
                          <a:latin typeface="UTM Aptima" panose="02040603050506020204" pitchFamily="18" charset="0"/>
                        </a:rPr>
                        <a:t>1</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Trần Trường</a:t>
                      </a:r>
                      <a:r>
                        <a:rPr lang="en-US" sz="2400" b="1" baseline="0">
                          <a:solidFill>
                            <a:schemeClr val="accent5">
                              <a:lumMod val="50000"/>
                            </a:schemeClr>
                          </a:solidFill>
                          <a:latin typeface="UTM Aptima" panose="02040603050506020204" pitchFamily="18" charset="0"/>
                        </a:rPr>
                        <a:t> An</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Ngày</a:t>
                      </a:r>
                      <a:r>
                        <a:rPr lang="en-US" sz="2400" b="1" baseline="0">
                          <a:solidFill>
                            <a:schemeClr val="accent5">
                              <a:lumMod val="50000"/>
                            </a:schemeClr>
                          </a:solidFill>
                          <a:latin typeface="UTM Aptima" panose="02040603050506020204" pitchFamily="18" charset="0"/>
                        </a:rPr>
                        <a:t> khai trường</a:t>
                      </a:r>
                      <a:endParaRPr lang="en-US" sz="24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75810358"/>
                  </a:ext>
                </a:extLst>
              </a:tr>
              <a:tr h="414776">
                <a:tc>
                  <a:txBody>
                    <a:bodyPr/>
                    <a:lstStyle/>
                    <a:p>
                      <a:pPr algn="ctr"/>
                      <a:r>
                        <a:rPr lang="en-US" sz="2400" b="1">
                          <a:solidFill>
                            <a:schemeClr val="accent5">
                              <a:lumMod val="50000"/>
                            </a:schemeClr>
                          </a:solidFill>
                          <a:latin typeface="UTM Aptima" panose="02040603050506020204" pitchFamily="18" charset="0"/>
                        </a:rPr>
                        <a:t>2</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Nguyễn</a:t>
                      </a:r>
                      <a:r>
                        <a:rPr lang="en-US" sz="2400" b="1" baseline="0">
                          <a:solidFill>
                            <a:schemeClr val="accent5">
                              <a:lumMod val="50000"/>
                            </a:schemeClr>
                          </a:solidFill>
                          <a:latin typeface="UTM Aptima" panose="02040603050506020204" pitchFamily="18" charset="0"/>
                        </a:rPr>
                        <a:t> Hà An</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400" b="1" dirty="0" err="1">
                          <a:solidFill>
                            <a:schemeClr val="accent5">
                              <a:lumMod val="50000"/>
                            </a:schemeClr>
                          </a:solidFill>
                          <a:latin typeface="UTM Aptima" panose="02040603050506020204" pitchFamily="18" charset="0"/>
                        </a:rPr>
                        <a:t>Ếch</a:t>
                      </a:r>
                      <a:r>
                        <a:rPr lang="en-US" sz="2400" b="1" dirty="0">
                          <a:solidFill>
                            <a:schemeClr val="accent5">
                              <a:lumMod val="50000"/>
                            </a:schemeClr>
                          </a:solidFill>
                          <a:latin typeface="UTM Aptima" panose="02040603050506020204" pitchFamily="18" charset="0"/>
                        </a:rPr>
                        <a:t> </a:t>
                      </a:r>
                      <a:r>
                        <a:rPr lang="en-US" sz="2400" b="1" dirty="0" err="1">
                          <a:solidFill>
                            <a:schemeClr val="accent5">
                              <a:lumMod val="50000"/>
                            </a:schemeClr>
                          </a:solidFill>
                          <a:latin typeface="UTM Aptima" panose="02040603050506020204" pitchFamily="18" charset="0"/>
                        </a:rPr>
                        <a:t>xanh</a:t>
                      </a:r>
                      <a:r>
                        <a:rPr lang="en-US" sz="2400" b="1" dirty="0">
                          <a:solidFill>
                            <a:schemeClr val="accent5">
                              <a:lumMod val="50000"/>
                            </a:schemeClr>
                          </a:solidFill>
                          <a:latin typeface="UTM Aptima" panose="02040603050506020204" pitchFamily="18" charset="0"/>
                        </a:rPr>
                        <a:t> </a:t>
                      </a:r>
                      <a:r>
                        <a:rPr lang="en-US" sz="2400" b="1" dirty="0" err="1">
                          <a:solidFill>
                            <a:schemeClr val="accent5">
                              <a:lumMod val="50000"/>
                            </a:schemeClr>
                          </a:solidFill>
                          <a:latin typeface="UTM Aptima" panose="02040603050506020204" pitchFamily="18" charset="0"/>
                        </a:rPr>
                        <a:t>đi</a:t>
                      </a:r>
                      <a:r>
                        <a:rPr lang="en-US" sz="2400" b="1" baseline="0" dirty="0">
                          <a:solidFill>
                            <a:schemeClr val="accent5">
                              <a:lumMod val="50000"/>
                            </a:schemeClr>
                          </a:solidFill>
                          <a:latin typeface="UTM Aptima" panose="02040603050506020204" pitchFamily="18" charset="0"/>
                        </a:rPr>
                        <a:t> </a:t>
                      </a:r>
                      <a:r>
                        <a:rPr lang="en-US" sz="2400" b="1" baseline="0" dirty="0" err="1">
                          <a:solidFill>
                            <a:schemeClr val="accent5">
                              <a:lumMod val="50000"/>
                            </a:schemeClr>
                          </a:solidFill>
                          <a:latin typeface="UTM Aptima" panose="02040603050506020204" pitchFamily="18" charset="0"/>
                        </a:rPr>
                        <a:t>học</a:t>
                      </a:r>
                      <a:endParaRPr lang="en-US" sz="2400" b="1" dirty="0">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2837006509"/>
                  </a:ext>
                </a:extLst>
              </a:tr>
              <a:tr h="414776">
                <a:tc>
                  <a:txBody>
                    <a:bodyPr/>
                    <a:lstStyle/>
                    <a:p>
                      <a:pPr algn="ctr"/>
                      <a:r>
                        <a:rPr lang="en-US" sz="2400" b="1">
                          <a:solidFill>
                            <a:schemeClr val="accent5">
                              <a:lumMod val="50000"/>
                            </a:schemeClr>
                          </a:solidFill>
                          <a:latin typeface="UTM Aptima" panose="02040603050506020204" pitchFamily="18" charset="0"/>
                        </a:rPr>
                        <a:t>3</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Nguyễn</a:t>
                      </a:r>
                      <a:r>
                        <a:rPr lang="en-US" sz="2400" b="1" baseline="0">
                          <a:solidFill>
                            <a:schemeClr val="accent5">
                              <a:lumMod val="50000"/>
                            </a:schemeClr>
                          </a:solidFill>
                          <a:latin typeface="UTM Aptima" panose="02040603050506020204" pitchFamily="18" charset="0"/>
                        </a:rPr>
                        <a:t> Ngọc Bảo</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Ếch xanh đi</a:t>
                      </a:r>
                      <a:r>
                        <a:rPr lang="en-US" sz="2400" b="1" baseline="0">
                          <a:solidFill>
                            <a:schemeClr val="accent5">
                              <a:lumMod val="50000"/>
                            </a:schemeClr>
                          </a:solidFill>
                          <a:latin typeface="UTM Aptima" panose="02040603050506020204" pitchFamily="18" charset="0"/>
                        </a:rPr>
                        <a:t> học</a:t>
                      </a:r>
                      <a:endParaRPr lang="en-US" sz="24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592318223"/>
                  </a:ext>
                </a:extLst>
              </a:tr>
              <a:tr h="414776">
                <a:tc>
                  <a:txBody>
                    <a:bodyPr/>
                    <a:lstStyle/>
                    <a:p>
                      <a:pPr algn="ctr"/>
                      <a:r>
                        <a:rPr lang="en-US" sz="2400" b="1">
                          <a:solidFill>
                            <a:schemeClr val="accent5">
                              <a:lumMod val="50000"/>
                            </a:schemeClr>
                          </a:solidFill>
                          <a:latin typeface="UTM Aptima" panose="02040603050506020204" pitchFamily="18" charset="0"/>
                        </a:rPr>
                        <a:t>4</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Đỗ</a:t>
                      </a:r>
                      <a:r>
                        <a:rPr lang="en-US" sz="2400" b="1" baseline="0">
                          <a:solidFill>
                            <a:schemeClr val="accent5">
                              <a:lumMod val="50000"/>
                            </a:schemeClr>
                          </a:solidFill>
                          <a:latin typeface="UTM Aptima" panose="02040603050506020204" pitchFamily="18" charset="0"/>
                        </a:rPr>
                        <a:t> Duy Bắc</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Ngày</a:t>
                      </a:r>
                      <a:r>
                        <a:rPr lang="en-US" sz="2400" b="1" baseline="0">
                          <a:solidFill>
                            <a:schemeClr val="accent5">
                              <a:lumMod val="50000"/>
                            </a:schemeClr>
                          </a:solidFill>
                          <a:latin typeface="UTM Aptima" panose="02040603050506020204" pitchFamily="18" charset="0"/>
                        </a:rPr>
                        <a:t> khai trường</a:t>
                      </a:r>
                      <a:endParaRPr lang="en-US" sz="24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644376834"/>
                  </a:ext>
                </a:extLst>
              </a:tr>
              <a:tr h="414776">
                <a:tc>
                  <a:txBody>
                    <a:bodyPr/>
                    <a:lstStyle/>
                    <a:p>
                      <a:pPr algn="ctr"/>
                      <a:r>
                        <a:rPr lang="en-US" sz="2400" b="1">
                          <a:solidFill>
                            <a:schemeClr val="accent5">
                              <a:lumMod val="50000"/>
                            </a:schemeClr>
                          </a:solidFill>
                          <a:latin typeface="UTM Aptima" panose="02040603050506020204" pitchFamily="18" charset="0"/>
                        </a:rPr>
                        <a:t>5</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Vũ</a:t>
                      </a:r>
                      <a:r>
                        <a:rPr lang="en-US" sz="2400" b="1" baseline="0">
                          <a:solidFill>
                            <a:schemeClr val="accent5">
                              <a:lumMod val="50000"/>
                            </a:schemeClr>
                          </a:solidFill>
                          <a:latin typeface="UTM Aptima" panose="02040603050506020204" pitchFamily="18" charset="0"/>
                        </a:rPr>
                        <a:t> Tiến Bình</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Vì</a:t>
                      </a:r>
                      <a:r>
                        <a:rPr lang="en-US" sz="2400" b="1" baseline="0">
                          <a:solidFill>
                            <a:schemeClr val="accent5">
                              <a:lumMod val="50000"/>
                            </a:schemeClr>
                          </a:solidFill>
                          <a:latin typeface="UTM Aptima" panose="02040603050506020204" pitchFamily="18" charset="0"/>
                        </a:rPr>
                        <a:t> sao gà chẳng giỏi bơi?</a:t>
                      </a:r>
                      <a:endParaRPr lang="en-US" sz="24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955087187"/>
                  </a:ext>
                </a:extLst>
              </a:tr>
              <a:tr h="414776">
                <a:tc>
                  <a:txBody>
                    <a:bodyPr/>
                    <a:lstStyle/>
                    <a:p>
                      <a:pPr algn="ctr"/>
                      <a:r>
                        <a:rPr lang="en-US" sz="2400" b="1">
                          <a:solidFill>
                            <a:schemeClr val="accent5">
                              <a:lumMod val="50000"/>
                            </a:schemeClr>
                          </a:solidFill>
                          <a:latin typeface="UTM Aptima" panose="02040603050506020204" pitchFamily="18" charset="0"/>
                        </a:rPr>
                        <a:t>6</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Lê</a:t>
                      </a:r>
                      <a:r>
                        <a:rPr lang="en-US" sz="2400" b="1" baseline="0">
                          <a:solidFill>
                            <a:schemeClr val="accent5">
                              <a:lumMod val="50000"/>
                            </a:schemeClr>
                          </a:solidFill>
                          <a:latin typeface="UTM Aptima" panose="02040603050506020204" pitchFamily="18" charset="0"/>
                        </a:rPr>
                        <a:t> Thị Cúc</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a:solidFill>
                            <a:schemeClr val="accent5">
                              <a:lumMod val="50000"/>
                            </a:schemeClr>
                          </a:solidFill>
                          <a:latin typeface="UTM Aptima" panose="02040603050506020204" pitchFamily="18" charset="0"/>
                        </a:rPr>
                        <a:t>Ngày</a:t>
                      </a:r>
                      <a:r>
                        <a:rPr lang="en-US" sz="2400" b="1" baseline="0">
                          <a:solidFill>
                            <a:schemeClr val="accent5">
                              <a:lumMod val="50000"/>
                            </a:schemeClr>
                          </a:solidFill>
                          <a:latin typeface="UTM Aptima" panose="02040603050506020204" pitchFamily="18" charset="0"/>
                        </a:rPr>
                        <a:t> khai trường</a:t>
                      </a:r>
                      <a:endParaRPr lang="en-US" sz="24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2612995473"/>
                  </a:ext>
                </a:extLst>
              </a:tr>
              <a:tr h="414776">
                <a:tc>
                  <a:txBody>
                    <a:bodyPr/>
                    <a:lstStyle/>
                    <a:p>
                      <a:pPr algn="ctr"/>
                      <a:r>
                        <a:rPr lang="en-US" sz="2400" b="1">
                          <a:solidFill>
                            <a:schemeClr val="accent5">
                              <a:lumMod val="50000"/>
                            </a:schemeClr>
                          </a:solidFill>
                          <a:latin typeface="UTM Aptima" panose="02040603050506020204" pitchFamily="18" charset="0"/>
                        </a:rPr>
                        <a:t>7</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Lê</a:t>
                      </a:r>
                      <a:r>
                        <a:rPr lang="en-US" sz="2400" b="1" baseline="0">
                          <a:solidFill>
                            <a:schemeClr val="accent5">
                              <a:lumMod val="50000"/>
                            </a:schemeClr>
                          </a:solidFill>
                          <a:latin typeface="UTM Aptima" panose="02040603050506020204" pitchFamily="18" charset="0"/>
                        </a:rPr>
                        <a:t> Gia Hân</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a:solidFill>
                            <a:schemeClr val="accent5">
                              <a:lumMod val="50000"/>
                            </a:schemeClr>
                          </a:solidFill>
                          <a:latin typeface="UTM Aptima" panose="02040603050506020204" pitchFamily="18" charset="0"/>
                        </a:rPr>
                        <a:t>Vì</a:t>
                      </a:r>
                      <a:r>
                        <a:rPr lang="en-US" sz="2400" b="1" baseline="0">
                          <a:solidFill>
                            <a:schemeClr val="accent5">
                              <a:lumMod val="50000"/>
                            </a:schemeClr>
                          </a:solidFill>
                          <a:latin typeface="UTM Aptima" panose="02040603050506020204" pitchFamily="18" charset="0"/>
                        </a:rPr>
                        <a:t> sao gà chẳng giỏi bơi?</a:t>
                      </a:r>
                      <a:endParaRPr lang="en-US" sz="24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166811833"/>
                  </a:ext>
                </a:extLst>
              </a:tr>
              <a:tr h="414776">
                <a:tc>
                  <a:txBody>
                    <a:bodyPr/>
                    <a:lstStyle/>
                    <a:p>
                      <a:pPr algn="ctr"/>
                      <a:r>
                        <a:rPr lang="en-US" sz="2400" b="1">
                          <a:solidFill>
                            <a:schemeClr val="accent5">
                              <a:lumMod val="50000"/>
                            </a:schemeClr>
                          </a:solidFill>
                          <a:latin typeface="UTM Aptima" panose="02040603050506020204" pitchFamily="18" charset="0"/>
                        </a:rPr>
                        <a:t>8</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Phùng</a:t>
                      </a:r>
                      <a:r>
                        <a:rPr lang="en-US" sz="2400" b="1" baseline="0">
                          <a:solidFill>
                            <a:schemeClr val="accent5">
                              <a:lumMod val="50000"/>
                            </a:schemeClr>
                          </a:solidFill>
                          <a:latin typeface="UTM Aptima" panose="02040603050506020204" pitchFamily="18" charset="0"/>
                        </a:rPr>
                        <a:t> Minh Khánh</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chemeClr val="accent5">
                              <a:lumMod val="50000"/>
                            </a:schemeClr>
                          </a:solidFill>
                          <a:latin typeface="UTM Aptima" panose="02040603050506020204" pitchFamily="18" charset="0"/>
                        </a:rPr>
                        <a:t>Ếch</a:t>
                      </a:r>
                      <a:r>
                        <a:rPr lang="en-US" sz="2400" b="1" dirty="0">
                          <a:solidFill>
                            <a:schemeClr val="accent5">
                              <a:lumMod val="50000"/>
                            </a:schemeClr>
                          </a:solidFill>
                          <a:latin typeface="UTM Aptima" panose="02040603050506020204" pitchFamily="18" charset="0"/>
                        </a:rPr>
                        <a:t> </a:t>
                      </a:r>
                      <a:r>
                        <a:rPr lang="en-US" sz="2400" b="1" dirty="0" err="1">
                          <a:solidFill>
                            <a:schemeClr val="accent5">
                              <a:lumMod val="50000"/>
                            </a:schemeClr>
                          </a:solidFill>
                          <a:latin typeface="UTM Aptima" panose="02040603050506020204" pitchFamily="18" charset="0"/>
                        </a:rPr>
                        <a:t>xanh</a:t>
                      </a:r>
                      <a:r>
                        <a:rPr lang="en-US" sz="2400" b="1" dirty="0">
                          <a:solidFill>
                            <a:schemeClr val="accent5">
                              <a:lumMod val="50000"/>
                            </a:schemeClr>
                          </a:solidFill>
                          <a:latin typeface="UTM Aptima" panose="02040603050506020204" pitchFamily="18" charset="0"/>
                        </a:rPr>
                        <a:t> </a:t>
                      </a:r>
                      <a:r>
                        <a:rPr lang="en-US" sz="2400" b="1" dirty="0" err="1">
                          <a:solidFill>
                            <a:schemeClr val="accent5">
                              <a:lumMod val="50000"/>
                            </a:schemeClr>
                          </a:solidFill>
                          <a:latin typeface="UTM Aptima" panose="02040603050506020204" pitchFamily="18" charset="0"/>
                        </a:rPr>
                        <a:t>đi</a:t>
                      </a:r>
                      <a:r>
                        <a:rPr lang="en-US" sz="2400" b="1" baseline="0" dirty="0">
                          <a:solidFill>
                            <a:schemeClr val="accent5">
                              <a:lumMod val="50000"/>
                            </a:schemeClr>
                          </a:solidFill>
                          <a:latin typeface="UTM Aptima" panose="02040603050506020204" pitchFamily="18" charset="0"/>
                        </a:rPr>
                        <a:t> </a:t>
                      </a:r>
                      <a:r>
                        <a:rPr lang="en-US" sz="2400" b="1" baseline="0" dirty="0" err="1">
                          <a:solidFill>
                            <a:schemeClr val="accent5">
                              <a:lumMod val="50000"/>
                            </a:schemeClr>
                          </a:solidFill>
                          <a:latin typeface="UTM Aptima" panose="02040603050506020204" pitchFamily="18" charset="0"/>
                        </a:rPr>
                        <a:t>học</a:t>
                      </a:r>
                      <a:endParaRPr lang="en-US" sz="2400" b="1" dirty="0">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703665244"/>
                  </a:ext>
                </a:extLst>
              </a:tr>
            </a:tbl>
          </a:graphicData>
        </a:graphic>
      </p:graphicFrame>
      <p:grpSp>
        <p:nvGrpSpPr>
          <p:cNvPr id="9" name="Group 8">
            <a:extLst>
              <a:ext uri="{FF2B5EF4-FFF2-40B4-BE49-F238E27FC236}">
                <a16:creationId xmlns:a16="http://schemas.microsoft.com/office/drawing/2014/main" id="{D833C320-9D8E-CD6B-7DFF-081BA96AE007}"/>
              </a:ext>
            </a:extLst>
          </p:cNvPr>
          <p:cNvGrpSpPr/>
          <p:nvPr/>
        </p:nvGrpSpPr>
        <p:grpSpPr>
          <a:xfrm>
            <a:off x="1143000" y="330200"/>
            <a:ext cx="10160000" cy="1155700"/>
            <a:chOff x="1143000" y="330200"/>
            <a:chExt cx="10160000" cy="1155700"/>
          </a:xfrm>
        </p:grpSpPr>
        <p:sp>
          <p:nvSpPr>
            <p:cNvPr id="4" name="Round Diagonal Corner Rectangle 3"/>
            <p:cNvSpPr/>
            <p:nvPr/>
          </p:nvSpPr>
          <p:spPr>
            <a:xfrm>
              <a:off x="1143000" y="330200"/>
              <a:ext cx="10160000" cy="1155700"/>
            </a:xfrm>
            <a:prstGeom prst="round2DiagRect">
              <a:avLst>
                <a:gd name="adj1" fmla="val 50000"/>
                <a:gd name="adj2" fmla="val 0"/>
              </a:avLst>
            </a:prstGeom>
            <a:solidFill>
              <a:schemeClr val="accent4">
                <a:lumMod val="20000"/>
                <a:lumOff val="80000"/>
              </a:schemeClr>
            </a:solidFill>
            <a:ln w="38100">
              <a:solidFill>
                <a:srgbClr val="32947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rgbClr val="00B050"/>
                </a:solidFill>
                <a:latin typeface="UTM Eremitage" panose="02040603050506020204" pitchFamily="18" charset="0"/>
              </a:endParaRPr>
            </a:p>
          </p:txBody>
        </p:sp>
        <p:sp>
          <p:nvSpPr>
            <p:cNvPr id="5" name="TextBox 4"/>
            <p:cNvSpPr txBox="1"/>
            <p:nvPr/>
          </p:nvSpPr>
          <p:spPr>
            <a:xfrm>
              <a:off x="1264503" y="598248"/>
              <a:ext cx="10038497" cy="584775"/>
            </a:xfrm>
            <a:prstGeom prst="rect">
              <a:avLst/>
            </a:prstGeom>
            <a:noFill/>
          </p:spPr>
          <p:txBody>
            <a:bodyPr wrap="square" rtlCol="0">
              <a:spAutoFit/>
            </a:bodyPr>
            <a:lstStyle/>
            <a:p>
              <a:r>
                <a:rPr lang="en-US" sz="3200" b="1" dirty="0">
                  <a:solidFill>
                    <a:schemeClr val="accent2">
                      <a:lumMod val="75000"/>
                    </a:schemeClr>
                  </a:solidFill>
                  <a:latin typeface="UTM Avo" panose="02040603050506020204" pitchFamily="18" charset="0"/>
                </a:rPr>
                <a:t>2. </a:t>
              </a:r>
              <a:r>
                <a:rPr lang="en-US" sz="3200" b="1" dirty="0" err="1">
                  <a:solidFill>
                    <a:schemeClr val="accent2">
                      <a:lumMod val="75000"/>
                    </a:schemeClr>
                  </a:solidFill>
                  <a:latin typeface="UTM Avo" panose="02040603050506020204" pitchFamily="18" charset="0"/>
                </a:rPr>
                <a:t>Bạn</a:t>
              </a:r>
              <a:r>
                <a:rPr lang="en-US" sz="3200" b="1" dirty="0">
                  <a:solidFill>
                    <a:schemeClr val="accent2">
                      <a:lumMod val="75000"/>
                    </a:schemeClr>
                  </a:solidFill>
                  <a:latin typeface="UTM Avo" panose="02040603050506020204" pitchFamily="18" charset="0"/>
                </a:rPr>
                <a:t> </a:t>
              </a:r>
              <a:r>
                <a:rPr lang="en-US" sz="3200" b="1" dirty="0" err="1">
                  <a:solidFill>
                    <a:schemeClr val="accent2">
                      <a:lumMod val="75000"/>
                    </a:schemeClr>
                  </a:solidFill>
                  <a:latin typeface="UTM Avo" panose="02040603050506020204" pitchFamily="18" charset="0"/>
                </a:rPr>
                <a:t>đứng</a:t>
              </a:r>
              <a:r>
                <a:rPr lang="en-US" sz="3200" b="1" dirty="0">
                  <a:solidFill>
                    <a:schemeClr val="accent2">
                      <a:lumMod val="75000"/>
                    </a:schemeClr>
                  </a:solidFill>
                  <a:latin typeface="UTM Avo" panose="02040603050506020204" pitchFamily="18" charset="0"/>
                </a:rPr>
                <a:t> ở </a:t>
              </a:r>
              <a:r>
                <a:rPr lang="en-US" sz="3200" b="1" dirty="0" err="1">
                  <a:solidFill>
                    <a:schemeClr val="accent2">
                      <a:lumMod val="75000"/>
                    </a:schemeClr>
                  </a:solidFill>
                  <a:latin typeface="UTM Avo" panose="02040603050506020204" pitchFamily="18" charset="0"/>
                </a:rPr>
                <a:t>vị</a:t>
              </a:r>
              <a:r>
                <a:rPr lang="en-US" sz="3200" b="1" dirty="0">
                  <a:solidFill>
                    <a:schemeClr val="accent2">
                      <a:lumMod val="75000"/>
                    </a:schemeClr>
                  </a:solidFill>
                  <a:latin typeface="UTM Avo" panose="02040603050506020204" pitchFamily="18" charset="0"/>
                </a:rPr>
                <a:t> </a:t>
              </a:r>
              <a:r>
                <a:rPr lang="en-US" sz="3200" b="1" dirty="0" err="1">
                  <a:solidFill>
                    <a:schemeClr val="accent2">
                      <a:lumMod val="75000"/>
                    </a:schemeClr>
                  </a:solidFill>
                  <a:latin typeface="UTM Avo" panose="02040603050506020204" pitchFamily="18" charset="0"/>
                </a:rPr>
                <a:t>trí</a:t>
              </a:r>
              <a:r>
                <a:rPr lang="en-US" sz="3200" b="1" dirty="0">
                  <a:solidFill>
                    <a:schemeClr val="accent2">
                      <a:lumMod val="75000"/>
                    </a:schemeClr>
                  </a:solidFill>
                  <a:latin typeface="UTM Avo" panose="02040603050506020204" pitchFamily="18" charset="0"/>
                </a:rPr>
                <a:t> </a:t>
              </a:r>
              <a:r>
                <a:rPr lang="en-US" sz="3200" b="1" dirty="0" err="1">
                  <a:solidFill>
                    <a:schemeClr val="accent2">
                      <a:lumMod val="75000"/>
                    </a:schemeClr>
                  </a:solidFill>
                  <a:latin typeface="UTM Avo" panose="02040603050506020204" pitchFamily="18" charset="0"/>
                </a:rPr>
                <a:t>số</a:t>
              </a:r>
              <a:r>
                <a:rPr lang="en-US" sz="3200" b="1" dirty="0">
                  <a:solidFill>
                    <a:schemeClr val="accent2">
                      <a:lumMod val="75000"/>
                    </a:schemeClr>
                  </a:solidFill>
                  <a:latin typeface="UTM Avo" panose="02040603050506020204" pitchFamily="18" charset="0"/>
                </a:rPr>
                <a:t> 6 </a:t>
              </a:r>
              <a:r>
                <a:rPr lang="en-US" sz="3200" b="1" dirty="0" err="1">
                  <a:solidFill>
                    <a:schemeClr val="accent2">
                      <a:lumMod val="75000"/>
                    </a:schemeClr>
                  </a:solidFill>
                  <a:latin typeface="UTM Avo" panose="02040603050506020204" pitchFamily="18" charset="0"/>
                </a:rPr>
                <a:t>đăng</a:t>
              </a:r>
              <a:r>
                <a:rPr lang="en-US" sz="3200" b="1" dirty="0">
                  <a:solidFill>
                    <a:schemeClr val="accent2">
                      <a:lumMod val="75000"/>
                    </a:schemeClr>
                  </a:solidFill>
                  <a:latin typeface="UTM Avo" panose="02040603050506020204" pitchFamily="18" charset="0"/>
                </a:rPr>
                <a:t> </a:t>
              </a:r>
              <a:r>
                <a:rPr lang="en-US" sz="3200" b="1" dirty="0" err="1">
                  <a:solidFill>
                    <a:schemeClr val="accent2">
                      <a:lumMod val="75000"/>
                    </a:schemeClr>
                  </a:solidFill>
                  <a:latin typeface="UTM Avo" panose="02040603050506020204" pitchFamily="18" charset="0"/>
                </a:rPr>
                <a:t>kí</a:t>
              </a:r>
              <a:r>
                <a:rPr lang="en-US" sz="3200" b="1" dirty="0">
                  <a:solidFill>
                    <a:schemeClr val="accent2">
                      <a:lumMod val="75000"/>
                    </a:schemeClr>
                  </a:solidFill>
                  <a:latin typeface="UTM Avo" panose="02040603050506020204" pitchFamily="18" charset="0"/>
                </a:rPr>
                <a:t> </a:t>
              </a:r>
              <a:r>
                <a:rPr lang="en-US" sz="3200" b="1" dirty="0" err="1">
                  <a:solidFill>
                    <a:schemeClr val="accent2">
                      <a:lumMod val="75000"/>
                    </a:schemeClr>
                  </a:solidFill>
                  <a:latin typeface="UTM Avo" panose="02040603050506020204" pitchFamily="18" charset="0"/>
                </a:rPr>
                <a:t>đọc</a:t>
              </a:r>
              <a:r>
                <a:rPr lang="en-US" sz="3200" b="1" dirty="0">
                  <a:solidFill>
                    <a:schemeClr val="accent2">
                      <a:lumMod val="75000"/>
                    </a:schemeClr>
                  </a:solidFill>
                  <a:latin typeface="UTM Avo" panose="02040603050506020204" pitchFamily="18" charset="0"/>
                </a:rPr>
                <a:t> </a:t>
              </a:r>
              <a:r>
                <a:rPr lang="en-US" sz="3200" b="1" dirty="0" err="1">
                  <a:solidFill>
                    <a:schemeClr val="accent2">
                      <a:lumMod val="75000"/>
                    </a:schemeClr>
                  </a:solidFill>
                  <a:latin typeface="UTM Avo" panose="02040603050506020204" pitchFamily="18" charset="0"/>
                </a:rPr>
                <a:t>truyện</a:t>
              </a:r>
              <a:r>
                <a:rPr lang="en-US" sz="3200" b="1" dirty="0">
                  <a:solidFill>
                    <a:schemeClr val="accent2">
                      <a:lumMod val="75000"/>
                    </a:schemeClr>
                  </a:solidFill>
                  <a:latin typeface="UTM Avo" panose="02040603050506020204" pitchFamily="18" charset="0"/>
                </a:rPr>
                <a:t> </a:t>
              </a:r>
              <a:r>
                <a:rPr lang="en-US" sz="3200" b="1" dirty="0" err="1">
                  <a:solidFill>
                    <a:schemeClr val="accent2">
                      <a:lumMod val="75000"/>
                    </a:schemeClr>
                  </a:solidFill>
                  <a:latin typeface="UTM Avo" panose="02040603050506020204" pitchFamily="18" charset="0"/>
                </a:rPr>
                <a:t>gì</a:t>
              </a:r>
              <a:r>
                <a:rPr lang="en-US" sz="3200" b="1" dirty="0">
                  <a:solidFill>
                    <a:schemeClr val="accent2">
                      <a:lumMod val="75000"/>
                    </a:schemeClr>
                  </a:solidFill>
                  <a:latin typeface="UTM Avo" panose="02040603050506020204" pitchFamily="18" charset="0"/>
                </a:rPr>
                <a:t>?</a:t>
              </a:r>
            </a:p>
          </p:txBody>
        </p:sp>
      </p:grpSp>
      <p:sp>
        <p:nvSpPr>
          <p:cNvPr id="6" name="TextBox 5"/>
          <p:cNvSpPr txBox="1"/>
          <p:nvPr/>
        </p:nvSpPr>
        <p:spPr>
          <a:xfrm>
            <a:off x="2930560" y="5895318"/>
            <a:ext cx="4207219" cy="584775"/>
          </a:xfrm>
          <a:prstGeom prst="rect">
            <a:avLst/>
          </a:prstGeom>
          <a:noFill/>
          <a:ln w="28575">
            <a:solidFill>
              <a:srgbClr val="00B050"/>
            </a:solidFill>
            <a:prstDash val="sysDash"/>
          </a:ln>
        </p:spPr>
        <p:txBody>
          <a:bodyPr wrap="square" rtlCol="0">
            <a:spAutoFit/>
          </a:bodyPr>
          <a:lstStyle/>
          <a:p>
            <a:pPr algn="ctr"/>
            <a:r>
              <a:rPr lang="en-US" sz="3200" b="1">
                <a:solidFill>
                  <a:srgbClr val="FF0000"/>
                </a:solidFill>
                <a:latin typeface="UTM Avo" panose="02040603050506020204" pitchFamily="18" charset="0"/>
              </a:rPr>
              <a:t>Ngày khai trường.</a:t>
            </a:r>
          </a:p>
        </p:txBody>
      </p:sp>
      <p:pic>
        <p:nvPicPr>
          <p:cNvPr id="7" name="图片 69">
            <a:extLst>
              <a:ext uri="{FF2B5EF4-FFF2-40B4-BE49-F238E27FC236}">
                <a16:creationId xmlns:a16="http://schemas.microsoft.com/office/drawing/2014/main" id="{2B83537E-ECA4-42D7-8E89-14566761C4DA}"/>
              </a:ext>
            </a:extLst>
          </p:cNvPr>
          <p:cNvPicPr>
            <a:picLocks noChangeAspect="1"/>
          </p:cNvPicPr>
          <p:nvPr/>
        </p:nvPicPr>
        <p:blipFill>
          <a:blip r:embed="rId2"/>
          <a:stretch>
            <a:fillRect/>
          </a:stretch>
        </p:blipFill>
        <p:spPr>
          <a:xfrm flipH="1">
            <a:off x="1307775" y="5681694"/>
            <a:ext cx="1305617" cy="1012024"/>
          </a:xfrm>
          <a:prstGeom prst="rect">
            <a:avLst/>
          </a:prstGeom>
        </p:spPr>
      </p:pic>
      <p:sp>
        <p:nvSpPr>
          <p:cNvPr id="8" name="Rectangle 7"/>
          <p:cNvSpPr/>
          <p:nvPr/>
        </p:nvSpPr>
        <p:spPr>
          <a:xfrm>
            <a:off x="1960583" y="4380931"/>
            <a:ext cx="8720116" cy="450376"/>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92731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965200"/>
            <a:ext cx="10046056" cy="5562600"/>
          </a:xfrm>
          <a:prstGeom prst="rect">
            <a:avLst/>
          </a:prstGeom>
          <a:solidFill>
            <a:schemeClr val="bg1">
              <a:alpha val="77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63593576"/>
              </p:ext>
            </p:extLst>
          </p:nvPr>
        </p:nvGraphicFramePr>
        <p:xfrm>
          <a:off x="1960584" y="1651818"/>
          <a:ext cx="8720115" cy="4114800"/>
        </p:xfrm>
        <a:graphic>
          <a:graphicData uri="http://schemas.openxmlformats.org/drawingml/2006/table">
            <a:tbl>
              <a:tblPr firstRow="1" bandRow="1">
                <a:tableStyleId>{5940675A-B579-460E-94D1-54222C63F5DA}</a:tableStyleId>
              </a:tblPr>
              <a:tblGrid>
                <a:gridCol w="1453610">
                  <a:extLst>
                    <a:ext uri="{9D8B030D-6E8A-4147-A177-3AD203B41FA5}">
                      <a16:colId xmlns:a16="http://schemas.microsoft.com/office/drawing/2014/main" val="1155554642"/>
                    </a:ext>
                  </a:extLst>
                </a:gridCol>
                <a:gridCol w="3051599">
                  <a:extLst>
                    <a:ext uri="{9D8B030D-6E8A-4147-A177-3AD203B41FA5}">
                      <a16:colId xmlns:a16="http://schemas.microsoft.com/office/drawing/2014/main" val="258715470"/>
                    </a:ext>
                  </a:extLst>
                </a:gridCol>
                <a:gridCol w="4214906">
                  <a:extLst>
                    <a:ext uri="{9D8B030D-6E8A-4147-A177-3AD203B41FA5}">
                      <a16:colId xmlns:a16="http://schemas.microsoft.com/office/drawing/2014/main" val="1697211466"/>
                    </a:ext>
                  </a:extLst>
                </a:gridCol>
              </a:tblGrid>
              <a:tr h="414776">
                <a:tc>
                  <a:txBody>
                    <a:bodyPr/>
                    <a:lstStyle/>
                    <a:p>
                      <a:pPr algn="ctr"/>
                      <a:r>
                        <a:rPr lang="en-US" sz="2400" b="1">
                          <a:solidFill>
                            <a:schemeClr val="accent5">
                              <a:lumMod val="50000"/>
                            </a:schemeClr>
                          </a:solidFill>
                          <a:latin typeface="UTM Aptima" panose="02040603050506020204" pitchFamily="18" charset="0"/>
                        </a:rPr>
                        <a:t>Số thứ</a:t>
                      </a:r>
                      <a:r>
                        <a:rPr lang="en-US" sz="2400" b="1" baseline="0">
                          <a:solidFill>
                            <a:schemeClr val="accent5">
                              <a:lumMod val="50000"/>
                            </a:schemeClr>
                          </a:solidFill>
                          <a:latin typeface="UTM Aptima" panose="02040603050506020204" pitchFamily="18" charset="0"/>
                        </a:rPr>
                        <a:t> tự</a:t>
                      </a:r>
                      <a:endParaRPr lang="en-US" sz="2400" b="1">
                        <a:solidFill>
                          <a:schemeClr val="accent5">
                            <a:lumMod val="50000"/>
                          </a:schemeClr>
                        </a:solidFill>
                        <a:latin typeface="UTM Aptima" panose="02040603050506020204" pitchFamily="18" charset="0"/>
                      </a:endParaRPr>
                    </a:p>
                  </a:txBody>
                  <a:tcPr anchor="ctr">
                    <a:solidFill>
                      <a:schemeClr val="accent4">
                        <a:lumMod val="40000"/>
                        <a:lumOff val="60000"/>
                      </a:schemeClr>
                    </a:solidFill>
                  </a:tcPr>
                </a:tc>
                <a:tc>
                  <a:txBody>
                    <a:bodyPr/>
                    <a:lstStyle/>
                    <a:p>
                      <a:pPr algn="ctr"/>
                      <a:r>
                        <a:rPr lang="en-US" sz="2400" b="1">
                          <a:solidFill>
                            <a:schemeClr val="accent5">
                              <a:lumMod val="50000"/>
                            </a:schemeClr>
                          </a:solidFill>
                          <a:latin typeface="UTM Aptima" panose="02040603050506020204" pitchFamily="18" charset="0"/>
                        </a:rPr>
                        <a:t>Họ và</a:t>
                      </a:r>
                      <a:r>
                        <a:rPr lang="en-US" sz="2400" b="1" baseline="0">
                          <a:solidFill>
                            <a:schemeClr val="accent5">
                              <a:lumMod val="50000"/>
                            </a:schemeClr>
                          </a:solidFill>
                          <a:latin typeface="UTM Aptima" panose="02040603050506020204" pitchFamily="18" charset="0"/>
                        </a:rPr>
                        <a:t> tên</a:t>
                      </a:r>
                      <a:endParaRPr lang="en-US" sz="2400" b="1">
                        <a:solidFill>
                          <a:schemeClr val="accent5">
                            <a:lumMod val="50000"/>
                          </a:schemeClr>
                        </a:solidFill>
                        <a:latin typeface="UTM Aptima" panose="02040603050506020204" pitchFamily="18" charset="0"/>
                      </a:endParaRPr>
                    </a:p>
                  </a:txBody>
                  <a:tcPr anchor="ctr">
                    <a:solidFill>
                      <a:schemeClr val="accent4">
                        <a:lumMod val="40000"/>
                        <a:lumOff val="60000"/>
                      </a:schemeClr>
                    </a:solidFill>
                  </a:tcPr>
                </a:tc>
                <a:tc>
                  <a:txBody>
                    <a:bodyPr/>
                    <a:lstStyle/>
                    <a:p>
                      <a:pPr algn="ctr"/>
                      <a:r>
                        <a:rPr lang="en-US" sz="2400" b="1">
                          <a:solidFill>
                            <a:schemeClr val="accent5">
                              <a:lumMod val="50000"/>
                            </a:schemeClr>
                          </a:solidFill>
                          <a:latin typeface="UTM Aptima" panose="02040603050506020204" pitchFamily="18" charset="0"/>
                        </a:rPr>
                        <a:t>Truyện </a:t>
                      </a:r>
                    </a:p>
                  </a:txBody>
                  <a:tcPr anchor="ctr">
                    <a:solidFill>
                      <a:schemeClr val="accent4">
                        <a:lumMod val="40000"/>
                        <a:lumOff val="60000"/>
                      </a:schemeClr>
                    </a:solidFill>
                  </a:tcPr>
                </a:tc>
                <a:extLst>
                  <a:ext uri="{0D108BD9-81ED-4DB2-BD59-A6C34878D82A}">
                    <a16:rowId xmlns:a16="http://schemas.microsoft.com/office/drawing/2014/main" val="2847606606"/>
                  </a:ext>
                </a:extLst>
              </a:tr>
              <a:tr h="414776">
                <a:tc>
                  <a:txBody>
                    <a:bodyPr/>
                    <a:lstStyle/>
                    <a:p>
                      <a:pPr algn="ctr"/>
                      <a:r>
                        <a:rPr lang="en-US" sz="2400" b="1">
                          <a:solidFill>
                            <a:schemeClr val="accent5">
                              <a:lumMod val="50000"/>
                            </a:schemeClr>
                          </a:solidFill>
                          <a:latin typeface="UTM Aptima" panose="02040603050506020204" pitchFamily="18" charset="0"/>
                        </a:rPr>
                        <a:t>1</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Trần Trường</a:t>
                      </a:r>
                      <a:r>
                        <a:rPr lang="en-US" sz="2400" b="1" baseline="0">
                          <a:solidFill>
                            <a:schemeClr val="accent5">
                              <a:lumMod val="50000"/>
                            </a:schemeClr>
                          </a:solidFill>
                          <a:latin typeface="UTM Aptima" panose="02040603050506020204" pitchFamily="18" charset="0"/>
                        </a:rPr>
                        <a:t> An</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Ngày</a:t>
                      </a:r>
                      <a:r>
                        <a:rPr lang="en-US" sz="2400" b="1" baseline="0">
                          <a:solidFill>
                            <a:schemeClr val="accent5">
                              <a:lumMod val="50000"/>
                            </a:schemeClr>
                          </a:solidFill>
                          <a:latin typeface="UTM Aptima" panose="02040603050506020204" pitchFamily="18" charset="0"/>
                        </a:rPr>
                        <a:t> khai trường</a:t>
                      </a:r>
                      <a:endParaRPr lang="en-US" sz="24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75810358"/>
                  </a:ext>
                </a:extLst>
              </a:tr>
              <a:tr h="414776">
                <a:tc>
                  <a:txBody>
                    <a:bodyPr/>
                    <a:lstStyle/>
                    <a:p>
                      <a:pPr algn="ctr"/>
                      <a:r>
                        <a:rPr lang="en-US" sz="2400" b="1">
                          <a:solidFill>
                            <a:schemeClr val="accent5">
                              <a:lumMod val="50000"/>
                            </a:schemeClr>
                          </a:solidFill>
                          <a:latin typeface="UTM Aptima" panose="02040603050506020204" pitchFamily="18" charset="0"/>
                        </a:rPr>
                        <a:t>2</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Nguyễn</a:t>
                      </a:r>
                      <a:r>
                        <a:rPr lang="en-US" sz="2400" b="1" baseline="0">
                          <a:solidFill>
                            <a:schemeClr val="accent5">
                              <a:lumMod val="50000"/>
                            </a:schemeClr>
                          </a:solidFill>
                          <a:latin typeface="UTM Aptima" panose="02040603050506020204" pitchFamily="18" charset="0"/>
                        </a:rPr>
                        <a:t> Hà An</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Ếch xanh đi</a:t>
                      </a:r>
                      <a:r>
                        <a:rPr lang="en-US" sz="2400" b="1" baseline="0">
                          <a:solidFill>
                            <a:schemeClr val="accent5">
                              <a:lumMod val="50000"/>
                            </a:schemeClr>
                          </a:solidFill>
                          <a:latin typeface="UTM Aptima" panose="02040603050506020204" pitchFamily="18" charset="0"/>
                        </a:rPr>
                        <a:t> học</a:t>
                      </a:r>
                      <a:endParaRPr lang="en-US" sz="24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2837006509"/>
                  </a:ext>
                </a:extLst>
              </a:tr>
              <a:tr h="414776">
                <a:tc>
                  <a:txBody>
                    <a:bodyPr/>
                    <a:lstStyle/>
                    <a:p>
                      <a:pPr algn="ctr"/>
                      <a:r>
                        <a:rPr lang="en-US" sz="2400" b="1">
                          <a:solidFill>
                            <a:schemeClr val="accent5">
                              <a:lumMod val="50000"/>
                            </a:schemeClr>
                          </a:solidFill>
                          <a:latin typeface="UTM Aptima" panose="02040603050506020204" pitchFamily="18" charset="0"/>
                        </a:rPr>
                        <a:t>3</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Nguyễn</a:t>
                      </a:r>
                      <a:r>
                        <a:rPr lang="en-US" sz="2400" b="1" baseline="0">
                          <a:solidFill>
                            <a:schemeClr val="accent5">
                              <a:lumMod val="50000"/>
                            </a:schemeClr>
                          </a:solidFill>
                          <a:latin typeface="UTM Aptima" panose="02040603050506020204" pitchFamily="18" charset="0"/>
                        </a:rPr>
                        <a:t> Ngọc Bảo</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Ếch xanh đi</a:t>
                      </a:r>
                      <a:r>
                        <a:rPr lang="en-US" sz="2400" b="1" baseline="0">
                          <a:solidFill>
                            <a:schemeClr val="accent5">
                              <a:lumMod val="50000"/>
                            </a:schemeClr>
                          </a:solidFill>
                          <a:latin typeface="UTM Aptima" panose="02040603050506020204" pitchFamily="18" charset="0"/>
                        </a:rPr>
                        <a:t> học</a:t>
                      </a:r>
                      <a:endParaRPr lang="en-US" sz="24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592318223"/>
                  </a:ext>
                </a:extLst>
              </a:tr>
              <a:tr h="414776">
                <a:tc>
                  <a:txBody>
                    <a:bodyPr/>
                    <a:lstStyle/>
                    <a:p>
                      <a:pPr algn="ctr"/>
                      <a:r>
                        <a:rPr lang="en-US" sz="2400" b="1">
                          <a:solidFill>
                            <a:schemeClr val="accent5">
                              <a:lumMod val="50000"/>
                            </a:schemeClr>
                          </a:solidFill>
                          <a:latin typeface="UTM Aptima" panose="02040603050506020204" pitchFamily="18" charset="0"/>
                        </a:rPr>
                        <a:t>4</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Đỗ</a:t>
                      </a:r>
                      <a:r>
                        <a:rPr lang="en-US" sz="2400" b="1" baseline="0">
                          <a:solidFill>
                            <a:schemeClr val="accent5">
                              <a:lumMod val="50000"/>
                            </a:schemeClr>
                          </a:solidFill>
                          <a:latin typeface="UTM Aptima" panose="02040603050506020204" pitchFamily="18" charset="0"/>
                        </a:rPr>
                        <a:t> Duy Bắc</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Ngày</a:t>
                      </a:r>
                      <a:r>
                        <a:rPr lang="en-US" sz="2400" b="1" baseline="0">
                          <a:solidFill>
                            <a:schemeClr val="accent5">
                              <a:lumMod val="50000"/>
                            </a:schemeClr>
                          </a:solidFill>
                          <a:latin typeface="UTM Aptima" panose="02040603050506020204" pitchFamily="18" charset="0"/>
                        </a:rPr>
                        <a:t> khai trường</a:t>
                      </a:r>
                      <a:endParaRPr lang="en-US" sz="24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644376834"/>
                  </a:ext>
                </a:extLst>
              </a:tr>
              <a:tr h="414776">
                <a:tc>
                  <a:txBody>
                    <a:bodyPr/>
                    <a:lstStyle/>
                    <a:p>
                      <a:pPr algn="ctr"/>
                      <a:r>
                        <a:rPr lang="en-US" sz="2400" b="1">
                          <a:solidFill>
                            <a:schemeClr val="accent5">
                              <a:lumMod val="50000"/>
                            </a:schemeClr>
                          </a:solidFill>
                          <a:latin typeface="UTM Aptima" panose="02040603050506020204" pitchFamily="18" charset="0"/>
                        </a:rPr>
                        <a:t>5</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Vũ</a:t>
                      </a:r>
                      <a:r>
                        <a:rPr lang="en-US" sz="2400" b="1" baseline="0">
                          <a:solidFill>
                            <a:schemeClr val="accent5">
                              <a:lumMod val="50000"/>
                            </a:schemeClr>
                          </a:solidFill>
                          <a:latin typeface="UTM Aptima" panose="02040603050506020204" pitchFamily="18" charset="0"/>
                        </a:rPr>
                        <a:t> Tiến Bình</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Vì</a:t>
                      </a:r>
                      <a:r>
                        <a:rPr lang="en-US" sz="2400" b="1" baseline="0">
                          <a:solidFill>
                            <a:schemeClr val="accent5">
                              <a:lumMod val="50000"/>
                            </a:schemeClr>
                          </a:solidFill>
                          <a:latin typeface="UTM Aptima" panose="02040603050506020204" pitchFamily="18" charset="0"/>
                        </a:rPr>
                        <a:t> sao gà chẳng giỏi bơi?</a:t>
                      </a:r>
                      <a:endParaRPr lang="en-US" sz="24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955087187"/>
                  </a:ext>
                </a:extLst>
              </a:tr>
              <a:tr h="414776">
                <a:tc>
                  <a:txBody>
                    <a:bodyPr/>
                    <a:lstStyle/>
                    <a:p>
                      <a:pPr algn="ctr"/>
                      <a:r>
                        <a:rPr lang="en-US" sz="2400" b="1">
                          <a:solidFill>
                            <a:schemeClr val="accent5">
                              <a:lumMod val="50000"/>
                            </a:schemeClr>
                          </a:solidFill>
                          <a:latin typeface="UTM Aptima" panose="02040603050506020204" pitchFamily="18" charset="0"/>
                        </a:rPr>
                        <a:t>6</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Lê</a:t>
                      </a:r>
                      <a:r>
                        <a:rPr lang="en-US" sz="2400" b="1" baseline="0">
                          <a:solidFill>
                            <a:schemeClr val="accent5">
                              <a:lumMod val="50000"/>
                            </a:schemeClr>
                          </a:solidFill>
                          <a:latin typeface="UTM Aptima" panose="02040603050506020204" pitchFamily="18" charset="0"/>
                        </a:rPr>
                        <a:t> Thị Cúc</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a:solidFill>
                            <a:schemeClr val="accent5">
                              <a:lumMod val="50000"/>
                            </a:schemeClr>
                          </a:solidFill>
                          <a:latin typeface="UTM Aptima" panose="02040603050506020204" pitchFamily="18" charset="0"/>
                        </a:rPr>
                        <a:t>Ngày</a:t>
                      </a:r>
                      <a:r>
                        <a:rPr lang="en-US" sz="2400" b="1" baseline="0">
                          <a:solidFill>
                            <a:schemeClr val="accent5">
                              <a:lumMod val="50000"/>
                            </a:schemeClr>
                          </a:solidFill>
                          <a:latin typeface="UTM Aptima" panose="02040603050506020204" pitchFamily="18" charset="0"/>
                        </a:rPr>
                        <a:t> khai trường</a:t>
                      </a:r>
                      <a:endParaRPr lang="en-US" sz="24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2612995473"/>
                  </a:ext>
                </a:extLst>
              </a:tr>
              <a:tr h="414776">
                <a:tc>
                  <a:txBody>
                    <a:bodyPr/>
                    <a:lstStyle/>
                    <a:p>
                      <a:pPr algn="ctr"/>
                      <a:r>
                        <a:rPr lang="en-US" sz="2400" b="1">
                          <a:solidFill>
                            <a:schemeClr val="accent5">
                              <a:lumMod val="50000"/>
                            </a:schemeClr>
                          </a:solidFill>
                          <a:latin typeface="UTM Aptima" panose="02040603050506020204" pitchFamily="18" charset="0"/>
                        </a:rPr>
                        <a:t>7</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Lê</a:t>
                      </a:r>
                      <a:r>
                        <a:rPr lang="en-US" sz="2400" b="1" baseline="0">
                          <a:solidFill>
                            <a:schemeClr val="accent5">
                              <a:lumMod val="50000"/>
                            </a:schemeClr>
                          </a:solidFill>
                          <a:latin typeface="UTM Aptima" panose="02040603050506020204" pitchFamily="18" charset="0"/>
                        </a:rPr>
                        <a:t> Gia Hân</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a:solidFill>
                            <a:schemeClr val="accent5">
                              <a:lumMod val="50000"/>
                            </a:schemeClr>
                          </a:solidFill>
                          <a:latin typeface="UTM Aptima" panose="02040603050506020204" pitchFamily="18" charset="0"/>
                        </a:rPr>
                        <a:t>Vì</a:t>
                      </a:r>
                      <a:r>
                        <a:rPr lang="en-US" sz="2400" b="1" baseline="0">
                          <a:solidFill>
                            <a:schemeClr val="accent5">
                              <a:lumMod val="50000"/>
                            </a:schemeClr>
                          </a:solidFill>
                          <a:latin typeface="UTM Aptima" panose="02040603050506020204" pitchFamily="18" charset="0"/>
                        </a:rPr>
                        <a:t> sao gà chẳng giỏi bơi?</a:t>
                      </a:r>
                      <a:endParaRPr lang="en-US" sz="24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166811833"/>
                  </a:ext>
                </a:extLst>
              </a:tr>
              <a:tr h="414776">
                <a:tc>
                  <a:txBody>
                    <a:bodyPr/>
                    <a:lstStyle/>
                    <a:p>
                      <a:pPr algn="ctr"/>
                      <a:r>
                        <a:rPr lang="en-US" sz="2400" b="1">
                          <a:solidFill>
                            <a:schemeClr val="accent5">
                              <a:lumMod val="50000"/>
                            </a:schemeClr>
                          </a:solidFill>
                          <a:latin typeface="UTM Aptima" panose="02040603050506020204" pitchFamily="18" charset="0"/>
                        </a:rPr>
                        <a:t>8</a:t>
                      </a:r>
                    </a:p>
                  </a:txBody>
                  <a:tcPr anchor="ctr">
                    <a:solidFill>
                      <a:schemeClr val="bg1"/>
                    </a:solidFill>
                  </a:tcPr>
                </a:tc>
                <a:tc>
                  <a:txBody>
                    <a:bodyPr/>
                    <a:lstStyle/>
                    <a:p>
                      <a:pPr algn="l"/>
                      <a:r>
                        <a:rPr lang="en-US" sz="2400" b="1">
                          <a:solidFill>
                            <a:schemeClr val="accent5">
                              <a:lumMod val="50000"/>
                            </a:schemeClr>
                          </a:solidFill>
                          <a:latin typeface="UTM Aptima" panose="02040603050506020204" pitchFamily="18" charset="0"/>
                        </a:rPr>
                        <a:t>Phùng</a:t>
                      </a:r>
                      <a:r>
                        <a:rPr lang="en-US" sz="2400" b="1" baseline="0">
                          <a:solidFill>
                            <a:schemeClr val="accent5">
                              <a:lumMod val="50000"/>
                            </a:schemeClr>
                          </a:solidFill>
                          <a:latin typeface="UTM Aptima" panose="02040603050506020204" pitchFamily="18" charset="0"/>
                        </a:rPr>
                        <a:t> Minh Khánh</a:t>
                      </a:r>
                      <a:endParaRPr lang="en-US" sz="24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chemeClr val="accent5">
                              <a:lumMod val="50000"/>
                            </a:schemeClr>
                          </a:solidFill>
                          <a:latin typeface="UTM Aptima" panose="02040603050506020204" pitchFamily="18" charset="0"/>
                        </a:rPr>
                        <a:t>Ếch</a:t>
                      </a:r>
                      <a:r>
                        <a:rPr lang="en-US" sz="2400" b="1" dirty="0">
                          <a:solidFill>
                            <a:schemeClr val="accent5">
                              <a:lumMod val="50000"/>
                            </a:schemeClr>
                          </a:solidFill>
                          <a:latin typeface="UTM Aptima" panose="02040603050506020204" pitchFamily="18" charset="0"/>
                        </a:rPr>
                        <a:t> </a:t>
                      </a:r>
                      <a:r>
                        <a:rPr lang="en-US" sz="2400" b="1" dirty="0" err="1">
                          <a:solidFill>
                            <a:schemeClr val="accent5">
                              <a:lumMod val="50000"/>
                            </a:schemeClr>
                          </a:solidFill>
                          <a:latin typeface="UTM Aptima" panose="02040603050506020204" pitchFamily="18" charset="0"/>
                        </a:rPr>
                        <a:t>xanh</a:t>
                      </a:r>
                      <a:r>
                        <a:rPr lang="en-US" sz="2400" b="1" dirty="0">
                          <a:solidFill>
                            <a:schemeClr val="accent5">
                              <a:lumMod val="50000"/>
                            </a:schemeClr>
                          </a:solidFill>
                          <a:latin typeface="UTM Aptima" panose="02040603050506020204" pitchFamily="18" charset="0"/>
                        </a:rPr>
                        <a:t> </a:t>
                      </a:r>
                      <a:r>
                        <a:rPr lang="en-US" sz="2400" b="1" dirty="0" err="1">
                          <a:solidFill>
                            <a:schemeClr val="accent5">
                              <a:lumMod val="50000"/>
                            </a:schemeClr>
                          </a:solidFill>
                          <a:latin typeface="UTM Aptima" panose="02040603050506020204" pitchFamily="18" charset="0"/>
                        </a:rPr>
                        <a:t>đi</a:t>
                      </a:r>
                      <a:r>
                        <a:rPr lang="en-US" sz="2400" b="1" baseline="0" dirty="0">
                          <a:solidFill>
                            <a:schemeClr val="accent5">
                              <a:lumMod val="50000"/>
                            </a:schemeClr>
                          </a:solidFill>
                          <a:latin typeface="UTM Aptima" panose="02040603050506020204" pitchFamily="18" charset="0"/>
                        </a:rPr>
                        <a:t> </a:t>
                      </a:r>
                      <a:r>
                        <a:rPr lang="en-US" sz="2400" b="1" baseline="0" dirty="0" err="1">
                          <a:solidFill>
                            <a:schemeClr val="accent5">
                              <a:lumMod val="50000"/>
                            </a:schemeClr>
                          </a:solidFill>
                          <a:latin typeface="UTM Aptima" panose="02040603050506020204" pitchFamily="18" charset="0"/>
                        </a:rPr>
                        <a:t>học</a:t>
                      </a:r>
                      <a:endParaRPr lang="en-US" sz="2400" b="1" dirty="0">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703665244"/>
                  </a:ext>
                </a:extLst>
              </a:tr>
            </a:tbl>
          </a:graphicData>
        </a:graphic>
      </p:graphicFrame>
      <p:grpSp>
        <p:nvGrpSpPr>
          <p:cNvPr id="11" name="Group 10">
            <a:extLst>
              <a:ext uri="{FF2B5EF4-FFF2-40B4-BE49-F238E27FC236}">
                <a16:creationId xmlns:a16="http://schemas.microsoft.com/office/drawing/2014/main" id="{2C910354-36A0-67A8-AE4A-EADBC623F29E}"/>
              </a:ext>
            </a:extLst>
          </p:cNvPr>
          <p:cNvGrpSpPr/>
          <p:nvPr/>
        </p:nvGrpSpPr>
        <p:grpSpPr>
          <a:xfrm>
            <a:off x="1143000" y="330200"/>
            <a:ext cx="10160000" cy="1155700"/>
            <a:chOff x="1143000" y="330200"/>
            <a:chExt cx="10160000" cy="1155700"/>
          </a:xfrm>
        </p:grpSpPr>
        <p:sp>
          <p:nvSpPr>
            <p:cNvPr id="4" name="Round Diagonal Corner Rectangle 3"/>
            <p:cNvSpPr/>
            <p:nvPr/>
          </p:nvSpPr>
          <p:spPr>
            <a:xfrm>
              <a:off x="1143000" y="330200"/>
              <a:ext cx="10160000" cy="1155700"/>
            </a:xfrm>
            <a:prstGeom prst="round2DiagRect">
              <a:avLst>
                <a:gd name="adj1" fmla="val 50000"/>
                <a:gd name="adj2" fmla="val 0"/>
              </a:avLst>
            </a:prstGeom>
            <a:solidFill>
              <a:schemeClr val="accent4">
                <a:lumMod val="20000"/>
                <a:lumOff val="80000"/>
              </a:schemeClr>
            </a:solidFill>
            <a:ln w="38100">
              <a:solidFill>
                <a:srgbClr val="32947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rgbClr val="00B050"/>
                </a:solidFill>
                <a:latin typeface="UTM Eremitage" panose="02040603050506020204" pitchFamily="18" charset="0"/>
              </a:endParaRPr>
            </a:p>
          </p:txBody>
        </p:sp>
        <p:sp>
          <p:nvSpPr>
            <p:cNvPr id="5" name="TextBox 4"/>
            <p:cNvSpPr txBox="1"/>
            <p:nvPr/>
          </p:nvSpPr>
          <p:spPr>
            <a:xfrm>
              <a:off x="1551327" y="408682"/>
              <a:ext cx="9637729" cy="1077218"/>
            </a:xfrm>
            <a:prstGeom prst="rect">
              <a:avLst/>
            </a:prstGeom>
            <a:noFill/>
          </p:spPr>
          <p:txBody>
            <a:bodyPr wrap="square" rtlCol="0">
              <a:spAutoFit/>
            </a:bodyPr>
            <a:lstStyle/>
            <a:p>
              <a:r>
                <a:rPr lang="en-US" sz="3200" b="1" dirty="0">
                  <a:solidFill>
                    <a:srgbClr val="FF0066"/>
                  </a:solidFill>
                  <a:latin typeface="UTM Avo" panose="02040603050506020204" pitchFamily="18" charset="0"/>
                </a:rPr>
                <a:t>3. </a:t>
              </a:r>
              <a:r>
                <a:rPr lang="en-US" sz="3200" b="1" dirty="0" err="1">
                  <a:solidFill>
                    <a:srgbClr val="FF0066"/>
                  </a:solidFill>
                  <a:latin typeface="UTM Avo" panose="02040603050506020204" pitchFamily="18" charset="0"/>
                </a:rPr>
                <a:t>Những</a:t>
              </a:r>
              <a:r>
                <a:rPr lang="en-US" sz="3200" b="1" dirty="0">
                  <a:solidFill>
                    <a:srgbClr val="FF0066"/>
                  </a:solidFill>
                  <a:latin typeface="UTM Avo" panose="02040603050506020204" pitchFamily="18" charset="0"/>
                </a:rPr>
                <a:t> </a:t>
              </a:r>
              <a:r>
                <a:rPr lang="en-US" sz="3200" b="1" dirty="0" err="1">
                  <a:solidFill>
                    <a:srgbClr val="FF0066"/>
                  </a:solidFill>
                  <a:latin typeface="UTM Avo" panose="02040603050506020204" pitchFamily="18" charset="0"/>
                </a:rPr>
                <a:t>bạn</a:t>
              </a:r>
              <a:r>
                <a:rPr lang="en-US" sz="3200" b="1" dirty="0">
                  <a:solidFill>
                    <a:srgbClr val="FF0066"/>
                  </a:solidFill>
                  <a:latin typeface="UTM Avo" panose="02040603050506020204" pitchFamily="18" charset="0"/>
                </a:rPr>
                <a:t> </a:t>
              </a:r>
              <a:r>
                <a:rPr lang="en-US" sz="3200" b="1" dirty="0" err="1">
                  <a:solidFill>
                    <a:srgbClr val="FF0066"/>
                  </a:solidFill>
                  <a:latin typeface="UTM Avo" panose="02040603050506020204" pitchFamily="18" charset="0"/>
                </a:rPr>
                <a:t>nào</a:t>
              </a:r>
              <a:r>
                <a:rPr lang="en-US" sz="3200" b="1" dirty="0">
                  <a:solidFill>
                    <a:srgbClr val="FF0066"/>
                  </a:solidFill>
                  <a:latin typeface="UTM Avo" panose="02040603050506020204" pitchFamily="18" charset="0"/>
                </a:rPr>
                <a:t> </a:t>
              </a:r>
              <a:r>
                <a:rPr lang="en-US" sz="3200" b="1" dirty="0" err="1">
                  <a:solidFill>
                    <a:srgbClr val="FF0066"/>
                  </a:solidFill>
                  <a:latin typeface="UTM Avo" panose="02040603050506020204" pitchFamily="18" charset="0"/>
                </a:rPr>
                <a:t>đăng</a:t>
              </a:r>
              <a:r>
                <a:rPr lang="en-US" sz="3200" b="1" dirty="0">
                  <a:solidFill>
                    <a:srgbClr val="FF0066"/>
                  </a:solidFill>
                  <a:latin typeface="UTM Avo" panose="02040603050506020204" pitchFamily="18" charset="0"/>
                </a:rPr>
                <a:t> </a:t>
              </a:r>
              <a:r>
                <a:rPr lang="en-US" sz="3200" b="1" dirty="0" err="1">
                  <a:solidFill>
                    <a:srgbClr val="FF0066"/>
                  </a:solidFill>
                  <a:latin typeface="UTM Avo" panose="02040603050506020204" pitchFamily="18" charset="0"/>
                </a:rPr>
                <a:t>kí</a:t>
              </a:r>
              <a:r>
                <a:rPr lang="en-US" sz="3200" b="1" dirty="0">
                  <a:solidFill>
                    <a:srgbClr val="FF0066"/>
                  </a:solidFill>
                  <a:latin typeface="UTM Avo" panose="02040603050506020204" pitchFamily="18" charset="0"/>
                </a:rPr>
                <a:t> </a:t>
              </a:r>
              <a:r>
                <a:rPr lang="en-US" sz="3200" b="1" dirty="0" err="1">
                  <a:solidFill>
                    <a:srgbClr val="FF0066"/>
                  </a:solidFill>
                  <a:latin typeface="UTM Avo" panose="02040603050506020204" pitchFamily="18" charset="0"/>
                </a:rPr>
                <a:t>đọc</a:t>
              </a:r>
              <a:r>
                <a:rPr lang="en-US" sz="3200" b="1" dirty="0">
                  <a:solidFill>
                    <a:srgbClr val="FF0066"/>
                  </a:solidFill>
                  <a:latin typeface="UTM Avo" panose="02040603050506020204" pitchFamily="18" charset="0"/>
                </a:rPr>
                <a:t> </a:t>
              </a:r>
              <a:r>
                <a:rPr lang="en-US" sz="3200" b="1" dirty="0" err="1">
                  <a:solidFill>
                    <a:srgbClr val="FF0066"/>
                  </a:solidFill>
                  <a:latin typeface="UTM Avo" panose="02040603050506020204" pitchFamily="18" charset="0"/>
                </a:rPr>
                <a:t>cùng</a:t>
              </a:r>
              <a:r>
                <a:rPr lang="en-US" sz="3200" b="1" dirty="0">
                  <a:solidFill>
                    <a:srgbClr val="FF0066"/>
                  </a:solidFill>
                  <a:latin typeface="UTM Avo" panose="02040603050506020204" pitchFamily="18" charset="0"/>
                </a:rPr>
                <a:t> </a:t>
              </a:r>
              <a:r>
                <a:rPr lang="en-US" sz="3200" b="1" dirty="0" err="1">
                  <a:solidFill>
                    <a:srgbClr val="FF0066"/>
                  </a:solidFill>
                  <a:latin typeface="UTM Avo" panose="02040603050506020204" pitchFamily="18" charset="0"/>
                </a:rPr>
                <a:t>truyện</a:t>
              </a:r>
              <a:r>
                <a:rPr lang="en-US" sz="3200" b="1" dirty="0">
                  <a:solidFill>
                    <a:srgbClr val="FF0066"/>
                  </a:solidFill>
                  <a:latin typeface="UTM Avo" panose="02040603050506020204" pitchFamily="18" charset="0"/>
                </a:rPr>
                <a:t> </a:t>
              </a:r>
              <a:r>
                <a:rPr lang="en-US" sz="3200" b="1" dirty="0" err="1">
                  <a:solidFill>
                    <a:srgbClr val="FF0066"/>
                  </a:solidFill>
                  <a:latin typeface="UTM Avo" panose="02040603050506020204" pitchFamily="18" charset="0"/>
                </a:rPr>
                <a:t>với</a:t>
              </a:r>
              <a:r>
                <a:rPr lang="en-US" sz="3200" b="1" dirty="0">
                  <a:solidFill>
                    <a:srgbClr val="FF0066"/>
                  </a:solidFill>
                  <a:latin typeface="UTM Avo" panose="02040603050506020204" pitchFamily="18" charset="0"/>
                </a:rPr>
                <a:t> </a:t>
              </a:r>
              <a:r>
                <a:rPr lang="en-US" sz="3200" b="1" dirty="0" err="1">
                  <a:solidFill>
                    <a:srgbClr val="FF0066"/>
                  </a:solidFill>
                  <a:latin typeface="UTM Avo" panose="02040603050506020204" pitchFamily="18" charset="0"/>
                </a:rPr>
                <a:t>bạn</a:t>
              </a:r>
              <a:r>
                <a:rPr lang="en-US" sz="3200" b="1" dirty="0">
                  <a:solidFill>
                    <a:srgbClr val="FF0066"/>
                  </a:solidFill>
                  <a:latin typeface="UTM Avo" panose="02040603050506020204" pitchFamily="18" charset="0"/>
                </a:rPr>
                <a:t> ở </a:t>
              </a:r>
              <a:r>
                <a:rPr lang="en-US" sz="3200" b="1" dirty="0" err="1">
                  <a:solidFill>
                    <a:srgbClr val="FF0066"/>
                  </a:solidFill>
                  <a:latin typeface="UTM Avo" panose="02040603050506020204" pitchFamily="18" charset="0"/>
                </a:rPr>
                <a:t>vị</a:t>
              </a:r>
              <a:r>
                <a:rPr lang="en-US" sz="3200" b="1" dirty="0">
                  <a:solidFill>
                    <a:srgbClr val="FF0066"/>
                  </a:solidFill>
                  <a:latin typeface="UTM Avo" panose="02040603050506020204" pitchFamily="18" charset="0"/>
                </a:rPr>
                <a:t> </a:t>
              </a:r>
              <a:r>
                <a:rPr lang="en-US" sz="3200" b="1" dirty="0" err="1">
                  <a:solidFill>
                    <a:srgbClr val="FF0066"/>
                  </a:solidFill>
                  <a:latin typeface="UTM Avo" panose="02040603050506020204" pitchFamily="18" charset="0"/>
                </a:rPr>
                <a:t>trí</a:t>
              </a:r>
              <a:r>
                <a:rPr lang="en-US" sz="3200" b="1" dirty="0">
                  <a:solidFill>
                    <a:srgbClr val="FF0066"/>
                  </a:solidFill>
                  <a:latin typeface="UTM Avo" panose="02040603050506020204" pitchFamily="18" charset="0"/>
                </a:rPr>
                <a:t> </a:t>
              </a:r>
              <a:r>
                <a:rPr lang="en-US" sz="3200" b="1" dirty="0" err="1">
                  <a:solidFill>
                    <a:srgbClr val="FF0066"/>
                  </a:solidFill>
                  <a:latin typeface="UTM Avo" panose="02040603050506020204" pitchFamily="18" charset="0"/>
                </a:rPr>
                <a:t>số</a:t>
              </a:r>
              <a:r>
                <a:rPr lang="en-US" sz="3200" b="1" dirty="0">
                  <a:solidFill>
                    <a:srgbClr val="FF0066"/>
                  </a:solidFill>
                  <a:latin typeface="UTM Avo" panose="02040603050506020204" pitchFamily="18" charset="0"/>
                </a:rPr>
                <a:t> 6?</a:t>
              </a:r>
            </a:p>
          </p:txBody>
        </p:sp>
      </p:grpSp>
      <p:sp>
        <p:nvSpPr>
          <p:cNvPr id="6" name="TextBox 5"/>
          <p:cNvSpPr txBox="1"/>
          <p:nvPr/>
        </p:nvSpPr>
        <p:spPr>
          <a:xfrm>
            <a:off x="2792623" y="5956666"/>
            <a:ext cx="7155136" cy="584775"/>
          </a:xfrm>
          <a:prstGeom prst="rect">
            <a:avLst/>
          </a:prstGeom>
          <a:noFill/>
          <a:ln w="28575">
            <a:solidFill>
              <a:srgbClr val="00B050"/>
            </a:solidFill>
            <a:prstDash val="sysDash"/>
          </a:ln>
        </p:spPr>
        <p:txBody>
          <a:bodyPr wrap="square" rtlCol="0">
            <a:spAutoFit/>
          </a:bodyPr>
          <a:lstStyle/>
          <a:p>
            <a:pPr algn="ctr"/>
            <a:r>
              <a:rPr lang="en-US" sz="3200" b="1">
                <a:solidFill>
                  <a:srgbClr val="FF0000"/>
                </a:solidFill>
                <a:latin typeface="UTM Avo" panose="02040603050506020204" pitchFamily="18" charset="0"/>
              </a:rPr>
              <a:t>Trần Trường An, Đỗ Duy Bắc</a:t>
            </a:r>
          </a:p>
        </p:txBody>
      </p:sp>
      <p:pic>
        <p:nvPicPr>
          <p:cNvPr id="7" name="图片 69">
            <a:extLst>
              <a:ext uri="{FF2B5EF4-FFF2-40B4-BE49-F238E27FC236}">
                <a16:creationId xmlns:a16="http://schemas.microsoft.com/office/drawing/2014/main" id="{2B83537E-ECA4-42D7-8E89-14566761C4DA}"/>
              </a:ext>
            </a:extLst>
          </p:cNvPr>
          <p:cNvPicPr>
            <a:picLocks noChangeAspect="1"/>
          </p:cNvPicPr>
          <p:nvPr/>
        </p:nvPicPr>
        <p:blipFill>
          <a:blip r:embed="rId2"/>
          <a:stretch>
            <a:fillRect/>
          </a:stretch>
        </p:blipFill>
        <p:spPr>
          <a:xfrm flipH="1">
            <a:off x="1307775" y="5681694"/>
            <a:ext cx="1305617" cy="1012024"/>
          </a:xfrm>
          <a:prstGeom prst="rect">
            <a:avLst/>
          </a:prstGeom>
        </p:spPr>
      </p:pic>
      <p:sp>
        <p:nvSpPr>
          <p:cNvPr id="8" name="Rectangle 7"/>
          <p:cNvSpPr/>
          <p:nvPr/>
        </p:nvSpPr>
        <p:spPr>
          <a:xfrm>
            <a:off x="1960583" y="4380931"/>
            <a:ext cx="8720116" cy="450376"/>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49207" y="3496095"/>
            <a:ext cx="8720116" cy="45037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62855" y="2131321"/>
            <a:ext cx="8720116" cy="45037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9274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par>
                          <p:cTn id="48" fill="hold">
                            <p:stCondLst>
                              <p:cond delay="500"/>
                            </p:stCondLst>
                            <p:childTnLst>
                              <p:par>
                                <p:cTn id="49" presetID="16" presetClass="entr" presetSubtype="21"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965200"/>
            <a:ext cx="10046056" cy="5562600"/>
          </a:xfrm>
          <a:prstGeom prst="rect">
            <a:avLst/>
          </a:prstGeom>
          <a:solidFill>
            <a:schemeClr val="bg1">
              <a:alpha val="77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7DEC4BE-91A2-F2AA-A0E6-014F76A60511}"/>
              </a:ext>
            </a:extLst>
          </p:cNvPr>
          <p:cNvGrpSpPr/>
          <p:nvPr/>
        </p:nvGrpSpPr>
        <p:grpSpPr>
          <a:xfrm>
            <a:off x="1143000" y="330200"/>
            <a:ext cx="10291717" cy="1155700"/>
            <a:chOff x="1143000" y="330200"/>
            <a:chExt cx="10291717" cy="1155700"/>
          </a:xfrm>
        </p:grpSpPr>
        <p:sp>
          <p:nvSpPr>
            <p:cNvPr id="4" name="Round Diagonal Corner Rectangle 3"/>
            <p:cNvSpPr/>
            <p:nvPr/>
          </p:nvSpPr>
          <p:spPr>
            <a:xfrm>
              <a:off x="1143000" y="330200"/>
              <a:ext cx="10160000" cy="1155700"/>
            </a:xfrm>
            <a:prstGeom prst="round2DiagRect">
              <a:avLst>
                <a:gd name="adj1" fmla="val 50000"/>
                <a:gd name="adj2" fmla="val 0"/>
              </a:avLst>
            </a:prstGeom>
            <a:solidFill>
              <a:schemeClr val="accent4">
                <a:lumMod val="20000"/>
                <a:lumOff val="80000"/>
              </a:schemeClr>
            </a:solidFill>
            <a:ln w="38100">
              <a:solidFill>
                <a:srgbClr val="32947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rgbClr val="00B050"/>
                </a:solidFill>
                <a:latin typeface="UTM Eremitage" panose="02040603050506020204" pitchFamily="18" charset="0"/>
              </a:endParaRPr>
            </a:p>
          </p:txBody>
        </p:sp>
        <p:sp>
          <p:nvSpPr>
            <p:cNvPr id="5" name="TextBox 4"/>
            <p:cNvSpPr txBox="1"/>
            <p:nvPr/>
          </p:nvSpPr>
          <p:spPr>
            <a:xfrm>
              <a:off x="1796988" y="584884"/>
              <a:ext cx="9637729" cy="646331"/>
            </a:xfrm>
            <a:prstGeom prst="rect">
              <a:avLst/>
            </a:prstGeom>
            <a:noFill/>
          </p:spPr>
          <p:txBody>
            <a:bodyPr wrap="square" rtlCol="0">
              <a:spAutoFit/>
            </a:bodyPr>
            <a:lstStyle/>
            <a:p>
              <a:r>
                <a:rPr lang="en-US" sz="3600" b="1" dirty="0">
                  <a:solidFill>
                    <a:schemeClr val="accent6">
                      <a:lumMod val="75000"/>
                    </a:schemeClr>
                  </a:solidFill>
                  <a:latin typeface="UTM Avo" panose="02040603050506020204" pitchFamily="18" charset="0"/>
                </a:rPr>
                <a:t>4. </a:t>
              </a:r>
              <a:r>
                <a:rPr lang="en-US" sz="3600" b="1" dirty="0" err="1">
                  <a:solidFill>
                    <a:schemeClr val="accent6">
                      <a:lumMod val="75000"/>
                    </a:schemeClr>
                  </a:solidFill>
                  <a:latin typeface="UTM Avo" panose="02040603050506020204" pitchFamily="18" charset="0"/>
                </a:rPr>
                <a:t>Bản</a:t>
              </a:r>
              <a:r>
                <a:rPr lang="en-US" sz="3600" b="1" dirty="0">
                  <a:solidFill>
                    <a:schemeClr val="accent6">
                      <a:lumMod val="75000"/>
                    </a:schemeClr>
                  </a:solidFill>
                  <a:latin typeface="UTM Avo" panose="02040603050506020204" pitchFamily="18" charset="0"/>
                </a:rPr>
                <a:t> </a:t>
              </a:r>
              <a:r>
                <a:rPr lang="en-US" sz="3600" b="1" dirty="0" err="1">
                  <a:solidFill>
                    <a:schemeClr val="accent6">
                      <a:lumMod val="75000"/>
                    </a:schemeClr>
                  </a:solidFill>
                  <a:latin typeface="UTM Avo" panose="02040603050506020204" pitchFamily="18" charset="0"/>
                </a:rPr>
                <a:t>danh</a:t>
              </a:r>
              <a:r>
                <a:rPr lang="en-US" sz="3600" b="1" dirty="0">
                  <a:solidFill>
                    <a:schemeClr val="accent6">
                      <a:lumMod val="75000"/>
                    </a:schemeClr>
                  </a:solidFill>
                  <a:latin typeface="UTM Avo" panose="02040603050506020204" pitchFamily="18" charset="0"/>
                </a:rPr>
                <a:t> </a:t>
              </a:r>
              <a:r>
                <a:rPr lang="en-US" sz="3600" b="1" dirty="0" err="1">
                  <a:solidFill>
                    <a:schemeClr val="accent6">
                      <a:lumMod val="75000"/>
                    </a:schemeClr>
                  </a:solidFill>
                  <a:latin typeface="UTM Avo" panose="02040603050506020204" pitchFamily="18" charset="0"/>
                </a:rPr>
                <a:t>sách</a:t>
              </a:r>
              <a:r>
                <a:rPr lang="en-US" sz="3600" b="1" dirty="0">
                  <a:solidFill>
                    <a:schemeClr val="accent6">
                      <a:lumMod val="75000"/>
                    </a:schemeClr>
                  </a:solidFill>
                  <a:latin typeface="UTM Avo" panose="02040603050506020204" pitchFamily="18" charset="0"/>
                </a:rPr>
                <a:t> </a:t>
              </a:r>
              <a:r>
                <a:rPr lang="en-US" sz="3600" b="1" dirty="0" err="1">
                  <a:solidFill>
                    <a:schemeClr val="accent6">
                      <a:lumMod val="75000"/>
                    </a:schemeClr>
                  </a:solidFill>
                  <a:latin typeface="UTM Avo" panose="02040603050506020204" pitchFamily="18" charset="0"/>
                </a:rPr>
                <a:t>có</a:t>
              </a:r>
              <a:r>
                <a:rPr lang="en-US" sz="3600" b="1" dirty="0">
                  <a:solidFill>
                    <a:schemeClr val="accent6">
                      <a:lumMod val="75000"/>
                    </a:schemeClr>
                  </a:solidFill>
                  <a:latin typeface="UTM Avo" panose="02040603050506020204" pitchFamily="18" charset="0"/>
                </a:rPr>
                <a:t> </a:t>
              </a:r>
              <a:r>
                <a:rPr lang="en-US" sz="3600" b="1" dirty="0" err="1">
                  <a:solidFill>
                    <a:schemeClr val="accent6">
                      <a:lumMod val="75000"/>
                    </a:schemeClr>
                  </a:solidFill>
                  <a:latin typeface="UTM Avo" panose="02040603050506020204" pitchFamily="18" charset="0"/>
                </a:rPr>
                <a:t>tác</a:t>
              </a:r>
              <a:r>
                <a:rPr lang="en-US" sz="3600" b="1" dirty="0">
                  <a:solidFill>
                    <a:schemeClr val="accent6">
                      <a:lumMod val="75000"/>
                    </a:schemeClr>
                  </a:solidFill>
                  <a:latin typeface="UTM Avo" panose="02040603050506020204" pitchFamily="18" charset="0"/>
                </a:rPr>
                <a:t> </a:t>
              </a:r>
              <a:r>
                <a:rPr lang="en-US" sz="3600" b="1" dirty="0" err="1">
                  <a:solidFill>
                    <a:schemeClr val="accent6">
                      <a:lumMod val="75000"/>
                    </a:schemeClr>
                  </a:solidFill>
                  <a:latin typeface="UTM Avo" panose="02040603050506020204" pitchFamily="18" charset="0"/>
                </a:rPr>
                <a:t>dụng</a:t>
              </a:r>
              <a:r>
                <a:rPr lang="en-US" sz="3600" b="1" dirty="0">
                  <a:solidFill>
                    <a:schemeClr val="accent6">
                      <a:lumMod val="75000"/>
                    </a:schemeClr>
                  </a:solidFill>
                  <a:latin typeface="UTM Avo" panose="02040603050506020204" pitchFamily="18" charset="0"/>
                </a:rPr>
                <a:t> </a:t>
              </a:r>
              <a:r>
                <a:rPr lang="en-US" sz="3600" b="1" dirty="0" err="1">
                  <a:solidFill>
                    <a:schemeClr val="accent6">
                      <a:lumMod val="75000"/>
                    </a:schemeClr>
                  </a:solidFill>
                  <a:latin typeface="UTM Avo" panose="02040603050506020204" pitchFamily="18" charset="0"/>
                </a:rPr>
                <a:t>gì</a:t>
              </a:r>
              <a:r>
                <a:rPr lang="en-US" sz="3600" b="1" dirty="0">
                  <a:solidFill>
                    <a:schemeClr val="accent6">
                      <a:lumMod val="75000"/>
                    </a:schemeClr>
                  </a:solidFill>
                  <a:latin typeface="UTM Avo" panose="02040603050506020204" pitchFamily="18" charset="0"/>
                </a:rPr>
                <a:t>?</a:t>
              </a:r>
            </a:p>
          </p:txBody>
        </p:sp>
      </p:grpSp>
      <p:pic>
        <p:nvPicPr>
          <p:cNvPr id="11" name="图片 3"/>
          <p:cNvPicPr>
            <a:picLocks noChangeAspect="1"/>
          </p:cNvPicPr>
          <p:nvPr/>
        </p:nvPicPr>
        <p:blipFill rotWithShape="1">
          <a:blip r:embed="rId2">
            <a:extLst>
              <a:ext uri="{28A0092B-C50C-407E-A947-70E740481C1C}">
                <a14:useLocalDpi xmlns:a14="http://schemas.microsoft.com/office/drawing/2010/main" val="0"/>
              </a:ext>
            </a:extLst>
          </a:blip>
          <a:srcRect t="21750"/>
          <a:stretch>
            <a:fillRect/>
          </a:stretch>
        </p:blipFill>
        <p:spPr>
          <a:xfrm>
            <a:off x="-158901" y="3835855"/>
            <a:ext cx="12428326" cy="3016662"/>
          </a:xfrm>
          <a:prstGeom prst="rect">
            <a:avLst/>
          </a:prstGeom>
        </p:spPr>
      </p:pic>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9994" b="94185" l="7462" r="89987">
                        <a14:foregroundMark x1="46429" y1="35191" x2="41645" y2="41369"/>
                        <a14:foregroundMark x1="57717" y1="36160" x2="61607" y2="47305"/>
                        <a14:foregroundMark x1="44962" y1="76681" x2="42092" y2="87826"/>
                        <a14:foregroundMark x1="60332" y1="80133" x2="62755" y2="84373"/>
                        <a14:foregroundMark x1="43559" y1="80133" x2="42793" y2="85221"/>
                        <a14:foregroundMark x1="43559" y1="79891" x2="42092" y2="84373"/>
                        <a14:foregroundMark x1="60587" y1="78740" x2="62946" y2="84676"/>
                      </a14:backgroundRemoval>
                    </a14:imgEffect>
                  </a14:imgLayer>
                </a14:imgProps>
              </a:ext>
              <a:ext uri="{28A0092B-C50C-407E-A947-70E740481C1C}">
                <a14:useLocalDpi xmlns:a14="http://schemas.microsoft.com/office/drawing/2010/main" val="0"/>
              </a:ext>
            </a:extLst>
          </a:blip>
          <a:stretch>
            <a:fillRect/>
          </a:stretch>
        </p:blipFill>
        <p:spPr>
          <a:xfrm flipH="1">
            <a:off x="-924480" y="1814582"/>
            <a:ext cx="5078743" cy="5348218"/>
          </a:xfrm>
          <a:prstGeom prst="rect">
            <a:avLst/>
          </a:prstGeom>
        </p:spPr>
      </p:pic>
      <p:grpSp>
        <p:nvGrpSpPr>
          <p:cNvPr id="17" name="Group 16"/>
          <p:cNvGrpSpPr/>
          <p:nvPr/>
        </p:nvGrpSpPr>
        <p:grpSpPr>
          <a:xfrm>
            <a:off x="3616657" y="2268466"/>
            <a:ext cx="6837528" cy="2822149"/>
            <a:chOff x="3616657" y="2268466"/>
            <a:chExt cx="6837528" cy="2822149"/>
          </a:xfrm>
        </p:grpSpPr>
        <p:sp>
          <p:nvSpPr>
            <p:cNvPr id="14" name="Round Diagonal Corner Rectangle 13"/>
            <p:cNvSpPr/>
            <p:nvPr/>
          </p:nvSpPr>
          <p:spPr>
            <a:xfrm>
              <a:off x="3616657" y="2268466"/>
              <a:ext cx="6837528" cy="2822149"/>
            </a:xfrm>
            <a:prstGeom prst="round2DiagRect">
              <a:avLst>
                <a:gd name="adj1" fmla="val 50000"/>
                <a:gd name="adj2" fmla="val 43865"/>
              </a:avLst>
            </a:prstGeom>
            <a:solidFill>
              <a:schemeClr val="bg1"/>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rgbClr val="FF0000"/>
                </a:solidFill>
                <a:latin typeface="UTM Gradoo" panose="02040603050506020204" pitchFamily="18" charset="0"/>
              </a:endParaRPr>
            </a:p>
          </p:txBody>
        </p:sp>
        <p:sp>
          <p:nvSpPr>
            <p:cNvPr id="16" name="TextBox 15"/>
            <p:cNvSpPr txBox="1"/>
            <p:nvPr/>
          </p:nvSpPr>
          <p:spPr>
            <a:xfrm>
              <a:off x="4004137" y="2634018"/>
              <a:ext cx="5876842" cy="2062103"/>
            </a:xfrm>
            <a:prstGeom prst="rect">
              <a:avLst/>
            </a:prstGeom>
            <a:noFill/>
          </p:spPr>
          <p:txBody>
            <a:bodyPr wrap="square" rtlCol="0">
              <a:spAutoFit/>
            </a:bodyPr>
            <a:lstStyle/>
            <a:p>
              <a:pPr lvl="0" algn="just"/>
              <a:r>
                <a:rPr lang="en-US" sz="3200" b="1">
                  <a:solidFill>
                    <a:srgbClr val="0070C0"/>
                  </a:solidFill>
                  <a:latin typeface="UTM Avo" panose="02040603050506020204" pitchFamily="18" charset="0"/>
                  <a:cs typeface="Times New Roman" panose="02020603050405020304" pitchFamily="18" charset="0"/>
                  <a:sym typeface="+mn-ea"/>
                </a:rPr>
                <a:t>      Bản danh sách giúp thống kê các bạn đăng ký truyện và tên truyện các bạn đã đăng ký.</a:t>
              </a:r>
              <a:endParaRPr lang="zh-CN" altLang="en-US" sz="3200" b="1">
                <a:solidFill>
                  <a:srgbClr val="0070C0"/>
                </a:solidFill>
                <a:latin typeface="UTM Avo" panose="02040603050506020204" pitchFamily="18" charset="0"/>
                <a:ea typeface="汉仪黑荔枝体简"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21090233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158519" y="0"/>
            <a:ext cx="11631561" cy="6319253"/>
            <a:chOff x="280219" y="157316"/>
            <a:chExt cx="11631561" cy="6319253"/>
          </a:xfrm>
        </p:grpSpPr>
        <p:pic>
          <p:nvPicPr>
            <p:cNvPr id="3"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4"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grpSp>
      <p:sp>
        <p:nvSpPr>
          <p:cNvPr id="5" name="Rectangle 4"/>
          <p:cNvSpPr/>
          <p:nvPr/>
        </p:nvSpPr>
        <p:spPr>
          <a:xfrm>
            <a:off x="1122719" y="851437"/>
            <a:ext cx="9871788" cy="4963885"/>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37938"/>
          <a:stretch/>
        </p:blipFill>
        <p:spPr>
          <a:xfrm rot="21185381" flipH="1">
            <a:off x="-80969" y="3152778"/>
            <a:ext cx="1241848" cy="1893853"/>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37938"/>
          <a:stretch/>
        </p:blipFill>
        <p:spPr>
          <a:xfrm rot="19802793" flipH="1">
            <a:off x="10734806" y="1971572"/>
            <a:ext cx="1514099" cy="2309042"/>
          </a:xfrm>
          <a:prstGeom prst="rect">
            <a:avLst/>
          </a:prstGeom>
        </p:spPr>
      </p:pic>
      <p:sp>
        <p:nvSpPr>
          <p:cNvPr id="9" name="Rectangle 8"/>
          <p:cNvSpPr/>
          <p:nvPr/>
        </p:nvSpPr>
        <p:spPr>
          <a:xfrm>
            <a:off x="1696034" y="783094"/>
            <a:ext cx="8890673" cy="769441"/>
          </a:xfrm>
          <a:prstGeom prst="rect">
            <a:avLst/>
          </a:prstGeom>
        </p:spPr>
        <p:txBody>
          <a:bodyPr wrap="square">
            <a:spAutoFit/>
          </a:bodyPr>
          <a:lstStyle/>
          <a:p>
            <a:pPr algn="just"/>
            <a:r>
              <a:rPr lang="en-US" sz="4400" b="1">
                <a:solidFill>
                  <a:srgbClr val="002060"/>
                </a:solidFill>
                <a:latin typeface="UTM Avo" panose="02040603050506020204" pitchFamily="18" charset="0"/>
              </a:rPr>
              <a:t>	</a:t>
            </a:r>
            <a:endParaRPr lang="vi-VN" sz="4400" b="1" dirty="0">
              <a:solidFill>
                <a:srgbClr val="FFC000"/>
              </a:solidFill>
              <a:latin typeface="UTM Avo" panose="02040603050506020204" pitchFamily="18" charset="0"/>
            </a:endParaRP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r="37938"/>
          <a:stretch/>
        </p:blipFill>
        <p:spPr>
          <a:xfrm rot="2909703">
            <a:off x="981038" y="3810171"/>
            <a:ext cx="636646" cy="970903"/>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r="37938"/>
          <a:stretch/>
        </p:blipFill>
        <p:spPr>
          <a:xfrm rot="21207903">
            <a:off x="10425148" y="3592063"/>
            <a:ext cx="784545" cy="1196454"/>
          </a:xfrm>
          <a:prstGeom prst="rect">
            <a:avLst/>
          </a:prstGeom>
        </p:spPr>
      </p:pic>
      <p:pic>
        <p:nvPicPr>
          <p:cNvPr id="12" name="Picture 11"/>
          <p:cNvPicPr>
            <a:picLocks noChangeAspect="1"/>
          </p:cNvPicPr>
          <p:nvPr/>
        </p:nvPicPr>
        <p:blipFill rotWithShape="1">
          <a:blip r:embed="rId8">
            <a:extLst>
              <a:ext uri="{BEBA8EAE-BF5A-486C-A8C5-ECC9F3942E4B}">
                <a14:imgProps xmlns:a14="http://schemas.microsoft.com/office/drawing/2010/main">
                  <a14:imgLayer r:embed="rId9">
                    <a14:imgEffect>
                      <a14:backgroundRemoval t="2878" b="29736" l="48882" r="77157"/>
                    </a14:imgEffect>
                  </a14:imgLayer>
                </a14:imgProps>
              </a:ext>
              <a:ext uri="{28A0092B-C50C-407E-A947-70E740481C1C}">
                <a14:useLocalDpi xmlns:a14="http://schemas.microsoft.com/office/drawing/2010/main" val="0"/>
              </a:ext>
            </a:extLst>
          </a:blip>
          <a:srcRect l="49471" r="23031" b="69648"/>
          <a:stretch/>
        </p:blipFill>
        <p:spPr>
          <a:xfrm>
            <a:off x="-13569" y="-73655"/>
            <a:ext cx="2059444" cy="1514260"/>
          </a:xfrm>
          <a:prstGeom prst="rect">
            <a:avLst/>
          </a:prstGeom>
        </p:spPr>
      </p:pic>
      <p:pic>
        <p:nvPicPr>
          <p:cNvPr id="13" name="Picture 12"/>
          <p:cNvPicPr>
            <a:picLocks noChangeAspect="1"/>
          </p:cNvPicPr>
          <p:nvPr/>
        </p:nvPicPr>
        <p:blipFill rotWithShape="1">
          <a:blip r:embed="rId10">
            <a:extLst>
              <a:ext uri="{BEBA8EAE-BF5A-486C-A8C5-ECC9F3942E4B}">
                <a14:imgProps xmlns:a14="http://schemas.microsoft.com/office/drawing/2010/main">
                  <a14:imgLayer r:embed="rId9">
                    <a14:imgEffect>
                      <a14:backgroundRemoval t="70264" b="96643" l="3834" r="40256"/>
                    </a14:imgEffect>
                  </a14:imgLayer>
                </a14:imgProps>
              </a:ext>
              <a:ext uri="{28A0092B-C50C-407E-A947-70E740481C1C}">
                <a14:useLocalDpi xmlns:a14="http://schemas.microsoft.com/office/drawing/2010/main" val="0"/>
              </a:ext>
            </a:extLst>
          </a:blip>
          <a:srcRect t="70309" r="60400"/>
          <a:stretch/>
        </p:blipFill>
        <p:spPr>
          <a:xfrm flipH="1">
            <a:off x="10436507" y="150939"/>
            <a:ext cx="2146894" cy="1072252"/>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9">
                    <a14:imgEffect>
                      <a14:backgroundRemoval t="2398" b="23981" l="79073" r="97923"/>
                    </a14:imgEffect>
                  </a14:imgLayer>
                </a14:imgProps>
              </a:ext>
              <a:ext uri="{28A0092B-C50C-407E-A947-70E740481C1C}">
                <a14:useLocalDpi xmlns:a14="http://schemas.microsoft.com/office/drawing/2010/main" val="0"/>
              </a:ext>
            </a:extLst>
          </a:blip>
          <a:srcRect l="79261" b="73882"/>
          <a:stretch/>
        </p:blipFill>
        <p:spPr>
          <a:xfrm>
            <a:off x="1628782" y="-612378"/>
            <a:ext cx="2023559" cy="1697586"/>
          </a:xfrm>
          <a:prstGeom prst="rect">
            <a:avLst/>
          </a:prstGeom>
        </p:spPr>
      </p:pic>
      <p:pic>
        <p:nvPicPr>
          <p:cNvPr id="15" name="Picture 14"/>
          <p:cNvPicPr>
            <a:picLocks noChangeAspect="1"/>
          </p:cNvPicPr>
          <p:nvPr/>
        </p:nvPicPr>
        <p:blipFill rotWithShape="1">
          <a:blip r:embed="rId12">
            <a:extLst>
              <a:ext uri="{BEBA8EAE-BF5A-486C-A8C5-ECC9F3942E4B}">
                <a14:imgProps xmlns:a14="http://schemas.microsoft.com/office/drawing/2010/main">
                  <a14:imgLayer r:embed="rId9">
                    <a14:imgEffect>
                      <a14:backgroundRemoval t="41487" b="56115" l="2236" r="26677"/>
                    </a14:imgEffect>
                  </a14:imgLayer>
                </a14:imgProps>
              </a:ext>
              <a:ext uri="{28A0092B-C50C-407E-A947-70E740481C1C}">
                <a14:useLocalDpi xmlns:a14="http://schemas.microsoft.com/office/drawing/2010/main" val="0"/>
              </a:ext>
            </a:extLst>
          </a:blip>
          <a:srcRect t="39505" r="76101" b="41807"/>
          <a:stretch/>
        </p:blipFill>
        <p:spPr>
          <a:xfrm>
            <a:off x="8630400" y="-117835"/>
            <a:ext cx="2020902" cy="1052644"/>
          </a:xfrm>
          <a:prstGeom prst="rect">
            <a:avLst/>
          </a:prstGeom>
        </p:spPr>
      </p:pic>
      <p:pic>
        <p:nvPicPr>
          <p:cNvPr id="16" name="图片 3"/>
          <p:cNvPicPr>
            <a:picLocks noChangeAspect="1"/>
          </p:cNvPicPr>
          <p:nvPr/>
        </p:nvPicPr>
        <p:blipFill rotWithShape="1">
          <a:blip r:embed="rId13">
            <a:extLst>
              <a:ext uri="{28A0092B-C50C-407E-A947-70E740481C1C}">
                <a14:useLocalDpi xmlns:a14="http://schemas.microsoft.com/office/drawing/2010/main" val="0"/>
              </a:ext>
            </a:extLst>
          </a:blip>
          <a:srcRect t="21750"/>
          <a:stretch>
            <a:fillRect/>
          </a:stretch>
        </p:blipFill>
        <p:spPr>
          <a:xfrm>
            <a:off x="-147493" y="3845436"/>
            <a:ext cx="12428326" cy="3016662"/>
          </a:xfrm>
          <a:prstGeom prst="rect">
            <a:avLst/>
          </a:prstGeom>
        </p:spPr>
      </p:pic>
      <p:pic>
        <p:nvPicPr>
          <p:cNvPr id="17" name="Picture 16"/>
          <p:cNvPicPr>
            <a:picLocks noChangeAspect="1"/>
          </p:cNvPicPr>
          <p:nvPr/>
        </p:nvPicPr>
        <p:blipFill>
          <a:blip r:embed="rId14">
            <a:extLst>
              <a:ext uri="{BEBA8EAE-BF5A-486C-A8C5-ECC9F3942E4B}">
                <a14:imgProps xmlns:a14="http://schemas.microsoft.com/office/drawing/2010/main">
                  <a14:imgLayer r:embed="rId15">
                    <a14:imgEffect>
                      <a14:backgroundRemoval t="4200" b="90000" l="0" r="100000"/>
                    </a14:imgEffect>
                  </a14:imgLayer>
                </a14:imgProps>
              </a:ext>
              <a:ext uri="{28A0092B-C50C-407E-A947-70E740481C1C}">
                <a14:useLocalDpi xmlns:a14="http://schemas.microsoft.com/office/drawing/2010/main" val="0"/>
              </a:ext>
            </a:extLst>
          </a:blip>
          <a:stretch>
            <a:fillRect/>
          </a:stretch>
        </p:blipFill>
        <p:spPr>
          <a:xfrm>
            <a:off x="4843306" y="4116943"/>
            <a:ext cx="3426652" cy="2284434"/>
          </a:xfrm>
          <a:prstGeom prst="rect">
            <a:avLst/>
          </a:prstGeom>
        </p:spPr>
      </p:pic>
      <p:sp>
        <p:nvSpPr>
          <p:cNvPr id="18" name="TextBox 17"/>
          <p:cNvSpPr txBox="1"/>
          <p:nvPr/>
        </p:nvSpPr>
        <p:spPr>
          <a:xfrm>
            <a:off x="1484647" y="996760"/>
            <a:ext cx="8621823" cy="2554545"/>
          </a:xfrm>
          <a:prstGeom prst="rect">
            <a:avLst/>
          </a:prstGeom>
          <a:noFill/>
        </p:spPr>
        <p:txBody>
          <a:bodyPr wrap="square" rtlCol="0">
            <a:spAutoFit/>
          </a:bodyPr>
          <a:lstStyle/>
          <a:p>
            <a:pPr algn="ctr"/>
            <a:r>
              <a:rPr lang="en-US" sz="8000" dirty="0" err="1">
                <a:solidFill>
                  <a:schemeClr val="accent2">
                    <a:lumMod val="75000"/>
                  </a:schemeClr>
                </a:solidFill>
                <a:latin typeface="UTM Eremitage" panose="02040603050506020204" pitchFamily="18" charset="0"/>
              </a:rPr>
              <a:t>Luyện</a:t>
            </a:r>
            <a:r>
              <a:rPr lang="en-US" sz="8000" dirty="0">
                <a:solidFill>
                  <a:schemeClr val="accent2">
                    <a:lumMod val="75000"/>
                  </a:schemeClr>
                </a:solidFill>
                <a:latin typeface="UTM Eremitage" panose="02040603050506020204" pitchFamily="18" charset="0"/>
              </a:rPr>
              <a:t> </a:t>
            </a:r>
            <a:r>
              <a:rPr lang="en-US" sz="8000" dirty="0" err="1">
                <a:solidFill>
                  <a:schemeClr val="accent2">
                    <a:lumMod val="75000"/>
                  </a:schemeClr>
                </a:solidFill>
                <a:latin typeface="UTM Eremitage" panose="02040603050506020204" pitchFamily="18" charset="0"/>
              </a:rPr>
              <a:t>tập</a:t>
            </a:r>
            <a:r>
              <a:rPr lang="en-US" sz="8000" dirty="0">
                <a:solidFill>
                  <a:schemeClr val="accent2">
                    <a:lumMod val="75000"/>
                  </a:schemeClr>
                </a:solidFill>
                <a:latin typeface="UTM Eremitage" panose="02040603050506020204" pitchFamily="18" charset="0"/>
              </a:rPr>
              <a:t> </a:t>
            </a:r>
          </a:p>
          <a:p>
            <a:pPr algn="ctr"/>
            <a:r>
              <a:rPr lang="en-US" sz="8000" dirty="0" err="1">
                <a:solidFill>
                  <a:schemeClr val="accent4">
                    <a:lumMod val="75000"/>
                  </a:schemeClr>
                </a:solidFill>
                <a:latin typeface="UTM Eremitage" panose="02040603050506020204" pitchFamily="18" charset="0"/>
              </a:rPr>
              <a:t>theo</a:t>
            </a:r>
            <a:r>
              <a:rPr lang="en-US" sz="8000" dirty="0">
                <a:solidFill>
                  <a:schemeClr val="accent4">
                    <a:lumMod val="75000"/>
                  </a:schemeClr>
                </a:solidFill>
                <a:latin typeface="UTM Eremitage" panose="02040603050506020204" pitchFamily="18" charset="0"/>
              </a:rPr>
              <a:t> </a:t>
            </a:r>
            <a:r>
              <a:rPr lang="en-US" sz="8000" dirty="0" err="1">
                <a:solidFill>
                  <a:schemeClr val="accent4">
                    <a:lumMod val="75000"/>
                  </a:schemeClr>
                </a:solidFill>
                <a:latin typeface="UTM Eremitage" panose="02040603050506020204" pitchFamily="18" charset="0"/>
              </a:rPr>
              <a:t>văn</a:t>
            </a:r>
            <a:r>
              <a:rPr lang="en-US" sz="8000" dirty="0">
                <a:solidFill>
                  <a:schemeClr val="accent4">
                    <a:lumMod val="75000"/>
                  </a:schemeClr>
                </a:solidFill>
                <a:latin typeface="UTM Eremitage" panose="02040603050506020204" pitchFamily="18" charset="0"/>
              </a:rPr>
              <a:t> </a:t>
            </a:r>
            <a:r>
              <a:rPr lang="en-US" sz="8000" dirty="0" err="1">
                <a:solidFill>
                  <a:schemeClr val="accent4">
                    <a:lumMod val="75000"/>
                  </a:schemeClr>
                </a:solidFill>
                <a:latin typeface="UTM Eremitage" panose="02040603050506020204" pitchFamily="18" charset="0"/>
              </a:rPr>
              <a:t>bản</a:t>
            </a:r>
            <a:r>
              <a:rPr lang="en-US" sz="8000" dirty="0">
                <a:solidFill>
                  <a:schemeClr val="accent4">
                    <a:lumMod val="75000"/>
                  </a:schemeClr>
                </a:solidFill>
                <a:latin typeface="UTM Eremitage" panose="02040603050506020204" pitchFamily="18" charset="0"/>
              </a:rPr>
              <a:t> </a:t>
            </a:r>
            <a:r>
              <a:rPr lang="en-US" sz="8000" dirty="0" err="1">
                <a:solidFill>
                  <a:schemeClr val="accent4">
                    <a:lumMod val="75000"/>
                  </a:schemeClr>
                </a:solidFill>
                <a:latin typeface="UTM Eremitage" panose="02040603050506020204" pitchFamily="18" charset="0"/>
              </a:rPr>
              <a:t>đọc</a:t>
            </a:r>
            <a:endParaRPr lang="en-US" sz="8000" dirty="0">
              <a:solidFill>
                <a:schemeClr val="accent4">
                  <a:lumMod val="75000"/>
                </a:schemeClr>
              </a:solidFill>
              <a:latin typeface="UTM Eremitage" panose="02040603050506020204" pitchFamily="18" charset="0"/>
            </a:endParaRPr>
          </a:p>
        </p:txBody>
      </p:sp>
    </p:spTree>
    <p:extLst>
      <p:ext uri="{BB962C8B-B14F-4D97-AF65-F5344CB8AC3E}">
        <p14:creationId xmlns:p14="http://schemas.microsoft.com/office/powerpoint/2010/main" val="8064558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0219" y="157316"/>
            <a:ext cx="11631561" cy="628980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pic>
        <p:nvPicPr>
          <p:cNvPr id="5" name="图片 13"/>
          <p:cNvPicPr>
            <a:picLocks noChangeAspect="1"/>
          </p:cNvPicPr>
          <p:nvPr/>
        </p:nvPicPr>
        <p:blipFill rotWithShape="1">
          <a:blip r:embed="rId4" cstate="print">
            <a:extLst>
              <a:ext uri="{28A0092B-C50C-407E-A947-70E740481C1C}">
                <a14:useLocalDpi xmlns:a14="http://schemas.microsoft.com/office/drawing/2010/main" val="0"/>
              </a:ext>
            </a:extLst>
          </a:blip>
          <a:srcRect t="37500" r="51893" b="32813"/>
          <a:stretch>
            <a:fillRect/>
          </a:stretch>
        </p:blipFill>
        <p:spPr>
          <a:xfrm>
            <a:off x="-465383" y="4002189"/>
            <a:ext cx="2443379" cy="1507834"/>
          </a:xfrm>
          <a:prstGeom prst="rect">
            <a:avLst/>
          </a:prstGeom>
        </p:spPr>
      </p:pic>
      <p:sp>
        <p:nvSpPr>
          <p:cNvPr id="6" name="Rectangle 5"/>
          <p:cNvSpPr/>
          <p:nvPr/>
        </p:nvSpPr>
        <p:spPr>
          <a:xfrm>
            <a:off x="1241068" y="876128"/>
            <a:ext cx="9871788" cy="4963885"/>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8376557" y="52006"/>
            <a:ext cx="4093029" cy="2321247"/>
            <a:chOff x="12627520" y="868825"/>
            <a:chExt cx="3297236" cy="2034758"/>
          </a:xfrm>
        </p:grpSpPr>
        <p:pic>
          <p:nvPicPr>
            <p:cNvPr id="8" name="图片 18" descr="OQAAAB+LCAAAAAAABACrVlIpqSxIVbJSCs5NLCpxyUxML0rM9SxJzVXSUfJMUbLKK83J0VFyysxLycxLdy/KLy0oVrKKjq0FALpUkis5AAAA"/>
            <p:cNvPicPr>
              <a:picLocks noChangeAspect="1"/>
            </p:cNvPicPr>
            <p:nvPr/>
          </p:nvPicPr>
          <p:blipFill rotWithShape="1">
            <a:blip r:embed="rId5"/>
            <a:srcRect l="37884" t="16612" r="31478" b="53054"/>
            <a:stretch>
              <a:fillRect/>
            </a:stretch>
          </p:blipFill>
          <p:spPr>
            <a:xfrm rot="251108">
              <a:off x="13635988" y="881621"/>
              <a:ext cx="2095500" cy="1419225"/>
            </a:xfrm>
            <a:prstGeom prst="rect">
              <a:avLst/>
            </a:prstGeom>
          </p:spPr>
        </p:pic>
        <p:pic>
          <p:nvPicPr>
            <p:cNvPr id="9"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grpSp>
        <p:nvGrpSpPr>
          <p:cNvPr id="10" name="Group 9"/>
          <p:cNvGrpSpPr/>
          <p:nvPr/>
        </p:nvGrpSpPr>
        <p:grpSpPr>
          <a:xfrm>
            <a:off x="-1567543" y="5045528"/>
            <a:ext cx="15740743" cy="1816963"/>
            <a:chOff x="-306853" y="5418637"/>
            <a:chExt cx="14502335" cy="1439832"/>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pic>
        <p:nvPicPr>
          <p:cNvPr id="16" name="Picture 15"/>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9900" y1="27778" x2="58700" y2="29907"/>
                        <a14:foregroundMark x1="55700" y1="25926" x2="56200" y2="23611"/>
                        <a14:foregroundMark x1="65900" y1="31111" x2="67700" y2="30278"/>
                        <a14:foregroundMark x1="72700" y1="40556" x2="74700" y2="40370"/>
                        <a14:foregroundMark x1="72200" y1="50833" x2="74700" y2="51852"/>
                        <a14:foregroundMark x1="66300" y1="60648" x2="67200" y2="62685"/>
                        <a14:foregroundMark x1="56200" y1="67130" x2="56200" y2="70000"/>
                        <a14:foregroundMark x1="44200" y1="67130" x2="43500" y2="69352"/>
                        <a14:foregroundMark x1="33800" y1="61019" x2="32500" y2="63333"/>
                        <a14:foregroundMark x1="27300" y1="52037" x2="25700" y2="52222"/>
                        <a14:foregroundMark x1="28000" y1="40926" x2="25700" y2="40093"/>
                        <a14:foregroundMark x1="31600" y1="29907" x2="33600" y2="30741"/>
                        <a14:foregroundMark x1="43100" y1="23611" x2="44000" y2="26111"/>
                      </a14:backgroundRemoval>
                    </a14:imgEffect>
                  </a14:imgLayer>
                </a14:imgProps>
              </a:ext>
              <a:ext uri="{28A0092B-C50C-407E-A947-70E740481C1C}">
                <a14:useLocalDpi xmlns:a14="http://schemas.microsoft.com/office/drawing/2010/main" val="0"/>
              </a:ext>
            </a:extLst>
          </a:blip>
          <a:stretch>
            <a:fillRect/>
          </a:stretch>
        </p:blipFill>
        <p:spPr>
          <a:xfrm>
            <a:off x="-461365" y="-313724"/>
            <a:ext cx="2329798" cy="2516182"/>
          </a:xfrm>
          <a:prstGeom prst="rect">
            <a:avLst/>
          </a:prstGeom>
        </p:spPr>
      </p:pic>
      <p:graphicFrame>
        <p:nvGraphicFramePr>
          <p:cNvPr id="19" name="Table 18"/>
          <p:cNvGraphicFramePr>
            <a:graphicFrameLocks noGrp="1"/>
          </p:cNvGraphicFramePr>
          <p:nvPr>
            <p:extLst>
              <p:ext uri="{D42A27DB-BD31-4B8C-83A1-F6EECF244321}">
                <p14:modId xmlns:p14="http://schemas.microsoft.com/office/powerpoint/2010/main" val="2110722648"/>
              </p:ext>
            </p:extLst>
          </p:nvPr>
        </p:nvGraphicFramePr>
        <p:xfrm>
          <a:off x="1973575" y="1778413"/>
          <a:ext cx="7708797" cy="3773025"/>
        </p:xfrm>
        <a:graphic>
          <a:graphicData uri="http://schemas.openxmlformats.org/drawingml/2006/table">
            <a:tbl>
              <a:tblPr firstRow="1" bandRow="1">
                <a:tableStyleId>{5940675A-B579-460E-94D1-54222C63F5DA}</a:tableStyleId>
              </a:tblPr>
              <a:tblGrid>
                <a:gridCol w="1285027">
                  <a:extLst>
                    <a:ext uri="{9D8B030D-6E8A-4147-A177-3AD203B41FA5}">
                      <a16:colId xmlns:a16="http://schemas.microsoft.com/office/drawing/2014/main" val="1155554642"/>
                    </a:ext>
                  </a:extLst>
                </a:gridCol>
                <a:gridCol w="2697689">
                  <a:extLst>
                    <a:ext uri="{9D8B030D-6E8A-4147-A177-3AD203B41FA5}">
                      <a16:colId xmlns:a16="http://schemas.microsoft.com/office/drawing/2014/main" val="258715470"/>
                    </a:ext>
                  </a:extLst>
                </a:gridCol>
                <a:gridCol w="3726081">
                  <a:extLst>
                    <a:ext uri="{9D8B030D-6E8A-4147-A177-3AD203B41FA5}">
                      <a16:colId xmlns:a16="http://schemas.microsoft.com/office/drawing/2014/main" val="1697211466"/>
                    </a:ext>
                  </a:extLst>
                </a:gridCol>
              </a:tblGrid>
              <a:tr h="419225">
                <a:tc>
                  <a:txBody>
                    <a:bodyPr/>
                    <a:lstStyle/>
                    <a:p>
                      <a:pPr algn="ctr"/>
                      <a:r>
                        <a:rPr lang="en-US" sz="2000" b="1">
                          <a:solidFill>
                            <a:schemeClr val="accent5">
                              <a:lumMod val="50000"/>
                            </a:schemeClr>
                          </a:solidFill>
                          <a:latin typeface="UTM Aptima" panose="02040603050506020204" pitchFamily="18" charset="0"/>
                        </a:rPr>
                        <a:t>Số thứ</a:t>
                      </a:r>
                      <a:r>
                        <a:rPr lang="en-US" sz="2000" b="1" baseline="0">
                          <a:solidFill>
                            <a:schemeClr val="accent5">
                              <a:lumMod val="50000"/>
                            </a:schemeClr>
                          </a:solidFill>
                          <a:latin typeface="UTM Aptima" panose="02040603050506020204" pitchFamily="18" charset="0"/>
                        </a:rPr>
                        <a:t> tự</a:t>
                      </a:r>
                      <a:endParaRPr lang="en-US" sz="2000" b="1">
                        <a:solidFill>
                          <a:schemeClr val="accent5">
                            <a:lumMod val="50000"/>
                          </a:schemeClr>
                        </a:solidFill>
                        <a:latin typeface="UTM Aptima" panose="02040603050506020204" pitchFamily="18" charset="0"/>
                      </a:endParaRPr>
                    </a:p>
                  </a:txBody>
                  <a:tcPr anchor="ctr">
                    <a:solidFill>
                      <a:schemeClr val="accent4">
                        <a:lumMod val="40000"/>
                        <a:lumOff val="60000"/>
                      </a:schemeClr>
                    </a:solidFill>
                  </a:tcPr>
                </a:tc>
                <a:tc>
                  <a:txBody>
                    <a:bodyPr/>
                    <a:lstStyle/>
                    <a:p>
                      <a:pPr algn="ctr"/>
                      <a:r>
                        <a:rPr lang="en-US" sz="2000" b="1">
                          <a:solidFill>
                            <a:schemeClr val="accent5">
                              <a:lumMod val="50000"/>
                            </a:schemeClr>
                          </a:solidFill>
                          <a:latin typeface="UTM Aptima" panose="02040603050506020204" pitchFamily="18" charset="0"/>
                        </a:rPr>
                        <a:t>Họ và</a:t>
                      </a:r>
                      <a:r>
                        <a:rPr lang="en-US" sz="2000" b="1" baseline="0">
                          <a:solidFill>
                            <a:schemeClr val="accent5">
                              <a:lumMod val="50000"/>
                            </a:schemeClr>
                          </a:solidFill>
                          <a:latin typeface="UTM Aptima" panose="02040603050506020204" pitchFamily="18" charset="0"/>
                        </a:rPr>
                        <a:t> tên</a:t>
                      </a:r>
                      <a:endParaRPr lang="en-US" sz="2000" b="1">
                        <a:solidFill>
                          <a:schemeClr val="accent5">
                            <a:lumMod val="50000"/>
                          </a:schemeClr>
                        </a:solidFill>
                        <a:latin typeface="UTM Aptima" panose="02040603050506020204" pitchFamily="18" charset="0"/>
                      </a:endParaRPr>
                    </a:p>
                  </a:txBody>
                  <a:tcPr anchor="ctr">
                    <a:solidFill>
                      <a:schemeClr val="accent4">
                        <a:lumMod val="40000"/>
                        <a:lumOff val="60000"/>
                      </a:schemeClr>
                    </a:solidFill>
                  </a:tcPr>
                </a:tc>
                <a:tc>
                  <a:txBody>
                    <a:bodyPr/>
                    <a:lstStyle/>
                    <a:p>
                      <a:pPr algn="ctr"/>
                      <a:r>
                        <a:rPr lang="en-US" sz="2000" b="1">
                          <a:solidFill>
                            <a:schemeClr val="accent5">
                              <a:lumMod val="50000"/>
                            </a:schemeClr>
                          </a:solidFill>
                          <a:latin typeface="UTM Aptima" panose="02040603050506020204" pitchFamily="18" charset="0"/>
                        </a:rPr>
                        <a:t>Truyện </a:t>
                      </a:r>
                    </a:p>
                  </a:txBody>
                  <a:tcPr anchor="ctr">
                    <a:solidFill>
                      <a:schemeClr val="accent4">
                        <a:lumMod val="40000"/>
                        <a:lumOff val="60000"/>
                      </a:schemeClr>
                    </a:solidFill>
                  </a:tcPr>
                </a:tc>
                <a:extLst>
                  <a:ext uri="{0D108BD9-81ED-4DB2-BD59-A6C34878D82A}">
                    <a16:rowId xmlns:a16="http://schemas.microsoft.com/office/drawing/2014/main" val="2847606606"/>
                  </a:ext>
                </a:extLst>
              </a:tr>
              <a:tr h="419225">
                <a:tc>
                  <a:txBody>
                    <a:bodyPr/>
                    <a:lstStyle/>
                    <a:p>
                      <a:pPr algn="ctr"/>
                      <a:r>
                        <a:rPr lang="en-US" sz="2000" b="1">
                          <a:solidFill>
                            <a:schemeClr val="accent5">
                              <a:lumMod val="50000"/>
                            </a:schemeClr>
                          </a:solidFill>
                          <a:latin typeface="UTM Aptima" panose="02040603050506020204" pitchFamily="18" charset="0"/>
                        </a:rPr>
                        <a:t>1</a:t>
                      </a:r>
                    </a:p>
                  </a:txBody>
                  <a:tcPr anchor="ctr">
                    <a:solidFill>
                      <a:schemeClr val="bg1"/>
                    </a:solidFill>
                  </a:tcPr>
                </a:tc>
                <a:tc>
                  <a:txBody>
                    <a:bodyPr/>
                    <a:lstStyle/>
                    <a:p>
                      <a:pPr algn="l"/>
                      <a:r>
                        <a:rPr lang="en-US" sz="2000" b="1">
                          <a:solidFill>
                            <a:schemeClr val="accent5">
                              <a:lumMod val="50000"/>
                            </a:schemeClr>
                          </a:solidFill>
                          <a:latin typeface="UTM Aptima" panose="02040603050506020204" pitchFamily="18" charset="0"/>
                        </a:rPr>
                        <a:t>Trần Trường</a:t>
                      </a:r>
                      <a:r>
                        <a:rPr lang="en-US" sz="2000" b="1" baseline="0">
                          <a:solidFill>
                            <a:schemeClr val="accent5">
                              <a:lumMod val="50000"/>
                            </a:schemeClr>
                          </a:solidFill>
                          <a:latin typeface="UTM Aptima" panose="02040603050506020204" pitchFamily="18" charset="0"/>
                        </a:rPr>
                        <a:t> An</a:t>
                      </a:r>
                      <a:endParaRPr lang="en-US" sz="20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000" b="1">
                          <a:solidFill>
                            <a:schemeClr val="accent5">
                              <a:lumMod val="50000"/>
                            </a:schemeClr>
                          </a:solidFill>
                          <a:latin typeface="UTM Aptima" panose="02040603050506020204" pitchFamily="18" charset="0"/>
                        </a:rPr>
                        <a:t>Ngày</a:t>
                      </a:r>
                      <a:r>
                        <a:rPr lang="en-US" sz="2000" b="1" baseline="0">
                          <a:solidFill>
                            <a:schemeClr val="accent5">
                              <a:lumMod val="50000"/>
                            </a:schemeClr>
                          </a:solidFill>
                          <a:latin typeface="UTM Aptima" panose="02040603050506020204" pitchFamily="18" charset="0"/>
                        </a:rPr>
                        <a:t> khai trường</a:t>
                      </a:r>
                      <a:endParaRPr lang="en-US" sz="20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75810358"/>
                  </a:ext>
                </a:extLst>
              </a:tr>
              <a:tr h="419225">
                <a:tc>
                  <a:txBody>
                    <a:bodyPr/>
                    <a:lstStyle/>
                    <a:p>
                      <a:pPr algn="ctr"/>
                      <a:r>
                        <a:rPr lang="en-US" sz="2000" b="1">
                          <a:solidFill>
                            <a:schemeClr val="accent5">
                              <a:lumMod val="50000"/>
                            </a:schemeClr>
                          </a:solidFill>
                          <a:latin typeface="UTM Aptima" panose="02040603050506020204" pitchFamily="18" charset="0"/>
                        </a:rPr>
                        <a:t>2</a:t>
                      </a:r>
                    </a:p>
                  </a:txBody>
                  <a:tcPr anchor="ctr">
                    <a:solidFill>
                      <a:schemeClr val="bg1"/>
                    </a:solidFill>
                  </a:tcPr>
                </a:tc>
                <a:tc>
                  <a:txBody>
                    <a:bodyPr/>
                    <a:lstStyle/>
                    <a:p>
                      <a:pPr algn="l"/>
                      <a:r>
                        <a:rPr lang="en-US" sz="2000" b="1">
                          <a:solidFill>
                            <a:schemeClr val="accent5">
                              <a:lumMod val="50000"/>
                            </a:schemeClr>
                          </a:solidFill>
                          <a:latin typeface="UTM Aptima" panose="02040603050506020204" pitchFamily="18" charset="0"/>
                        </a:rPr>
                        <a:t>Nguyễn</a:t>
                      </a:r>
                      <a:r>
                        <a:rPr lang="en-US" sz="2000" b="1" baseline="0">
                          <a:solidFill>
                            <a:schemeClr val="accent5">
                              <a:lumMod val="50000"/>
                            </a:schemeClr>
                          </a:solidFill>
                          <a:latin typeface="UTM Aptima" panose="02040603050506020204" pitchFamily="18" charset="0"/>
                        </a:rPr>
                        <a:t> Hà An</a:t>
                      </a:r>
                      <a:endParaRPr lang="en-US" sz="20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000" b="1" dirty="0" err="1">
                          <a:solidFill>
                            <a:schemeClr val="accent5">
                              <a:lumMod val="50000"/>
                            </a:schemeClr>
                          </a:solidFill>
                          <a:latin typeface="UTM Aptima" panose="02040603050506020204" pitchFamily="18" charset="0"/>
                        </a:rPr>
                        <a:t>Ếch</a:t>
                      </a:r>
                      <a:r>
                        <a:rPr lang="en-US" sz="2000" b="1" dirty="0">
                          <a:solidFill>
                            <a:schemeClr val="accent5">
                              <a:lumMod val="50000"/>
                            </a:schemeClr>
                          </a:solidFill>
                          <a:latin typeface="UTM Aptima" panose="02040603050506020204" pitchFamily="18" charset="0"/>
                        </a:rPr>
                        <a:t> </a:t>
                      </a:r>
                      <a:r>
                        <a:rPr lang="en-US" sz="2000" b="1" dirty="0" err="1">
                          <a:solidFill>
                            <a:schemeClr val="accent5">
                              <a:lumMod val="50000"/>
                            </a:schemeClr>
                          </a:solidFill>
                          <a:latin typeface="UTM Aptima" panose="02040603050506020204" pitchFamily="18" charset="0"/>
                        </a:rPr>
                        <a:t>xanh</a:t>
                      </a:r>
                      <a:r>
                        <a:rPr lang="en-US" sz="2000" b="1" dirty="0">
                          <a:solidFill>
                            <a:schemeClr val="accent5">
                              <a:lumMod val="50000"/>
                            </a:schemeClr>
                          </a:solidFill>
                          <a:latin typeface="UTM Aptima" panose="02040603050506020204" pitchFamily="18" charset="0"/>
                        </a:rPr>
                        <a:t> </a:t>
                      </a:r>
                      <a:r>
                        <a:rPr lang="en-US" sz="2000" b="1" dirty="0" err="1">
                          <a:solidFill>
                            <a:schemeClr val="accent5">
                              <a:lumMod val="50000"/>
                            </a:schemeClr>
                          </a:solidFill>
                          <a:latin typeface="UTM Aptima" panose="02040603050506020204" pitchFamily="18" charset="0"/>
                        </a:rPr>
                        <a:t>đi</a:t>
                      </a:r>
                      <a:r>
                        <a:rPr lang="en-US" sz="2000" b="1" baseline="0" dirty="0">
                          <a:solidFill>
                            <a:schemeClr val="accent5">
                              <a:lumMod val="50000"/>
                            </a:schemeClr>
                          </a:solidFill>
                          <a:latin typeface="UTM Aptima" panose="02040603050506020204" pitchFamily="18" charset="0"/>
                        </a:rPr>
                        <a:t> </a:t>
                      </a:r>
                      <a:r>
                        <a:rPr lang="en-US" sz="2000" b="1" baseline="0" dirty="0" err="1">
                          <a:solidFill>
                            <a:schemeClr val="accent5">
                              <a:lumMod val="50000"/>
                            </a:schemeClr>
                          </a:solidFill>
                          <a:latin typeface="UTM Aptima" panose="02040603050506020204" pitchFamily="18" charset="0"/>
                        </a:rPr>
                        <a:t>học</a:t>
                      </a:r>
                      <a:endParaRPr lang="en-US" sz="2000" b="1" dirty="0">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2837006509"/>
                  </a:ext>
                </a:extLst>
              </a:tr>
              <a:tr h="419225">
                <a:tc>
                  <a:txBody>
                    <a:bodyPr/>
                    <a:lstStyle/>
                    <a:p>
                      <a:pPr algn="ctr"/>
                      <a:r>
                        <a:rPr lang="en-US" sz="2000" b="1">
                          <a:solidFill>
                            <a:schemeClr val="accent5">
                              <a:lumMod val="50000"/>
                            </a:schemeClr>
                          </a:solidFill>
                          <a:latin typeface="UTM Aptima" panose="02040603050506020204" pitchFamily="18" charset="0"/>
                        </a:rPr>
                        <a:t>3</a:t>
                      </a:r>
                    </a:p>
                  </a:txBody>
                  <a:tcPr anchor="ctr">
                    <a:solidFill>
                      <a:schemeClr val="bg1"/>
                    </a:solidFill>
                  </a:tcPr>
                </a:tc>
                <a:tc>
                  <a:txBody>
                    <a:bodyPr/>
                    <a:lstStyle/>
                    <a:p>
                      <a:pPr algn="l"/>
                      <a:r>
                        <a:rPr lang="en-US" sz="2000" b="1">
                          <a:solidFill>
                            <a:schemeClr val="accent5">
                              <a:lumMod val="50000"/>
                            </a:schemeClr>
                          </a:solidFill>
                          <a:latin typeface="UTM Aptima" panose="02040603050506020204" pitchFamily="18" charset="0"/>
                        </a:rPr>
                        <a:t>Nguyễn</a:t>
                      </a:r>
                      <a:r>
                        <a:rPr lang="en-US" sz="2000" b="1" baseline="0">
                          <a:solidFill>
                            <a:schemeClr val="accent5">
                              <a:lumMod val="50000"/>
                            </a:schemeClr>
                          </a:solidFill>
                          <a:latin typeface="UTM Aptima" panose="02040603050506020204" pitchFamily="18" charset="0"/>
                        </a:rPr>
                        <a:t> Ngọc Bảo</a:t>
                      </a:r>
                      <a:endParaRPr lang="en-US" sz="20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000" b="1">
                          <a:solidFill>
                            <a:schemeClr val="accent5">
                              <a:lumMod val="50000"/>
                            </a:schemeClr>
                          </a:solidFill>
                          <a:latin typeface="UTM Aptima" panose="02040603050506020204" pitchFamily="18" charset="0"/>
                        </a:rPr>
                        <a:t>Ếch xanh đi</a:t>
                      </a:r>
                      <a:r>
                        <a:rPr lang="en-US" sz="2000" b="1" baseline="0">
                          <a:solidFill>
                            <a:schemeClr val="accent5">
                              <a:lumMod val="50000"/>
                            </a:schemeClr>
                          </a:solidFill>
                          <a:latin typeface="UTM Aptima" panose="02040603050506020204" pitchFamily="18" charset="0"/>
                        </a:rPr>
                        <a:t> học</a:t>
                      </a:r>
                      <a:endParaRPr lang="en-US" sz="20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592318223"/>
                  </a:ext>
                </a:extLst>
              </a:tr>
              <a:tr h="419225">
                <a:tc>
                  <a:txBody>
                    <a:bodyPr/>
                    <a:lstStyle/>
                    <a:p>
                      <a:pPr algn="ctr"/>
                      <a:r>
                        <a:rPr lang="en-US" sz="2000" b="1">
                          <a:solidFill>
                            <a:schemeClr val="accent5">
                              <a:lumMod val="50000"/>
                            </a:schemeClr>
                          </a:solidFill>
                          <a:latin typeface="UTM Aptima" panose="02040603050506020204" pitchFamily="18" charset="0"/>
                        </a:rPr>
                        <a:t>4</a:t>
                      </a:r>
                    </a:p>
                  </a:txBody>
                  <a:tcPr anchor="ctr">
                    <a:solidFill>
                      <a:schemeClr val="bg1"/>
                    </a:solidFill>
                  </a:tcPr>
                </a:tc>
                <a:tc>
                  <a:txBody>
                    <a:bodyPr/>
                    <a:lstStyle/>
                    <a:p>
                      <a:pPr algn="l"/>
                      <a:r>
                        <a:rPr lang="en-US" sz="2000" b="1">
                          <a:solidFill>
                            <a:schemeClr val="accent5">
                              <a:lumMod val="50000"/>
                            </a:schemeClr>
                          </a:solidFill>
                          <a:latin typeface="UTM Aptima" panose="02040603050506020204" pitchFamily="18" charset="0"/>
                        </a:rPr>
                        <a:t>Đỗ</a:t>
                      </a:r>
                      <a:r>
                        <a:rPr lang="en-US" sz="2000" b="1" baseline="0">
                          <a:solidFill>
                            <a:schemeClr val="accent5">
                              <a:lumMod val="50000"/>
                            </a:schemeClr>
                          </a:solidFill>
                          <a:latin typeface="UTM Aptima" panose="02040603050506020204" pitchFamily="18" charset="0"/>
                        </a:rPr>
                        <a:t> Duy Bắc</a:t>
                      </a:r>
                      <a:endParaRPr lang="en-US" sz="20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000" b="1">
                          <a:solidFill>
                            <a:schemeClr val="accent5">
                              <a:lumMod val="50000"/>
                            </a:schemeClr>
                          </a:solidFill>
                          <a:latin typeface="UTM Aptima" panose="02040603050506020204" pitchFamily="18" charset="0"/>
                        </a:rPr>
                        <a:t>Ngày</a:t>
                      </a:r>
                      <a:r>
                        <a:rPr lang="en-US" sz="2000" b="1" baseline="0">
                          <a:solidFill>
                            <a:schemeClr val="accent5">
                              <a:lumMod val="50000"/>
                            </a:schemeClr>
                          </a:solidFill>
                          <a:latin typeface="UTM Aptima" panose="02040603050506020204" pitchFamily="18" charset="0"/>
                        </a:rPr>
                        <a:t> khai trường</a:t>
                      </a:r>
                      <a:endParaRPr lang="en-US" sz="20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644376834"/>
                  </a:ext>
                </a:extLst>
              </a:tr>
              <a:tr h="419225">
                <a:tc>
                  <a:txBody>
                    <a:bodyPr/>
                    <a:lstStyle/>
                    <a:p>
                      <a:pPr algn="ctr"/>
                      <a:r>
                        <a:rPr lang="en-US" sz="2000" b="1">
                          <a:solidFill>
                            <a:schemeClr val="accent5">
                              <a:lumMod val="50000"/>
                            </a:schemeClr>
                          </a:solidFill>
                          <a:latin typeface="UTM Aptima" panose="02040603050506020204" pitchFamily="18" charset="0"/>
                        </a:rPr>
                        <a:t>5</a:t>
                      </a:r>
                    </a:p>
                  </a:txBody>
                  <a:tcPr anchor="ctr">
                    <a:solidFill>
                      <a:schemeClr val="bg1"/>
                    </a:solidFill>
                  </a:tcPr>
                </a:tc>
                <a:tc>
                  <a:txBody>
                    <a:bodyPr/>
                    <a:lstStyle/>
                    <a:p>
                      <a:pPr algn="l"/>
                      <a:r>
                        <a:rPr lang="en-US" sz="2000" b="1">
                          <a:solidFill>
                            <a:schemeClr val="accent5">
                              <a:lumMod val="50000"/>
                            </a:schemeClr>
                          </a:solidFill>
                          <a:latin typeface="UTM Aptima" panose="02040603050506020204" pitchFamily="18" charset="0"/>
                        </a:rPr>
                        <a:t>Vũ</a:t>
                      </a:r>
                      <a:r>
                        <a:rPr lang="en-US" sz="2000" b="1" baseline="0">
                          <a:solidFill>
                            <a:schemeClr val="accent5">
                              <a:lumMod val="50000"/>
                            </a:schemeClr>
                          </a:solidFill>
                          <a:latin typeface="UTM Aptima" panose="02040603050506020204" pitchFamily="18" charset="0"/>
                        </a:rPr>
                        <a:t> Tiến Bình</a:t>
                      </a:r>
                      <a:endParaRPr lang="en-US" sz="20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algn="l"/>
                      <a:r>
                        <a:rPr lang="en-US" sz="2000" b="1">
                          <a:solidFill>
                            <a:schemeClr val="accent5">
                              <a:lumMod val="50000"/>
                            </a:schemeClr>
                          </a:solidFill>
                          <a:latin typeface="UTM Aptima" panose="02040603050506020204" pitchFamily="18" charset="0"/>
                        </a:rPr>
                        <a:t>Vì</a:t>
                      </a:r>
                      <a:r>
                        <a:rPr lang="en-US" sz="2000" b="1" baseline="0">
                          <a:solidFill>
                            <a:schemeClr val="accent5">
                              <a:lumMod val="50000"/>
                            </a:schemeClr>
                          </a:solidFill>
                          <a:latin typeface="UTM Aptima" panose="02040603050506020204" pitchFamily="18" charset="0"/>
                        </a:rPr>
                        <a:t> sao gà chẳng giỏi bơi?</a:t>
                      </a:r>
                      <a:endParaRPr lang="en-US" sz="20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955087187"/>
                  </a:ext>
                </a:extLst>
              </a:tr>
              <a:tr h="419225">
                <a:tc>
                  <a:txBody>
                    <a:bodyPr/>
                    <a:lstStyle/>
                    <a:p>
                      <a:pPr algn="ctr"/>
                      <a:r>
                        <a:rPr lang="en-US" sz="2000" b="1">
                          <a:solidFill>
                            <a:schemeClr val="accent5">
                              <a:lumMod val="50000"/>
                            </a:schemeClr>
                          </a:solidFill>
                          <a:latin typeface="UTM Aptima" panose="02040603050506020204" pitchFamily="18" charset="0"/>
                        </a:rPr>
                        <a:t>6</a:t>
                      </a:r>
                    </a:p>
                  </a:txBody>
                  <a:tcPr anchor="ctr">
                    <a:solidFill>
                      <a:schemeClr val="bg1"/>
                    </a:solidFill>
                  </a:tcPr>
                </a:tc>
                <a:tc>
                  <a:txBody>
                    <a:bodyPr/>
                    <a:lstStyle/>
                    <a:p>
                      <a:pPr algn="l"/>
                      <a:r>
                        <a:rPr lang="en-US" sz="2000" b="1">
                          <a:solidFill>
                            <a:schemeClr val="accent5">
                              <a:lumMod val="50000"/>
                            </a:schemeClr>
                          </a:solidFill>
                          <a:latin typeface="UTM Aptima" panose="02040603050506020204" pitchFamily="18" charset="0"/>
                        </a:rPr>
                        <a:t>Lê</a:t>
                      </a:r>
                      <a:r>
                        <a:rPr lang="en-US" sz="2000" b="1" baseline="0">
                          <a:solidFill>
                            <a:schemeClr val="accent5">
                              <a:lumMod val="50000"/>
                            </a:schemeClr>
                          </a:solidFill>
                          <a:latin typeface="UTM Aptima" panose="02040603050506020204" pitchFamily="18" charset="0"/>
                        </a:rPr>
                        <a:t> Thị Cúc</a:t>
                      </a:r>
                      <a:endParaRPr lang="en-US" sz="20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a:solidFill>
                            <a:schemeClr val="accent5">
                              <a:lumMod val="50000"/>
                            </a:schemeClr>
                          </a:solidFill>
                          <a:latin typeface="UTM Aptima" panose="02040603050506020204" pitchFamily="18" charset="0"/>
                        </a:rPr>
                        <a:t>Ngày</a:t>
                      </a:r>
                      <a:r>
                        <a:rPr lang="en-US" sz="2000" b="1" baseline="0">
                          <a:solidFill>
                            <a:schemeClr val="accent5">
                              <a:lumMod val="50000"/>
                            </a:schemeClr>
                          </a:solidFill>
                          <a:latin typeface="UTM Aptima" panose="02040603050506020204" pitchFamily="18" charset="0"/>
                        </a:rPr>
                        <a:t> khai trường</a:t>
                      </a:r>
                      <a:endParaRPr lang="en-US" sz="20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2612995473"/>
                  </a:ext>
                </a:extLst>
              </a:tr>
              <a:tr h="419225">
                <a:tc>
                  <a:txBody>
                    <a:bodyPr/>
                    <a:lstStyle/>
                    <a:p>
                      <a:pPr algn="ctr"/>
                      <a:r>
                        <a:rPr lang="en-US" sz="2000" b="1">
                          <a:solidFill>
                            <a:schemeClr val="accent5">
                              <a:lumMod val="50000"/>
                            </a:schemeClr>
                          </a:solidFill>
                          <a:latin typeface="UTM Aptima" panose="02040603050506020204" pitchFamily="18" charset="0"/>
                        </a:rPr>
                        <a:t>7</a:t>
                      </a:r>
                    </a:p>
                  </a:txBody>
                  <a:tcPr anchor="ctr">
                    <a:solidFill>
                      <a:schemeClr val="bg1"/>
                    </a:solidFill>
                  </a:tcPr>
                </a:tc>
                <a:tc>
                  <a:txBody>
                    <a:bodyPr/>
                    <a:lstStyle/>
                    <a:p>
                      <a:pPr algn="l"/>
                      <a:r>
                        <a:rPr lang="en-US" sz="2000" b="1">
                          <a:solidFill>
                            <a:schemeClr val="accent5">
                              <a:lumMod val="50000"/>
                            </a:schemeClr>
                          </a:solidFill>
                          <a:latin typeface="UTM Aptima" panose="02040603050506020204" pitchFamily="18" charset="0"/>
                        </a:rPr>
                        <a:t>Lê</a:t>
                      </a:r>
                      <a:r>
                        <a:rPr lang="en-US" sz="2000" b="1" baseline="0">
                          <a:solidFill>
                            <a:schemeClr val="accent5">
                              <a:lumMod val="50000"/>
                            </a:schemeClr>
                          </a:solidFill>
                          <a:latin typeface="UTM Aptima" panose="02040603050506020204" pitchFamily="18" charset="0"/>
                        </a:rPr>
                        <a:t> Gia Hân</a:t>
                      </a:r>
                      <a:endParaRPr lang="en-US" sz="20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a:solidFill>
                            <a:schemeClr val="accent5">
                              <a:lumMod val="50000"/>
                            </a:schemeClr>
                          </a:solidFill>
                          <a:latin typeface="UTM Aptima" panose="02040603050506020204" pitchFamily="18" charset="0"/>
                        </a:rPr>
                        <a:t>Vì</a:t>
                      </a:r>
                      <a:r>
                        <a:rPr lang="en-US" sz="2000" b="1" baseline="0">
                          <a:solidFill>
                            <a:schemeClr val="accent5">
                              <a:lumMod val="50000"/>
                            </a:schemeClr>
                          </a:solidFill>
                          <a:latin typeface="UTM Aptima" panose="02040603050506020204" pitchFamily="18" charset="0"/>
                        </a:rPr>
                        <a:t> sao gà chẳng giỏi bơi?</a:t>
                      </a:r>
                      <a:endParaRPr lang="en-US" sz="2000" b="1">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166811833"/>
                  </a:ext>
                </a:extLst>
              </a:tr>
              <a:tr h="419225">
                <a:tc>
                  <a:txBody>
                    <a:bodyPr/>
                    <a:lstStyle/>
                    <a:p>
                      <a:pPr algn="ctr"/>
                      <a:r>
                        <a:rPr lang="en-US" sz="2000" b="1">
                          <a:solidFill>
                            <a:schemeClr val="accent5">
                              <a:lumMod val="50000"/>
                            </a:schemeClr>
                          </a:solidFill>
                          <a:latin typeface="UTM Aptima" panose="02040603050506020204" pitchFamily="18" charset="0"/>
                        </a:rPr>
                        <a:t>8</a:t>
                      </a:r>
                    </a:p>
                  </a:txBody>
                  <a:tcPr anchor="ctr">
                    <a:solidFill>
                      <a:schemeClr val="bg1"/>
                    </a:solidFill>
                  </a:tcPr>
                </a:tc>
                <a:tc>
                  <a:txBody>
                    <a:bodyPr/>
                    <a:lstStyle/>
                    <a:p>
                      <a:pPr algn="l"/>
                      <a:r>
                        <a:rPr lang="en-US" sz="2000" b="1">
                          <a:solidFill>
                            <a:schemeClr val="accent5">
                              <a:lumMod val="50000"/>
                            </a:schemeClr>
                          </a:solidFill>
                          <a:latin typeface="UTM Aptima" panose="02040603050506020204" pitchFamily="18" charset="0"/>
                        </a:rPr>
                        <a:t>Phùng</a:t>
                      </a:r>
                      <a:r>
                        <a:rPr lang="en-US" sz="2000" b="1" baseline="0">
                          <a:solidFill>
                            <a:schemeClr val="accent5">
                              <a:lumMod val="50000"/>
                            </a:schemeClr>
                          </a:solidFill>
                          <a:latin typeface="UTM Aptima" panose="02040603050506020204" pitchFamily="18" charset="0"/>
                        </a:rPr>
                        <a:t> Minh Khánh</a:t>
                      </a:r>
                      <a:endParaRPr lang="en-US" sz="2000" b="1">
                        <a:solidFill>
                          <a:schemeClr val="accent5">
                            <a:lumMod val="50000"/>
                          </a:schemeClr>
                        </a:solidFill>
                        <a:latin typeface="UTM Aptima" panose="02040603050506020204" pitchFamily="18" charset="0"/>
                      </a:endParaRP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err="1">
                          <a:solidFill>
                            <a:schemeClr val="accent5">
                              <a:lumMod val="50000"/>
                            </a:schemeClr>
                          </a:solidFill>
                          <a:latin typeface="UTM Aptima" panose="02040603050506020204" pitchFamily="18" charset="0"/>
                        </a:rPr>
                        <a:t>Ếch</a:t>
                      </a:r>
                      <a:r>
                        <a:rPr lang="en-US" sz="2000" b="1" dirty="0">
                          <a:solidFill>
                            <a:schemeClr val="accent5">
                              <a:lumMod val="50000"/>
                            </a:schemeClr>
                          </a:solidFill>
                          <a:latin typeface="UTM Aptima" panose="02040603050506020204" pitchFamily="18" charset="0"/>
                        </a:rPr>
                        <a:t> </a:t>
                      </a:r>
                      <a:r>
                        <a:rPr lang="en-US" sz="2000" b="1" dirty="0" err="1">
                          <a:solidFill>
                            <a:schemeClr val="accent5">
                              <a:lumMod val="50000"/>
                            </a:schemeClr>
                          </a:solidFill>
                          <a:latin typeface="UTM Aptima" panose="02040603050506020204" pitchFamily="18" charset="0"/>
                        </a:rPr>
                        <a:t>xanh</a:t>
                      </a:r>
                      <a:r>
                        <a:rPr lang="en-US" sz="2000" b="1" dirty="0">
                          <a:solidFill>
                            <a:schemeClr val="accent5">
                              <a:lumMod val="50000"/>
                            </a:schemeClr>
                          </a:solidFill>
                          <a:latin typeface="UTM Aptima" panose="02040603050506020204" pitchFamily="18" charset="0"/>
                        </a:rPr>
                        <a:t> </a:t>
                      </a:r>
                      <a:r>
                        <a:rPr lang="en-US" sz="2000" b="1" dirty="0" err="1">
                          <a:solidFill>
                            <a:schemeClr val="accent5">
                              <a:lumMod val="50000"/>
                            </a:schemeClr>
                          </a:solidFill>
                          <a:latin typeface="UTM Aptima" panose="02040603050506020204" pitchFamily="18" charset="0"/>
                        </a:rPr>
                        <a:t>đi</a:t>
                      </a:r>
                      <a:r>
                        <a:rPr lang="en-US" sz="2000" b="1" baseline="0" dirty="0">
                          <a:solidFill>
                            <a:schemeClr val="accent5">
                              <a:lumMod val="50000"/>
                            </a:schemeClr>
                          </a:solidFill>
                          <a:latin typeface="UTM Aptima" panose="02040603050506020204" pitchFamily="18" charset="0"/>
                        </a:rPr>
                        <a:t> </a:t>
                      </a:r>
                      <a:r>
                        <a:rPr lang="en-US" sz="2000" b="1" baseline="0" dirty="0" err="1">
                          <a:solidFill>
                            <a:schemeClr val="accent5">
                              <a:lumMod val="50000"/>
                            </a:schemeClr>
                          </a:solidFill>
                          <a:latin typeface="UTM Aptima" panose="02040603050506020204" pitchFamily="18" charset="0"/>
                        </a:rPr>
                        <a:t>học</a:t>
                      </a:r>
                      <a:endParaRPr lang="en-US" sz="2000" b="1" dirty="0">
                        <a:solidFill>
                          <a:schemeClr val="accent5">
                            <a:lumMod val="50000"/>
                          </a:schemeClr>
                        </a:solidFill>
                        <a:latin typeface="UTM Aptima" panose="02040603050506020204" pitchFamily="18" charset="0"/>
                      </a:endParaRPr>
                    </a:p>
                  </a:txBody>
                  <a:tcPr anchor="ctr">
                    <a:solidFill>
                      <a:schemeClr val="bg1"/>
                    </a:solidFill>
                  </a:tcPr>
                </a:tc>
                <a:extLst>
                  <a:ext uri="{0D108BD9-81ED-4DB2-BD59-A6C34878D82A}">
                    <a16:rowId xmlns:a16="http://schemas.microsoft.com/office/drawing/2014/main" val="1703665244"/>
                  </a:ext>
                </a:extLst>
              </a:tr>
            </a:tbl>
          </a:graphicData>
        </a:graphic>
      </p:graphicFrame>
      <p:grpSp>
        <p:nvGrpSpPr>
          <p:cNvPr id="17" name="Group 16">
            <a:extLst>
              <a:ext uri="{FF2B5EF4-FFF2-40B4-BE49-F238E27FC236}">
                <a16:creationId xmlns:a16="http://schemas.microsoft.com/office/drawing/2014/main" id="{B424F823-21B7-6439-3272-AE702D50A43D}"/>
              </a:ext>
            </a:extLst>
          </p:cNvPr>
          <p:cNvGrpSpPr/>
          <p:nvPr/>
        </p:nvGrpSpPr>
        <p:grpSpPr>
          <a:xfrm>
            <a:off x="1366422" y="191736"/>
            <a:ext cx="7972257" cy="1446924"/>
            <a:chOff x="1366422" y="191736"/>
            <a:chExt cx="7972257" cy="1446924"/>
          </a:xfrm>
        </p:grpSpPr>
        <p:sp>
          <p:nvSpPr>
            <p:cNvPr id="15" name="Round Diagonal Corner Rectangle 14"/>
            <p:cNvSpPr/>
            <p:nvPr/>
          </p:nvSpPr>
          <p:spPr>
            <a:xfrm>
              <a:off x="1366422" y="191736"/>
              <a:ext cx="7972257" cy="1446924"/>
            </a:xfrm>
            <a:prstGeom prst="round2DiagRect">
              <a:avLst>
                <a:gd name="adj1" fmla="val 50000"/>
                <a:gd name="adj2" fmla="val 0"/>
              </a:avLst>
            </a:prstGeom>
            <a:solidFill>
              <a:schemeClr val="bg1"/>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rgbClr val="FF0000"/>
                </a:solidFill>
                <a:latin typeface="UTM Gradoo" panose="02040603050506020204" pitchFamily="18" charset="0"/>
              </a:endParaRPr>
            </a:p>
          </p:txBody>
        </p:sp>
        <p:sp>
          <p:nvSpPr>
            <p:cNvPr id="20" name="TextBox 19"/>
            <p:cNvSpPr txBox="1"/>
            <p:nvPr/>
          </p:nvSpPr>
          <p:spPr>
            <a:xfrm>
              <a:off x="1612685" y="376589"/>
              <a:ext cx="7402318" cy="1077218"/>
            </a:xfrm>
            <a:prstGeom prst="rect">
              <a:avLst/>
            </a:prstGeom>
            <a:noFill/>
          </p:spPr>
          <p:txBody>
            <a:bodyPr wrap="square" rtlCol="0">
              <a:spAutoFit/>
            </a:bodyPr>
            <a:lstStyle/>
            <a:p>
              <a:pPr algn="just"/>
              <a:r>
                <a:rPr lang="en-US" sz="3200" b="1">
                  <a:solidFill>
                    <a:schemeClr val="accent6">
                      <a:lumMod val="75000"/>
                    </a:schemeClr>
                  </a:solidFill>
                  <a:latin typeface="UTM Avo" panose="02040603050506020204" pitchFamily="18" charset="0"/>
                </a:rPr>
                <a:t>1. Tên học sinh trong bản danh sách được sắp xếp như thế nào?</a:t>
              </a:r>
            </a:p>
          </p:txBody>
        </p:sp>
      </p:grpSp>
      <p:grpSp>
        <p:nvGrpSpPr>
          <p:cNvPr id="21" name="Group 20">
            <a:extLst>
              <a:ext uri="{FF2B5EF4-FFF2-40B4-BE49-F238E27FC236}">
                <a16:creationId xmlns:a16="http://schemas.microsoft.com/office/drawing/2014/main" id="{E4B86D33-0E2C-4799-A9B4-3CFA82D34800}"/>
              </a:ext>
            </a:extLst>
          </p:cNvPr>
          <p:cNvGrpSpPr/>
          <p:nvPr/>
        </p:nvGrpSpPr>
        <p:grpSpPr>
          <a:xfrm>
            <a:off x="1519386" y="5763196"/>
            <a:ext cx="9108275" cy="721340"/>
            <a:chOff x="-180829" y="2659031"/>
            <a:chExt cx="2993004" cy="2250895"/>
          </a:xfrm>
        </p:grpSpPr>
        <p:sp>
          <p:nvSpPr>
            <p:cNvPr id="22" name="TextBox 21">
              <a:extLst>
                <a:ext uri="{FF2B5EF4-FFF2-40B4-BE49-F238E27FC236}">
                  <a16:creationId xmlns:a16="http://schemas.microsoft.com/office/drawing/2014/main" id="{C153C45A-B5D6-449D-95DE-B5F4E0CA7A2A}"/>
                </a:ext>
              </a:extLst>
            </p:cNvPr>
            <p:cNvSpPr txBox="1"/>
            <p:nvPr/>
          </p:nvSpPr>
          <p:spPr>
            <a:xfrm>
              <a:off x="-180829" y="2659031"/>
              <a:ext cx="2993004" cy="2250895"/>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ptima" panose="02040603050506020204" pitchFamily="18" charset="0"/>
                  <a:cs typeface="Times New Roman" panose="02020603050405020304" pitchFamily="18" charset="0"/>
                </a:rPr>
                <a:t>Sắp xếp theo thứ tự chữ trong bảng chữ cái.</a:t>
              </a:r>
              <a:endParaRPr lang="en-US" sz="3600" b="1" dirty="0">
                <a:solidFill>
                  <a:srgbClr val="C00000"/>
                </a:solidFill>
                <a:latin typeface="UTM Aptima" panose="02040603050506020204" pitchFamily="18" charset="0"/>
                <a:cs typeface="Times New Roman" panose="02020603050405020304" pitchFamily="18" charset="0"/>
              </a:endParaRPr>
            </a:p>
          </p:txBody>
        </p:sp>
        <p:grpSp>
          <p:nvGrpSpPr>
            <p:cNvPr id="23"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24"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Tree>
    <p:extLst>
      <p:ext uri="{BB962C8B-B14F-4D97-AF65-F5344CB8AC3E}">
        <p14:creationId xmlns:p14="http://schemas.microsoft.com/office/powerpoint/2010/main" val="93127762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fltVal val="0"/>
                                          </p:val>
                                        </p:tav>
                                        <p:tav tm="100000">
                                          <p:val>
                                            <p:strVal val="#ppt_w"/>
                                          </p:val>
                                        </p:tav>
                                      </p:tavLst>
                                    </p:anim>
                                    <p:anim calcmode="lin" valueType="num">
                                      <p:cBhvr>
                                        <p:cTn id="18" dur="1000" fill="hold"/>
                                        <p:tgtEl>
                                          <p:spTgt spid="21"/>
                                        </p:tgtEl>
                                        <p:attrNameLst>
                                          <p:attrName>ppt_h</p:attrName>
                                        </p:attrNameLst>
                                      </p:cBhvr>
                                      <p:tavLst>
                                        <p:tav tm="0">
                                          <p:val>
                                            <p:fltVal val="0"/>
                                          </p:val>
                                        </p:tav>
                                        <p:tav tm="100000">
                                          <p:val>
                                            <p:strVal val="#ppt_h"/>
                                          </p:val>
                                        </p:tav>
                                      </p:tavLst>
                                    </p:anim>
                                    <p:animEffect transition="in" filter="fade">
                                      <p:cBhvr>
                                        <p:cTn id="1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158519" y="0"/>
            <a:ext cx="11631561" cy="6319253"/>
            <a:chOff x="280219" y="157316"/>
            <a:chExt cx="11631561" cy="6319253"/>
          </a:xfrm>
        </p:grpSpPr>
        <p:pic>
          <p:nvPicPr>
            <p:cNvPr id="3"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4"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grpSp>
      <p:sp>
        <p:nvSpPr>
          <p:cNvPr id="5" name="Rectangle 4"/>
          <p:cNvSpPr/>
          <p:nvPr/>
        </p:nvSpPr>
        <p:spPr>
          <a:xfrm>
            <a:off x="1122719" y="851437"/>
            <a:ext cx="9871788" cy="4963885"/>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37938"/>
          <a:stretch/>
        </p:blipFill>
        <p:spPr>
          <a:xfrm rot="414619">
            <a:off x="-37649" y="2545521"/>
            <a:ext cx="1505606" cy="229609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37938"/>
          <a:stretch/>
        </p:blipFill>
        <p:spPr>
          <a:xfrm rot="19802793" flipH="1">
            <a:off x="10734806" y="1971572"/>
            <a:ext cx="1514099" cy="2309042"/>
          </a:xfrm>
          <a:prstGeom prst="rect">
            <a:avLst/>
          </a:prstGeom>
        </p:spPr>
      </p:pic>
      <p:sp>
        <p:nvSpPr>
          <p:cNvPr id="8" name="TextBox 7"/>
          <p:cNvSpPr txBox="1"/>
          <p:nvPr/>
        </p:nvSpPr>
        <p:spPr>
          <a:xfrm>
            <a:off x="2640563" y="1576873"/>
            <a:ext cx="4851919" cy="369332"/>
          </a:xfrm>
          <a:prstGeom prst="rect">
            <a:avLst/>
          </a:prstGeom>
          <a:noFill/>
        </p:spPr>
        <p:txBody>
          <a:bodyPr wrap="square" rtlCol="0">
            <a:spAutoFit/>
          </a:bodyPr>
          <a:lstStyle/>
          <a:p>
            <a:endParaRPr lang="en-US" dirty="0">
              <a:latin typeface="UTM Avo" panose="02040603050506020204" pitchFamily="18" charset="0"/>
            </a:endParaRPr>
          </a:p>
        </p:txBody>
      </p:sp>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2878" b="29736" l="48882" r="77157"/>
                    </a14:imgEffect>
                  </a14:imgLayer>
                </a14:imgProps>
              </a:ext>
              <a:ext uri="{28A0092B-C50C-407E-A947-70E740481C1C}">
                <a14:useLocalDpi xmlns:a14="http://schemas.microsoft.com/office/drawing/2010/main" val="0"/>
              </a:ext>
            </a:extLst>
          </a:blip>
          <a:srcRect l="49471" r="23031" b="69648"/>
          <a:stretch/>
        </p:blipFill>
        <p:spPr>
          <a:xfrm>
            <a:off x="-13569" y="-73655"/>
            <a:ext cx="2059444" cy="1514260"/>
          </a:xfrm>
          <a:prstGeom prst="rect">
            <a:avLst/>
          </a:prstGeom>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7">
                    <a14:imgEffect>
                      <a14:backgroundRemoval t="70264" b="96643" l="3834" r="40256"/>
                    </a14:imgEffect>
                  </a14:imgLayer>
                </a14:imgProps>
              </a:ext>
              <a:ext uri="{28A0092B-C50C-407E-A947-70E740481C1C}">
                <a14:useLocalDpi xmlns:a14="http://schemas.microsoft.com/office/drawing/2010/main" val="0"/>
              </a:ext>
            </a:extLst>
          </a:blip>
          <a:srcRect t="70309" r="60400"/>
          <a:stretch/>
        </p:blipFill>
        <p:spPr>
          <a:xfrm flipH="1">
            <a:off x="10436507" y="150939"/>
            <a:ext cx="2146894" cy="1072252"/>
          </a:xfrm>
          <a:prstGeom prst="rect">
            <a:avLst/>
          </a:prstGeom>
        </p:spPr>
      </p:pic>
      <p:pic>
        <p:nvPicPr>
          <p:cNvPr id="11" name="Picture 10"/>
          <p:cNvPicPr>
            <a:picLocks noChangeAspect="1"/>
          </p:cNvPicPr>
          <p:nvPr/>
        </p:nvPicPr>
        <p:blipFill rotWithShape="1">
          <a:blip r:embed="rId9">
            <a:extLst>
              <a:ext uri="{BEBA8EAE-BF5A-486C-A8C5-ECC9F3942E4B}">
                <a14:imgProps xmlns:a14="http://schemas.microsoft.com/office/drawing/2010/main">
                  <a14:imgLayer r:embed="rId7">
                    <a14:imgEffect>
                      <a14:backgroundRemoval t="2398" b="23981" l="79073" r="97923"/>
                    </a14:imgEffect>
                  </a14:imgLayer>
                </a14:imgProps>
              </a:ext>
              <a:ext uri="{28A0092B-C50C-407E-A947-70E740481C1C}">
                <a14:useLocalDpi xmlns:a14="http://schemas.microsoft.com/office/drawing/2010/main" val="0"/>
              </a:ext>
            </a:extLst>
          </a:blip>
          <a:srcRect l="79261" b="73882"/>
          <a:stretch/>
        </p:blipFill>
        <p:spPr>
          <a:xfrm>
            <a:off x="1628782" y="-612378"/>
            <a:ext cx="2023559" cy="1697586"/>
          </a:xfrm>
          <a:prstGeom prst="rect">
            <a:avLst/>
          </a:prstGeom>
        </p:spPr>
      </p:pic>
      <p:pic>
        <p:nvPicPr>
          <p:cNvPr id="12" name="Picture 11"/>
          <p:cNvPicPr>
            <a:picLocks noChangeAspect="1"/>
          </p:cNvPicPr>
          <p:nvPr/>
        </p:nvPicPr>
        <p:blipFill rotWithShape="1">
          <a:blip r:embed="rId10">
            <a:extLst>
              <a:ext uri="{BEBA8EAE-BF5A-486C-A8C5-ECC9F3942E4B}">
                <a14:imgProps xmlns:a14="http://schemas.microsoft.com/office/drawing/2010/main">
                  <a14:imgLayer r:embed="rId7">
                    <a14:imgEffect>
                      <a14:backgroundRemoval t="41487" b="56115" l="2236" r="26677"/>
                    </a14:imgEffect>
                  </a14:imgLayer>
                </a14:imgProps>
              </a:ext>
              <a:ext uri="{28A0092B-C50C-407E-A947-70E740481C1C}">
                <a14:useLocalDpi xmlns:a14="http://schemas.microsoft.com/office/drawing/2010/main" val="0"/>
              </a:ext>
            </a:extLst>
          </a:blip>
          <a:srcRect t="39505" r="76101" b="41807"/>
          <a:stretch/>
        </p:blipFill>
        <p:spPr>
          <a:xfrm>
            <a:off x="8630400" y="-117835"/>
            <a:ext cx="2020902" cy="1052644"/>
          </a:xfrm>
          <a:prstGeom prst="rect">
            <a:avLst/>
          </a:prstGeom>
        </p:spPr>
      </p:pic>
      <p:pic>
        <p:nvPicPr>
          <p:cNvPr id="13" name="Picture 12"/>
          <p:cNvPicPr>
            <a:picLocks noChangeAspect="1"/>
          </p:cNvPicPr>
          <p:nvPr/>
        </p:nvPicPr>
        <p:blipFill rotWithShape="1">
          <a:blip r:embed="rId11" cstate="print">
            <a:extLst>
              <a:ext uri="{28A0092B-C50C-407E-A947-70E740481C1C}">
                <a14:useLocalDpi xmlns:a14="http://schemas.microsoft.com/office/drawing/2010/main" val="0"/>
              </a:ext>
            </a:extLst>
          </a:blip>
          <a:srcRect r="37938"/>
          <a:stretch/>
        </p:blipFill>
        <p:spPr>
          <a:xfrm rot="514049" flipH="1">
            <a:off x="2875727" y="4249005"/>
            <a:ext cx="1048547" cy="1599065"/>
          </a:xfrm>
          <a:prstGeom prst="rect">
            <a:avLst/>
          </a:prstGeom>
        </p:spPr>
      </p:pic>
      <p:pic>
        <p:nvPicPr>
          <p:cNvPr id="14" name="Picture 13"/>
          <p:cNvPicPr>
            <a:picLocks noChangeAspect="1"/>
          </p:cNvPicPr>
          <p:nvPr/>
        </p:nvPicPr>
        <p:blipFill rotWithShape="1">
          <a:blip r:embed="rId11" cstate="print">
            <a:extLst>
              <a:ext uri="{28A0092B-C50C-407E-A947-70E740481C1C}">
                <a14:useLocalDpi xmlns:a14="http://schemas.microsoft.com/office/drawing/2010/main" val="0"/>
              </a:ext>
            </a:extLst>
          </a:blip>
          <a:srcRect r="37938"/>
          <a:stretch/>
        </p:blipFill>
        <p:spPr>
          <a:xfrm rot="20184364">
            <a:off x="9248634" y="4189283"/>
            <a:ext cx="1134629" cy="1730342"/>
          </a:xfrm>
          <a:prstGeom prst="rect">
            <a:avLst/>
          </a:prstGeom>
        </p:spPr>
      </p:pic>
      <p:pic>
        <p:nvPicPr>
          <p:cNvPr id="15" name="图片 3"/>
          <p:cNvPicPr>
            <a:picLocks noChangeAspect="1"/>
          </p:cNvPicPr>
          <p:nvPr/>
        </p:nvPicPr>
        <p:blipFill rotWithShape="1">
          <a:blip r:embed="rId12">
            <a:extLst>
              <a:ext uri="{28A0092B-C50C-407E-A947-70E740481C1C}">
                <a14:useLocalDpi xmlns:a14="http://schemas.microsoft.com/office/drawing/2010/main" val="0"/>
              </a:ext>
            </a:extLst>
          </a:blip>
          <a:srcRect t="21750"/>
          <a:stretch>
            <a:fillRect/>
          </a:stretch>
        </p:blipFill>
        <p:spPr>
          <a:xfrm>
            <a:off x="-158901" y="3835855"/>
            <a:ext cx="12428326" cy="3016662"/>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08509" y="2905170"/>
            <a:ext cx="5319930" cy="5319930"/>
          </a:xfrm>
          <a:prstGeom prst="rect">
            <a:avLst/>
          </a:prstGeom>
        </p:spPr>
      </p:pic>
      <p:sp>
        <p:nvSpPr>
          <p:cNvPr id="17" name="TextBox 16"/>
          <p:cNvSpPr txBox="1"/>
          <p:nvPr/>
        </p:nvSpPr>
        <p:spPr>
          <a:xfrm>
            <a:off x="2228887" y="1727049"/>
            <a:ext cx="7402318" cy="1754326"/>
          </a:xfrm>
          <a:prstGeom prst="rect">
            <a:avLst/>
          </a:prstGeom>
          <a:noFill/>
        </p:spPr>
        <p:txBody>
          <a:bodyPr wrap="square" rtlCol="0">
            <a:spAutoFit/>
          </a:bodyPr>
          <a:lstStyle/>
          <a:p>
            <a:pPr algn="ctr"/>
            <a:r>
              <a:rPr lang="en-US" sz="5400" b="1" dirty="0">
                <a:solidFill>
                  <a:schemeClr val="accent2">
                    <a:lumMod val="75000"/>
                  </a:schemeClr>
                </a:solidFill>
                <a:latin typeface="UTM Avo" panose="02040603050506020204" pitchFamily="18" charset="0"/>
              </a:rPr>
              <a:t>2. </a:t>
            </a:r>
            <a:r>
              <a:rPr lang="en-US" sz="5400" b="1" dirty="0" err="1">
                <a:solidFill>
                  <a:schemeClr val="accent2">
                    <a:lumMod val="75000"/>
                  </a:schemeClr>
                </a:solidFill>
                <a:latin typeface="UTM Avo" panose="02040603050506020204" pitchFamily="18" charset="0"/>
              </a:rPr>
              <a:t>Học</a:t>
            </a:r>
            <a:r>
              <a:rPr lang="en-US" sz="5400" b="1" dirty="0">
                <a:solidFill>
                  <a:schemeClr val="accent2">
                    <a:lumMod val="75000"/>
                  </a:schemeClr>
                </a:solidFill>
                <a:latin typeface="UTM Avo" panose="02040603050506020204" pitchFamily="18" charset="0"/>
              </a:rPr>
              <a:t> </a:t>
            </a:r>
            <a:r>
              <a:rPr lang="en-US" sz="5400" b="1" dirty="0" err="1">
                <a:solidFill>
                  <a:schemeClr val="accent2">
                    <a:lumMod val="75000"/>
                  </a:schemeClr>
                </a:solidFill>
                <a:latin typeface="UTM Avo" panose="02040603050506020204" pitchFamily="18" charset="0"/>
              </a:rPr>
              <a:t>thuộc</a:t>
            </a:r>
            <a:r>
              <a:rPr lang="en-US" sz="5400" b="1" dirty="0">
                <a:solidFill>
                  <a:schemeClr val="accent2">
                    <a:lumMod val="75000"/>
                  </a:schemeClr>
                </a:solidFill>
                <a:latin typeface="UTM Avo" panose="02040603050506020204" pitchFamily="18" charset="0"/>
              </a:rPr>
              <a:t> </a:t>
            </a:r>
            <a:r>
              <a:rPr lang="en-US" sz="5400" b="1" dirty="0" err="1">
                <a:solidFill>
                  <a:schemeClr val="accent2">
                    <a:lumMod val="75000"/>
                  </a:schemeClr>
                </a:solidFill>
                <a:latin typeface="UTM Avo" panose="02040603050506020204" pitchFamily="18" charset="0"/>
              </a:rPr>
              <a:t>bảng</a:t>
            </a:r>
            <a:r>
              <a:rPr lang="en-US" sz="5400" b="1" dirty="0">
                <a:solidFill>
                  <a:schemeClr val="accent2">
                    <a:lumMod val="75000"/>
                  </a:schemeClr>
                </a:solidFill>
                <a:latin typeface="UTM Avo" panose="02040603050506020204" pitchFamily="18" charset="0"/>
              </a:rPr>
              <a:t> </a:t>
            </a:r>
            <a:r>
              <a:rPr lang="en-US" sz="5400" b="1" dirty="0" err="1">
                <a:solidFill>
                  <a:schemeClr val="accent2">
                    <a:lumMod val="75000"/>
                  </a:schemeClr>
                </a:solidFill>
                <a:latin typeface="UTM Avo" panose="02040603050506020204" pitchFamily="18" charset="0"/>
              </a:rPr>
              <a:t>chữ</a:t>
            </a:r>
            <a:r>
              <a:rPr lang="en-US" sz="5400" b="1" dirty="0">
                <a:solidFill>
                  <a:schemeClr val="accent2">
                    <a:lumMod val="75000"/>
                  </a:schemeClr>
                </a:solidFill>
                <a:latin typeface="UTM Avo" panose="02040603050506020204" pitchFamily="18" charset="0"/>
              </a:rPr>
              <a:t> </a:t>
            </a:r>
            <a:r>
              <a:rPr lang="en-US" sz="5400" b="1" dirty="0" err="1">
                <a:solidFill>
                  <a:schemeClr val="accent2">
                    <a:lumMod val="75000"/>
                  </a:schemeClr>
                </a:solidFill>
                <a:latin typeface="UTM Avo" panose="02040603050506020204" pitchFamily="18" charset="0"/>
              </a:rPr>
              <a:t>cái</a:t>
            </a:r>
            <a:r>
              <a:rPr lang="en-US" sz="5400" b="1" dirty="0">
                <a:solidFill>
                  <a:schemeClr val="accent2">
                    <a:lumMod val="75000"/>
                  </a:schemeClr>
                </a:solidFill>
                <a:latin typeface="UTM Avo" panose="02040603050506020204" pitchFamily="18" charset="0"/>
              </a:rPr>
              <a:t> </a:t>
            </a:r>
            <a:r>
              <a:rPr lang="en-US" sz="5400" b="1" dirty="0" err="1">
                <a:solidFill>
                  <a:schemeClr val="accent2">
                    <a:lumMod val="75000"/>
                  </a:schemeClr>
                </a:solidFill>
                <a:latin typeface="UTM Avo" panose="02040603050506020204" pitchFamily="18" charset="0"/>
              </a:rPr>
              <a:t>tiếng</a:t>
            </a:r>
            <a:r>
              <a:rPr lang="en-US" sz="5400" b="1" dirty="0">
                <a:solidFill>
                  <a:schemeClr val="accent2">
                    <a:lumMod val="75000"/>
                  </a:schemeClr>
                </a:solidFill>
                <a:latin typeface="UTM Avo" panose="02040603050506020204" pitchFamily="18" charset="0"/>
              </a:rPr>
              <a:t> </a:t>
            </a:r>
            <a:r>
              <a:rPr lang="en-US" sz="5400" b="1" dirty="0" err="1">
                <a:solidFill>
                  <a:schemeClr val="accent2">
                    <a:lumMod val="75000"/>
                  </a:schemeClr>
                </a:solidFill>
                <a:latin typeface="UTM Avo" panose="02040603050506020204" pitchFamily="18" charset="0"/>
              </a:rPr>
              <a:t>Việt</a:t>
            </a:r>
            <a:r>
              <a:rPr lang="en-US" sz="5400" b="1" dirty="0">
                <a:solidFill>
                  <a:schemeClr val="accent2">
                    <a:lumMod val="75000"/>
                  </a:schemeClr>
                </a:solidFill>
                <a:latin typeface="UTM Avo" panose="02040603050506020204" pitchFamily="18" charset="0"/>
              </a:rPr>
              <a:t>.</a:t>
            </a:r>
          </a:p>
        </p:txBody>
      </p:sp>
    </p:spTree>
    <p:extLst>
      <p:ext uri="{BB962C8B-B14F-4D97-AF65-F5344CB8AC3E}">
        <p14:creationId xmlns:p14="http://schemas.microsoft.com/office/powerpoint/2010/main" val="6879522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strVal val="#ppt_w+.3"/>
                                          </p:val>
                                        </p:tav>
                                        <p:tav tm="100000">
                                          <p:val>
                                            <p:strVal val="#ppt_w"/>
                                          </p:val>
                                        </p:tav>
                                      </p:tavLst>
                                    </p:anim>
                                    <p:anim calcmode="lin" valueType="num">
                                      <p:cBhvr>
                                        <p:cTn id="21" dur="1000" fill="hold"/>
                                        <p:tgtEl>
                                          <p:spTgt spid="9"/>
                                        </p:tgtEl>
                                        <p:attrNameLst>
                                          <p:attrName>ppt_h</p:attrName>
                                        </p:attrNameLst>
                                      </p:cBhvr>
                                      <p:tavLst>
                                        <p:tav tm="0">
                                          <p:val>
                                            <p:strVal val="#ppt_h"/>
                                          </p:val>
                                        </p:tav>
                                        <p:tav tm="100000">
                                          <p:val>
                                            <p:strVal val="#ppt_h"/>
                                          </p:val>
                                        </p:tav>
                                      </p:tavLst>
                                    </p:anim>
                                    <p:animEffect transition="in" filter="fade">
                                      <p:cBhvr>
                                        <p:cTn id="22" dur="1000"/>
                                        <p:tgtEl>
                                          <p:spTgt spid="9"/>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3"/>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par>
                                <p:cTn id="28" presetID="50" presetClass="entr" presetSubtype="0" decel="10000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3"/>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par>
                                <p:cTn id="33" presetID="50" presetClass="entr" presetSubtype="0" decel="10000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strVal val="#ppt_w+.3"/>
                                          </p:val>
                                        </p:tav>
                                        <p:tav tm="100000">
                                          <p:val>
                                            <p:strVal val="#ppt_w"/>
                                          </p:val>
                                        </p:tav>
                                      </p:tavLst>
                                    </p:anim>
                                    <p:anim calcmode="lin" valueType="num">
                                      <p:cBhvr>
                                        <p:cTn id="36" dur="1000" fill="hold"/>
                                        <p:tgtEl>
                                          <p:spTgt spid="12"/>
                                        </p:tgtEl>
                                        <p:attrNameLst>
                                          <p:attrName>ppt_h</p:attrName>
                                        </p:attrNameLst>
                                      </p:cBhvr>
                                      <p:tavLst>
                                        <p:tav tm="0">
                                          <p:val>
                                            <p:strVal val="#ppt_h"/>
                                          </p:val>
                                        </p:tav>
                                        <p:tav tm="100000">
                                          <p:val>
                                            <p:strVal val="#ppt_h"/>
                                          </p:val>
                                        </p:tav>
                                      </p:tavLst>
                                    </p:anim>
                                    <p:animEffect transition="in" filter="fade">
                                      <p:cBhvr>
                                        <p:cTn id="37" dur="1000"/>
                                        <p:tgtEl>
                                          <p:spTgt spid="12"/>
                                        </p:tgtEl>
                                      </p:cBhvr>
                                    </p:animEffect>
                                  </p:childTnLst>
                                </p:cTn>
                              </p:par>
                              <p:par>
                                <p:cTn id="38" presetID="42"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anim calcmode="lin" valueType="num">
                                      <p:cBhvr>
                                        <p:cTn id="56" dur="1000" fill="hold"/>
                                        <p:tgtEl>
                                          <p:spTgt spid="7"/>
                                        </p:tgtEl>
                                        <p:attrNameLst>
                                          <p:attrName>ppt_x</p:attrName>
                                        </p:attrNameLst>
                                      </p:cBhvr>
                                      <p:tavLst>
                                        <p:tav tm="0">
                                          <p:val>
                                            <p:strVal val="#ppt_x"/>
                                          </p:val>
                                        </p:tav>
                                        <p:tav tm="100000">
                                          <p:val>
                                            <p:strVal val="#ppt_x"/>
                                          </p:val>
                                        </p:tav>
                                      </p:tavLst>
                                    </p:anim>
                                    <p:anim calcmode="lin" valueType="num">
                                      <p:cBhvr>
                                        <p:cTn id="57" dur="1000" fill="hold"/>
                                        <p:tgtEl>
                                          <p:spTgt spid="7"/>
                                        </p:tgtEl>
                                        <p:attrNameLst>
                                          <p:attrName>ppt_y</p:attrName>
                                        </p:attrNameLst>
                                      </p:cBhvr>
                                      <p:tavLst>
                                        <p:tav tm="0">
                                          <p:val>
                                            <p:strVal val="#ppt_y+.1"/>
                                          </p:val>
                                        </p:tav>
                                        <p:tav tm="100000">
                                          <p:val>
                                            <p:strVal val="#ppt_y"/>
                                          </p:val>
                                        </p:tav>
                                      </p:tavLst>
                                    </p:anim>
                                  </p:childTnLst>
                                </p:cTn>
                              </p:par>
                              <p:par>
                                <p:cTn id="58" presetID="14" presetClass="entr" presetSubtype="10"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randombar(horizontal)">
                                      <p:cBhvr>
                                        <p:cTn id="60" dur="500"/>
                                        <p:tgtEl>
                                          <p:spTgt spid="16"/>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
          <p:cNvGrpSpPr/>
          <p:nvPr/>
        </p:nvGrpSpPr>
        <p:grpSpPr>
          <a:xfrm>
            <a:off x="-213322" y="102086"/>
            <a:ext cx="12592393" cy="6184490"/>
            <a:chOff x="-213322" y="102086"/>
            <a:chExt cx="12592393" cy="6184490"/>
          </a:xfrm>
        </p:grpSpPr>
        <p:grpSp>
          <p:nvGrpSpPr>
            <p:cNvPr id="3" name="组合 1"/>
            <p:cNvGrpSpPr/>
            <p:nvPr/>
          </p:nvGrpSpPr>
          <p:grpSpPr>
            <a:xfrm>
              <a:off x="280219" y="102086"/>
              <a:ext cx="11631561" cy="6184490"/>
              <a:chOff x="280219" y="102086"/>
              <a:chExt cx="11631561" cy="6184490"/>
            </a:xfrm>
          </p:grpSpPr>
          <p:pic>
            <p:nvPicPr>
              <p:cNvPr id="12"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13" name="图片 21"/>
              <p:cNvPicPr>
                <a:picLocks noChangeAspect="1"/>
              </p:cNvPicPr>
              <p:nvPr/>
            </p:nvPicPr>
            <p:blipFill rotWithShape="1">
              <a:blip r:embed="rId3"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4" name="图片 10"/>
            <p:cNvPicPr>
              <a:picLocks noChangeAspect="1"/>
            </p:cNvPicPr>
            <p:nvPr/>
          </p:nvPicPr>
          <p:blipFill rotWithShape="1">
            <a:blip r:embed="rId4" cstate="print">
              <a:extLst>
                <a:ext uri="{28A0092B-C50C-407E-A947-70E740481C1C}">
                  <a14:useLocalDpi xmlns:a14="http://schemas.microsoft.com/office/drawing/2010/main" val="0"/>
                </a:ext>
              </a:extLst>
            </a:blip>
            <a:srcRect t="37500" r="51893" b="32813"/>
            <a:stretch>
              <a:fillRect/>
            </a:stretch>
          </p:blipFill>
          <p:spPr>
            <a:xfrm>
              <a:off x="3221564" y="349625"/>
              <a:ext cx="2528516" cy="1560373"/>
            </a:xfrm>
            <a:prstGeom prst="rect">
              <a:avLst/>
            </a:prstGeom>
          </p:spPr>
        </p:pic>
        <p:pic>
          <p:nvPicPr>
            <p:cNvPr id="5"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37500" r="51893" b="32813"/>
            <a:stretch>
              <a:fillRect/>
            </a:stretch>
          </p:blipFill>
          <p:spPr>
            <a:xfrm>
              <a:off x="9081835" y="527798"/>
              <a:ext cx="3297236" cy="2034758"/>
            </a:xfrm>
            <a:prstGeom prst="rect">
              <a:avLst/>
            </a:prstGeom>
          </p:spPr>
        </p:pic>
        <p:pic>
          <p:nvPicPr>
            <p:cNvPr id="6"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37500" r="51893" b="32813"/>
            <a:stretch>
              <a:fillRect/>
            </a:stretch>
          </p:blipFill>
          <p:spPr>
            <a:xfrm>
              <a:off x="-1790" y="3765140"/>
              <a:ext cx="1673771" cy="1032901"/>
            </a:xfrm>
            <a:prstGeom prst="rect">
              <a:avLst/>
            </a:prstGeom>
          </p:spPr>
        </p:pic>
        <p:pic>
          <p:nvPicPr>
            <p:cNvPr id="7"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25212" t="14780" r="45265" b="38396"/>
            <a:stretch>
              <a:fillRect/>
            </a:stretch>
          </p:blipFill>
          <p:spPr>
            <a:xfrm>
              <a:off x="-213322" y="163803"/>
              <a:ext cx="2480080" cy="2690653"/>
            </a:xfrm>
            <a:prstGeom prst="rect">
              <a:avLst/>
            </a:prstGeom>
          </p:spPr>
        </p:pic>
        <p:pic>
          <p:nvPicPr>
            <p:cNvPr id="8" name="图片 22"/>
            <p:cNvPicPr>
              <a:picLocks noChangeAspect="1"/>
            </p:cNvPicPr>
            <p:nvPr/>
          </p:nvPicPr>
          <p:blipFill rotWithShape="1">
            <a:blip r:embed="rId6">
              <a:extLst>
                <a:ext uri="{28A0092B-C50C-407E-A947-70E740481C1C}">
                  <a14:useLocalDpi xmlns:a14="http://schemas.microsoft.com/office/drawing/2010/main" val="0"/>
                </a:ext>
              </a:extLst>
            </a:blip>
            <a:srcRect t="26672" r="83438" b="10952"/>
            <a:stretch>
              <a:fillRect/>
            </a:stretch>
          </p:blipFill>
          <p:spPr>
            <a:xfrm>
              <a:off x="9827709" y="3001613"/>
              <a:ext cx="1102532" cy="1919030"/>
            </a:xfrm>
            <a:prstGeom prst="rect">
              <a:avLst/>
            </a:prstGeom>
          </p:spPr>
        </p:pic>
        <p:pic>
          <p:nvPicPr>
            <p:cNvPr id="9" name="图片 23"/>
            <p:cNvPicPr>
              <a:picLocks noChangeAspect="1"/>
            </p:cNvPicPr>
            <p:nvPr/>
          </p:nvPicPr>
          <p:blipFill rotWithShape="1">
            <a:blip r:embed="rId7" cstate="print">
              <a:extLst>
                <a:ext uri="{28A0092B-C50C-407E-A947-70E740481C1C}">
                  <a14:useLocalDpi xmlns:a14="http://schemas.microsoft.com/office/drawing/2010/main" val="0"/>
                </a:ext>
              </a:extLst>
            </a:blip>
            <a:srcRect l="15781" t="26841" r="66563" b="6049"/>
            <a:stretch>
              <a:fillRect/>
            </a:stretch>
          </p:blipFill>
          <p:spPr>
            <a:xfrm>
              <a:off x="2168706" y="858659"/>
              <a:ext cx="476324" cy="836729"/>
            </a:xfrm>
            <a:prstGeom prst="rect">
              <a:avLst/>
            </a:prstGeom>
          </p:spPr>
        </p:pic>
        <p:pic>
          <p:nvPicPr>
            <p:cNvPr id="10" name="图片 24"/>
            <p:cNvPicPr>
              <a:picLocks noChangeAspect="1"/>
            </p:cNvPicPr>
            <p:nvPr/>
          </p:nvPicPr>
          <p:blipFill rotWithShape="1">
            <a:blip r:embed="rId6">
              <a:extLst>
                <a:ext uri="{28A0092B-C50C-407E-A947-70E740481C1C}">
                  <a14:useLocalDpi xmlns:a14="http://schemas.microsoft.com/office/drawing/2010/main" val="0"/>
                </a:ext>
              </a:extLst>
            </a:blip>
            <a:srcRect l="33203" t="26841" r="49140"/>
            <a:stretch>
              <a:fillRect/>
            </a:stretch>
          </p:blipFill>
          <p:spPr>
            <a:xfrm>
              <a:off x="2103953" y="3961128"/>
              <a:ext cx="862624" cy="1651895"/>
            </a:xfrm>
            <a:prstGeom prst="rect">
              <a:avLst/>
            </a:prstGeom>
          </p:spPr>
        </p:pic>
        <p:pic>
          <p:nvPicPr>
            <p:cNvPr id="11" name="图片 25"/>
            <p:cNvPicPr>
              <a:picLocks noChangeAspect="1"/>
            </p:cNvPicPr>
            <p:nvPr/>
          </p:nvPicPr>
          <p:blipFill rotWithShape="1">
            <a:blip r:embed="rId6" cstate="print">
              <a:extLst>
                <a:ext uri="{28A0092B-C50C-407E-A947-70E740481C1C}">
                  <a14:useLocalDpi xmlns:a14="http://schemas.microsoft.com/office/drawing/2010/main" val="0"/>
                </a:ext>
              </a:extLst>
            </a:blip>
            <a:srcRect l="50938" t="31574" r="32031" b="7401"/>
            <a:stretch>
              <a:fillRect/>
            </a:stretch>
          </p:blipFill>
          <p:spPr>
            <a:xfrm>
              <a:off x="8849928" y="564234"/>
              <a:ext cx="683079" cy="1131154"/>
            </a:xfrm>
            <a:prstGeom prst="rect">
              <a:avLst/>
            </a:prstGeom>
          </p:spPr>
        </p:pic>
      </p:grpSp>
      <p:pic>
        <p:nvPicPr>
          <p:cNvPr id="14" name="图片 3"/>
          <p:cNvPicPr>
            <a:picLocks noChangeAspect="1"/>
          </p:cNvPicPr>
          <p:nvPr/>
        </p:nvPicPr>
        <p:blipFill rotWithShape="1">
          <a:blip r:embed="rId8">
            <a:extLst>
              <a:ext uri="{28A0092B-C50C-407E-A947-70E740481C1C}">
                <a14:useLocalDpi xmlns:a14="http://schemas.microsoft.com/office/drawing/2010/main" val="0"/>
              </a:ext>
            </a:extLst>
          </a:blip>
          <a:srcRect t="21750"/>
          <a:stretch>
            <a:fillRect/>
          </a:stretch>
        </p:blipFill>
        <p:spPr>
          <a:xfrm>
            <a:off x="0" y="3876674"/>
            <a:ext cx="12192000" cy="2981325"/>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1018" y="696240"/>
            <a:ext cx="7761468" cy="5055752"/>
          </a:xfrm>
          <a:prstGeom prst="rect">
            <a:avLst/>
          </a:prstGeom>
        </p:spPr>
      </p:pic>
    </p:spTree>
    <p:extLst>
      <p:ext uri="{BB962C8B-B14F-4D97-AF65-F5344CB8AC3E}">
        <p14:creationId xmlns:p14="http://schemas.microsoft.com/office/powerpoint/2010/main" val="976133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47"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 calcmode="lin" valueType="num">
                                      <p:cBhvr>
                                        <p:cTn id="18" dur="1000" fill="hold"/>
                                        <p:tgtEl>
                                          <p:spTgt spid="15"/>
                                        </p:tgtEl>
                                        <p:attrNameLst>
                                          <p:attrName>style.rotation</p:attrName>
                                        </p:attrNameLst>
                                      </p:cBhvr>
                                      <p:tavLst>
                                        <p:tav tm="0">
                                          <p:val>
                                            <p:fltVal val="90"/>
                                          </p:val>
                                        </p:tav>
                                        <p:tav tm="100000">
                                          <p:val>
                                            <p:fltVal val="0"/>
                                          </p:val>
                                        </p:tav>
                                      </p:tavLst>
                                    </p:anim>
                                    <p:animEffect transition="in" filter="fade">
                                      <p:cBhvr>
                                        <p:cTn id="1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2305857" y="3927570"/>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99807" y="225256"/>
            <a:ext cx="13680376" cy="672752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2"/>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rPr>
              <a:t>GIÁO ÁN ĐIỆN TỬ LỚP 4</a:t>
            </a:r>
            <a:endParaRPr kumimoji="0" lang="id-ID"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997587" y="1619436"/>
            <a:ext cx="11371987" cy="173368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GIÁO ÁN ĐIỆN TỬ LỚP 2 </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sym typeface="Arial"/>
              </a:rPr>
              <a:t>&amp;</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 LỚP 3</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B</a:t>
            </a:r>
            <a:r>
              <a:rPr kumimoji="0" lang="en-US" sz="5333" b="0" i="0" u="none" strike="noStrike" kern="0" cap="none" spc="0" normalizeH="0" baseline="0" noProof="0">
                <a:ln>
                  <a:solidFill>
                    <a:srgbClr val="FFC51C">
                      <a:lumMod val="50000"/>
                    </a:srgbClr>
                  </a:solidFill>
                </a:ln>
                <a:solidFill>
                  <a:srgbClr val="FFFF00"/>
                </a:solidFill>
                <a:effectLst/>
                <a:uLnTx/>
                <a:uFillTx/>
                <a:latin typeface="SVN-Poky's" panose="020B0606040200020203" pitchFamily="34" charset="0"/>
                <a:ea typeface="+mn-ea"/>
                <a:cs typeface="#9Slide05 Bodega Script" pitchFamily="2" charset="0"/>
                <a:sym typeface="Arial"/>
              </a:rPr>
              <a:t>ộ</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2E9733"/>
                </a:solidFill>
                <a:effectLst/>
                <a:uLnTx/>
                <a:uFillTx/>
                <a:latin typeface="SVN-Poky's" panose="020B0606040200020203" pitchFamily="34" charset="0"/>
                <a:ea typeface="+mn-ea"/>
                <a:cs typeface="#9Slide05 Bodega Script" pitchFamily="2" charset="0"/>
                <a:sym typeface="Arial"/>
              </a:rPr>
              <a:t>K</a:t>
            </a:r>
            <a:r>
              <a:rPr kumimoji="0" lang="en-US" sz="5333" b="0" i="0" u="none" strike="noStrike" kern="0" cap="none" spc="0" normalizeH="0" baseline="0" noProof="0">
                <a:ln>
                  <a:solidFill>
                    <a:srgbClr val="FFC51C">
                      <a:lumMod val="50000"/>
                    </a:srgbClr>
                  </a:solidFill>
                </a:ln>
                <a:solidFill>
                  <a:srgbClr val="EE9CAA"/>
                </a:solidFill>
                <a:effectLst/>
                <a:uLnTx/>
                <a:uFillTx/>
                <a:latin typeface="SVN-Poky's" panose="020B0606040200020203" pitchFamily="34" charset="0"/>
                <a:ea typeface="+mn-ea"/>
                <a:cs typeface="#9Slide05 Bodega Script" pitchFamily="2" charset="0"/>
                <a:sym typeface="Arial"/>
              </a:rPr>
              <a:t>ế</a:t>
            </a:r>
            <a:r>
              <a:rPr kumimoji="0" lang="en-US" sz="5333" b="0" i="0" u="none" strike="noStrike" kern="0" cap="none" spc="0" normalizeH="0" baseline="0" noProof="0">
                <a:ln>
                  <a:solidFill>
                    <a:srgbClr val="FFC51C">
                      <a:lumMod val="50000"/>
                    </a:srgbClr>
                  </a:solidFill>
                </a:ln>
                <a:solidFill>
                  <a:srgbClr val="422B24"/>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FCF2BA"/>
                </a:solidFill>
                <a:effectLst/>
                <a:uLnTx/>
                <a:uFillTx/>
                <a:latin typeface="SVN-Poky's" panose="020B0606040200020203" pitchFamily="34" charset="0"/>
                <a:ea typeface="+mn-ea"/>
                <a:cs typeface="#9Slide05 Bodega Script" pitchFamily="2" charset="0"/>
                <a:sym typeface="Arial"/>
              </a:rPr>
              <a:t>n</a:t>
            </a:r>
            <a:r>
              <a:rPr kumimoji="0" lang="en-US" sz="5333" b="0" i="0" u="none" strike="noStrike" kern="0" cap="none" spc="0" normalizeH="0" baseline="0" noProof="0">
                <a:ln>
                  <a:solidFill>
                    <a:srgbClr val="FFC51C">
                      <a:lumMod val="50000"/>
                    </a:srgbClr>
                  </a:solidFill>
                </a:ln>
                <a:solidFill>
                  <a:srgbClr val="FF0000"/>
                </a:solidFill>
                <a:effectLst/>
                <a:uLnTx/>
                <a:uFillTx/>
                <a:latin typeface="SVN-Poky's" panose="020B0606040200020203" pitchFamily="34" charset="0"/>
                <a:ea typeface="+mn-ea"/>
                <a:cs typeface="#9Slide05 Bodega Script" pitchFamily="2" charset="0"/>
                <a:sym typeface="Arial"/>
              </a:rPr>
              <a:t>ố</a:t>
            </a:r>
            <a:r>
              <a:rPr kumimoji="0" lang="en-US" sz="5333" b="0" i="0" u="none" strike="noStrike" kern="0" cap="none" spc="0" normalizeH="0" baseline="0" noProof="0">
                <a:ln>
                  <a:solidFill>
                    <a:srgbClr val="FFC51C">
                      <a:lumMod val="50000"/>
                    </a:srgbClr>
                  </a:solidFill>
                </a:ln>
                <a:solidFill>
                  <a:srgbClr val="92D05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BC3259"/>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FC000"/>
                </a:solidFill>
                <a:effectLst/>
                <a:uLnTx/>
                <a:uFillTx/>
                <a:latin typeface="SVN-Poky's" panose="020B0606040200020203" pitchFamily="34" charset="0"/>
                <a:ea typeface="+mn-ea"/>
                <a:cs typeface="#9Slide05 Bodega Script" pitchFamily="2" charset="0"/>
                <a:sym typeface="Arial"/>
              </a:rPr>
              <a:t>r</a:t>
            </a:r>
            <a:r>
              <a:rPr kumimoji="0" lang="en-US" sz="5333" b="0" i="0" u="none" strike="noStrike" kern="0" cap="none" spc="0" normalizeH="0" baseline="0" noProof="0">
                <a:ln>
                  <a:solidFill>
                    <a:srgbClr val="FFC51C">
                      <a:lumMod val="50000"/>
                    </a:srgbClr>
                  </a:solidFill>
                </a:ln>
                <a:solidFill>
                  <a:srgbClr val="00000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00B0F0"/>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E65C87"/>
                </a:solidFill>
                <a:effectLst/>
                <a:uLnTx/>
                <a:uFillTx/>
                <a:latin typeface="SVN-Poky's" panose="020B0606040200020203" pitchFamily="34" charset="0"/>
                <a:ea typeface="+mn-ea"/>
                <a:cs typeface="#9Slide05 Bodega Script" pitchFamily="2" charset="0"/>
                <a:sym typeface="Arial"/>
              </a:rPr>
              <a:t>h</a:t>
            </a:r>
            <a:r>
              <a:rPr kumimoji="0" lang="en-US" sz="5333" b="0" i="0" u="none" strike="noStrike" kern="0" cap="none" spc="0" normalizeH="0" baseline="0" noProof="0">
                <a:ln>
                  <a:solidFill>
                    <a:srgbClr val="FFC51C">
                      <a:lumMod val="50000"/>
                    </a:srgbClr>
                  </a:solidFill>
                </a:ln>
                <a:solidFill>
                  <a:srgbClr val="002060"/>
                </a:solidFill>
                <a:effectLst/>
                <a:uLnTx/>
                <a:uFillTx/>
                <a:latin typeface="SVN-Poky's" panose="020B0606040200020203" pitchFamily="34" charset="0"/>
                <a:ea typeface="+mn-ea"/>
                <a:cs typeface="#9Slide05 Bodega Script" pitchFamily="2" charset="0"/>
                <a:sym typeface="Arial"/>
              </a:rPr>
              <a:t>ứ</a:t>
            </a:r>
            <a:r>
              <a:rPr kumimoji="0" lang="en-US"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rPr>
              <a:t>c</a:t>
            </a:r>
            <a:endParaRPr kumimoji="0" lang="id-ID"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8" y="3044206"/>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394983" y="4768184"/>
            <a:ext cx="10346724" cy="1323632"/>
          </a:xfrm>
          <a:prstGeom prst="rect">
            <a:avLst/>
          </a:prstGeom>
          <a:noFill/>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vi-VN"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cập: MĂNG NON- TÀI LIỆU TIỂU HỌC/ Facebook</a:t>
            </a:r>
            <a:endParaRPr kumimoji="0" lang="en-US" sz="2667"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SĐT ZALO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86450044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158519" y="0"/>
            <a:ext cx="11631561" cy="6319253"/>
            <a:chOff x="280219" y="157316"/>
            <a:chExt cx="11631561" cy="6319253"/>
          </a:xfrm>
        </p:grpSpPr>
        <p:pic>
          <p:nvPicPr>
            <p:cNvPr id="3"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4"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grpSp>
      <p:sp>
        <p:nvSpPr>
          <p:cNvPr id="5" name="Rectangle 4"/>
          <p:cNvSpPr/>
          <p:nvPr/>
        </p:nvSpPr>
        <p:spPr>
          <a:xfrm>
            <a:off x="1122719" y="851437"/>
            <a:ext cx="9871788" cy="4963885"/>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37938"/>
          <a:stretch/>
        </p:blipFill>
        <p:spPr>
          <a:xfrm rot="21185381" flipH="1">
            <a:off x="1606834" y="2458883"/>
            <a:ext cx="1974923" cy="3011813"/>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37938"/>
          <a:stretch/>
        </p:blipFill>
        <p:spPr>
          <a:xfrm rot="19802793" flipH="1">
            <a:off x="10654676" y="1985323"/>
            <a:ext cx="1514099" cy="2309042"/>
          </a:xfrm>
          <a:prstGeom prst="rect">
            <a:avLst/>
          </a:prstGeom>
        </p:spPr>
      </p:pic>
      <p:sp>
        <p:nvSpPr>
          <p:cNvPr id="8" name="TextBox 7"/>
          <p:cNvSpPr txBox="1"/>
          <p:nvPr/>
        </p:nvSpPr>
        <p:spPr>
          <a:xfrm>
            <a:off x="2640563" y="1576873"/>
            <a:ext cx="4851919" cy="369332"/>
          </a:xfrm>
          <a:prstGeom prst="rect">
            <a:avLst/>
          </a:prstGeom>
          <a:noFill/>
        </p:spPr>
        <p:txBody>
          <a:bodyPr wrap="square" rtlCol="0">
            <a:spAutoFit/>
          </a:bodyPr>
          <a:lstStyle/>
          <a:p>
            <a:endParaRPr lang="en-US" dirty="0">
              <a:latin typeface="UTM Avo" panose="02040603050506020204" pitchFamily="18" charset="0"/>
            </a:endParaRPr>
          </a:p>
        </p:txBody>
      </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37938"/>
          <a:stretch/>
        </p:blipFill>
        <p:spPr>
          <a:xfrm rot="2909703">
            <a:off x="981038" y="3810171"/>
            <a:ext cx="636646" cy="970903"/>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r="37938"/>
          <a:stretch/>
        </p:blipFill>
        <p:spPr>
          <a:xfrm rot="2909703">
            <a:off x="2896741" y="4861437"/>
            <a:ext cx="636646" cy="970903"/>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r="37938"/>
          <a:stretch/>
        </p:blipFill>
        <p:spPr>
          <a:xfrm rot="21199850" flipH="1">
            <a:off x="3768869" y="3901661"/>
            <a:ext cx="1384837" cy="2111916"/>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r="37938"/>
          <a:stretch/>
        </p:blipFill>
        <p:spPr>
          <a:xfrm rot="21199850" flipH="1">
            <a:off x="5547897" y="4909403"/>
            <a:ext cx="1014732" cy="1547495"/>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r="37938"/>
          <a:stretch/>
        </p:blipFill>
        <p:spPr>
          <a:xfrm rot="21207903">
            <a:off x="6321614" y="3197380"/>
            <a:ext cx="1660100" cy="2531699"/>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r="37938"/>
          <a:stretch/>
        </p:blipFill>
        <p:spPr>
          <a:xfrm rot="392097" flipH="1">
            <a:off x="8608068" y="4705357"/>
            <a:ext cx="784545" cy="1196454"/>
          </a:xfrm>
          <a:prstGeom prst="rect">
            <a:avLst/>
          </a:prstGeom>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r="37938"/>
          <a:stretch/>
        </p:blipFill>
        <p:spPr>
          <a:xfrm rot="21207903">
            <a:off x="10425148" y="3592063"/>
            <a:ext cx="784545" cy="1196454"/>
          </a:xfrm>
          <a:prstGeom prst="rect">
            <a:avLst/>
          </a:prstGeom>
        </p:spPr>
      </p:pic>
      <p:pic>
        <p:nvPicPr>
          <p:cNvPr id="16" name="图片 3"/>
          <p:cNvPicPr>
            <a:picLocks noChangeAspect="1"/>
          </p:cNvPicPr>
          <p:nvPr/>
        </p:nvPicPr>
        <p:blipFill rotWithShape="1">
          <a:blip r:embed="rId10">
            <a:extLst>
              <a:ext uri="{28A0092B-C50C-407E-A947-70E740481C1C}">
                <a14:useLocalDpi xmlns:a14="http://schemas.microsoft.com/office/drawing/2010/main" val="0"/>
              </a:ext>
            </a:extLst>
          </a:blip>
          <a:srcRect t="21750"/>
          <a:stretch>
            <a:fillRect/>
          </a:stretch>
        </p:blipFill>
        <p:spPr>
          <a:xfrm>
            <a:off x="-239864" y="3849838"/>
            <a:ext cx="12428326" cy="3016662"/>
          </a:xfrm>
          <a:prstGeom prst="rect">
            <a:avLst/>
          </a:prstGeom>
        </p:spPr>
      </p:pic>
      <p:sp>
        <p:nvSpPr>
          <p:cNvPr id="17" name="矩形 6"/>
          <p:cNvSpPr/>
          <p:nvPr/>
        </p:nvSpPr>
        <p:spPr>
          <a:xfrm>
            <a:off x="2640562" y="1090863"/>
            <a:ext cx="6964005" cy="1446550"/>
          </a:xfrm>
          <a:prstGeom prst="rect">
            <a:avLst/>
          </a:prstGeom>
          <a:noFill/>
        </p:spPr>
        <p:txBody>
          <a:bodyPr wrap="square">
            <a:spAutoFit/>
          </a:bodyPr>
          <a:lstStyle/>
          <a:p>
            <a:pPr algn="ctr"/>
            <a:r>
              <a:rPr lang="en-US" altLang="zh-CN" sz="8800" b="1">
                <a:ln w="19050">
                  <a:solidFill>
                    <a:schemeClr val="bg1">
                      <a:alpha val="85000"/>
                    </a:schemeClr>
                  </a:solidFill>
                </a:ln>
                <a:solidFill>
                  <a:srgbClr val="FF0066"/>
                </a:solidFill>
                <a:effectLst>
                  <a:outerShdw blurRad="50800" dist="50800" dir="5400000" algn="ctr" rotWithShape="0">
                    <a:schemeClr val="tx1">
                      <a:alpha val="23000"/>
                    </a:schemeClr>
                  </a:outerShdw>
                </a:effectLst>
                <a:latin typeface="UTM Showcard" panose="02040603050506020204" pitchFamily="18" charset="0"/>
                <a:ea typeface="微软雅黑" panose="020B0503020204020204" pitchFamily="34" charset="-122"/>
              </a:rPr>
              <a:t>CỎ MAY MẮN</a:t>
            </a:r>
            <a:endParaRPr lang="zh-CN" altLang="en-US" sz="8800" dirty="0">
              <a:ln w="19050">
                <a:solidFill>
                  <a:schemeClr val="bg1">
                    <a:alpha val="85000"/>
                  </a:schemeClr>
                </a:solidFill>
              </a:ln>
              <a:solidFill>
                <a:srgbClr val="FF0066"/>
              </a:solidFill>
              <a:effectLst>
                <a:outerShdw blurRad="50800" dist="50800" dir="5400000" algn="ctr" rotWithShape="0">
                  <a:schemeClr val="tx1">
                    <a:alpha val="23000"/>
                  </a:schemeClr>
                </a:outerShdw>
              </a:effectLst>
              <a:latin typeface="UTM Showcard"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25528686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anim calcmode="lin" valueType="num">
                                      <p:cBhvr>
                                        <p:cTn id="58" dur="1000" fill="hold"/>
                                        <p:tgtEl>
                                          <p:spTgt spid="7"/>
                                        </p:tgtEl>
                                        <p:attrNameLst>
                                          <p:attrName>ppt_x</p:attrName>
                                        </p:attrNameLst>
                                      </p:cBhvr>
                                      <p:tavLst>
                                        <p:tav tm="0">
                                          <p:val>
                                            <p:strVal val="#ppt_x"/>
                                          </p:val>
                                        </p:tav>
                                        <p:tav tm="100000">
                                          <p:val>
                                            <p:strVal val="#ppt_x"/>
                                          </p:val>
                                        </p:tav>
                                      </p:tavLst>
                                    </p:anim>
                                    <p:anim calcmode="lin" valueType="num">
                                      <p:cBhvr>
                                        <p:cTn id="59" dur="1000" fill="hold"/>
                                        <p:tgtEl>
                                          <p:spTgt spid="7"/>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childTnLst>
                          </p:cTn>
                        </p:par>
                        <p:par>
                          <p:cTn id="64" fill="hold">
                            <p:stCondLst>
                              <p:cond delay="1500"/>
                            </p:stCondLst>
                            <p:childTnLst>
                              <p:par>
                                <p:cTn id="65" presetID="16" presetClass="entr" presetSubtype="21"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158519" y="0"/>
            <a:ext cx="11631561" cy="6319253"/>
            <a:chOff x="280219" y="157316"/>
            <a:chExt cx="11631561" cy="6319253"/>
          </a:xfrm>
        </p:grpSpPr>
        <p:pic>
          <p:nvPicPr>
            <p:cNvPr id="3"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4"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grpSp>
      <p:sp>
        <p:nvSpPr>
          <p:cNvPr id="5" name="Rectangle 4"/>
          <p:cNvSpPr/>
          <p:nvPr/>
        </p:nvSpPr>
        <p:spPr>
          <a:xfrm>
            <a:off x="1122719" y="851437"/>
            <a:ext cx="9871788" cy="4963885"/>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37938"/>
          <a:stretch/>
        </p:blipFill>
        <p:spPr>
          <a:xfrm rot="21185381" flipH="1">
            <a:off x="-80969" y="3152778"/>
            <a:ext cx="1241848" cy="1893853"/>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37938"/>
          <a:stretch/>
        </p:blipFill>
        <p:spPr>
          <a:xfrm rot="19802793" flipH="1">
            <a:off x="10734806" y="1971572"/>
            <a:ext cx="1514099" cy="2309042"/>
          </a:xfrm>
          <a:prstGeom prst="rect">
            <a:avLst/>
          </a:prstGeom>
        </p:spPr>
      </p:pic>
      <p:sp>
        <p:nvSpPr>
          <p:cNvPr id="8" name="TextBox 7"/>
          <p:cNvSpPr txBox="1"/>
          <p:nvPr/>
        </p:nvSpPr>
        <p:spPr>
          <a:xfrm>
            <a:off x="2640563" y="1576873"/>
            <a:ext cx="4851919" cy="369332"/>
          </a:xfrm>
          <a:prstGeom prst="rect">
            <a:avLst/>
          </a:prstGeom>
          <a:noFill/>
        </p:spPr>
        <p:txBody>
          <a:bodyPr wrap="square" rtlCol="0">
            <a:spAutoFit/>
          </a:bodyPr>
          <a:lstStyle/>
          <a:p>
            <a:endParaRPr lang="en-US" dirty="0">
              <a:latin typeface="UTM Avo" panose="02040603050506020204" pitchFamily="18" charset="0"/>
            </a:endParaRPr>
          </a:p>
        </p:txBody>
      </p:sp>
      <p:sp>
        <p:nvSpPr>
          <p:cNvPr id="9" name="Rectangle 8"/>
          <p:cNvSpPr/>
          <p:nvPr/>
        </p:nvSpPr>
        <p:spPr>
          <a:xfrm>
            <a:off x="1619207" y="1517497"/>
            <a:ext cx="8740405" cy="1569660"/>
          </a:xfrm>
          <a:prstGeom prst="rect">
            <a:avLst/>
          </a:prstGeom>
        </p:spPr>
        <p:txBody>
          <a:bodyPr wrap="square">
            <a:spAutoFit/>
          </a:bodyPr>
          <a:lstStyle/>
          <a:p>
            <a:pPr algn="ctr"/>
            <a:r>
              <a:rPr lang="en-US" sz="4800" b="1" dirty="0" err="1">
                <a:solidFill>
                  <a:srgbClr val="7030A0"/>
                </a:solidFill>
                <a:latin typeface="UTM Avo" panose="02040603050506020204" pitchFamily="18" charset="0"/>
              </a:rPr>
              <a:t>Hãy</a:t>
            </a:r>
            <a:r>
              <a:rPr lang="en-US" sz="4800" b="1" dirty="0">
                <a:solidFill>
                  <a:srgbClr val="7030A0"/>
                </a:solidFill>
                <a:latin typeface="UTM Avo" panose="02040603050506020204" pitchFamily="18" charset="0"/>
              </a:rPr>
              <a:t> </a:t>
            </a:r>
            <a:r>
              <a:rPr lang="en-US" sz="4800" b="1" dirty="0" err="1">
                <a:solidFill>
                  <a:srgbClr val="7030A0"/>
                </a:solidFill>
                <a:latin typeface="UTM Avo" panose="02040603050506020204" pitchFamily="18" charset="0"/>
              </a:rPr>
              <a:t>trả</a:t>
            </a:r>
            <a:r>
              <a:rPr lang="en-US" sz="4800" b="1" dirty="0">
                <a:solidFill>
                  <a:srgbClr val="7030A0"/>
                </a:solidFill>
                <a:latin typeface="UTM Avo" panose="02040603050506020204" pitchFamily="18" charset="0"/>
              </a:rPr>
              <a:t> </a:t>
            </a:r>
            <a:r>
              <a:rPr lang="en-US" sz="4800" b="1" dirty="0" err="1">
                <a:solidFill>
                  <a:srgbClr val="7030A0"/>
                </a:solidFill>
                <a:latin typeface="UTM Avo" panose="02040603050506020204" pitchFamily="18" charset="0"/>
              </a:rPr>
              <a:t>lời</a:t>
            </a:r>
            <a:r>
              <a:rPr lang="en-US" sz="4800" b="1" dirty="0">
                <a:solidFill>
                  <a:srgbClr val="7030A0"/>
                </a:solidFill>
                <a:latin typeface="UTM Avo" panose="02040603050506020204" pitchFamily="18" charset="0"/>
              </a:rPr>
              <a:t> 3 </a:t>
            </a:r>
            <a:r>
              <a:rPr lang="en-US" sz="4800" b="1" dirty="0" err="1">
                <a:solidFill>
                  <a:srgbClr val="7030A0"/>
                </a:solidFill>
                <a:latin typeface="UTM Avo" panose="02040603050506020204" pitchFamily="18" charset="0"/>
              </a:rPr>
              <a:t>câu</a:t>
            </a:r>
            <a:r>
              <a:rPr lang="en-US" sz="4800" b="1" dirty="0">
                <a:solidFill>
                  <a:srgbClr val="7030A0"/>
                </a:solidFill>
                <a:latin typeface="UTM Avo" panose="02040603050506020204" pitchFamily="18" charset="0"/>
              </a:rPr>
              <a:t> </a:t>
            </a:r>
            <a:r>
              <a:rPr lang="en-US" sz="4800" b="1" dirty="0" err="1">
                <a:solidFill>
                  <a:srgbClr val="7030A0"/>
                </a:solidFill>
                <a:latin typeface="UTM Avo" panose="02040603050506020204" pitchFamily="18" charset="0"/>
              </a:rPr>
              <a:t>hỏi</a:t>
            </a:r>
            <a:r>
              <a:rPr lang="en-US" sz="4800" b="1" dirty="0">
                <a:solidFill>
                  <a:srgbClr val="7030A0"/>
                </a:solidFill>
                <a:latin typeface="UTM Avo" panose="02040603050506020204" pitchFamily="18" charset="0"/>
              </a:rPr>
              <a:t> </a:t>
            </a:r>
            <a:r>
              <a:rPr lang="en-US" sz="4800" b="1" dirty="0" err="1">
                <a:solidFill>
                  <a:srgbClr val="7030A0"/>
                </a:solidFill>
                <a:latin typeface="UTM Avo" panose="02040603050506020204" pitchFamily="18" charset="0"/>
              </a:rPr>
              <a:t>sau</a:t>
            </a:r>
            <a:r>
              <a:rPr lang="en-US" sz="4800" b="1" dirty="0">
                <a:solidFill>
                  <a:srgbClr val="7030A0"/>
                </a:solidFill>
                <a:latin typeface="UTM Avo" panose="02040603050506020204" pitchFamily="18" charset="0"/>
              </a:rPr>
              <a:t> </a:t>
            </a:r>
            <a:r>
              <a:rPr lang="en-US" sz="4800" b="1" err="1">
                <a:solidFill>
                  <a:srgbClr val="7030A0"/>
                </a:solidFill>
                <a:latin typeface="UTM Avo" panose="02040603050506020204" pitchFamily="18" charset="0"/>
              </a:rPr>
              <a:t>để</a:t>
            </a:r>
            <a:r>
              <a:rPr lang="en-US" sz="4800" b="1">
                <a:solidFill>
                  <a:srgbClr val="7030A0"/>
                </a:solidFill>
                <a:latin typeface="UTM Avo" panose="02040603050506020204" pitchFamily="18" charset="0"/>
              </a:rPr>
              <a:t> nhận cỏ may mắn nhé! </a:t>
            </a:r>
            <a:endParaRPr lang="en-US" sz="4800" b="1" dirty="0">
              <a:solidFill>
                <a:srgbClr val="7030A0"/>
              </a:solidFill>
              <a:latin typeface="UTM Avo" panose="02040603050506020204" pitchFamily="18" charset="0"/>
            </a:endParaRP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r="37938"/>
          <a:stretch/>
        </p:blipFill>
        <p:spPr>
          <a:xfrm rot="2909703">
            <a:off x="981038" y="3810171"/>
            <a:ext cx="636646" cy="970903"/>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37938"/>
          <a:stretch/>
        </p:blipFill>
        <p:spPr>
          <a:xfrm rot="2909703">
            <a:off x="2896741" y="4861437"/>
            <a:ext cx="636646" cy="97090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r="37938"/>
          <a:stretch/>
        </p:blipFill>
        <p:spPr>
          <a:xfrm rot="21199850" flipH="1">
            <a:off x="3562923" y="4144805"/>
            <a:ext cx="1014732" cy="1547495"/>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r="37938"/>
          <a:stretch/>
        </p:blipFill>
        <p:spPr>
          <a:xfrm rot="21199850" flipH="1">
            <a:off x="5547897" y="4909403"/>
            <a:ext cx="1014732" cy="1547495"/>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r="37938"/>
          <a:stretch/>
        </p:blipFill>
        <p:spPr>
          <a:xfrm rot="21207903">
            <a:off x="7200004" y="3776173"/>
            <a:ext cx="1381091" cy="2106203"/>
          </a:xfrm>
          <a:prstGeom prst="rect">
            <a:avLst/>
          </a:prstGeom>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r="37938"/>
          <a:stretch/>
        </p:blipFill>
        <p:spPr>
          <a:xfrm rot="392097" flipH="1">
            <a:off x="8608068" y="4705357"/>
            <a:ext cx="784545" cy="1196454"/>
          </a:xfrm>
          <a:prstGeom prst="rect">
            <a:avLst/>
          </a:prstGeom>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r="37938"/>
          <a:stretch/>
        </p:blipFill>
        <p:spPr>
          <a:xfrm rot="21207903">
            <a:off x="10425148" y="3592063"/>
            <a:ext cx="784545" cy="1196454"/>
          </a:xfrm>
          <a:prstGeom prst="rect">
            <a:avLst/>
          </a:prstGeom>
        </p:spPr>
      </p:pic>
      <p:pic>
        <p:nvPicPr>
          <p:cNvPr id="17" name="Picture 16"/>
          <p:cNvPicPr>
            <a:picLocks noChangeAspect="1"/>
          </p:cNvPicPr>
          <p:nvPr/>
        </p:nvPicPr>
        <p:blipFill rotWithShape="1">
          <a:blip r:embed="rId10">
            <a:extLst>
              <a:ext uri="{BEBA8EAE-BF5A-486C-A8C5-ECC9F3942E4B}">
                <a14:imgProps xmlns:a14="http://schemas.microsoft.com/office/drawing/2010/main">
                  <a14:imgLayer r:embed="rId11">
                    <a14:imgEffect>
                      <a14:backgroundRemoval t="2878" b="29736" l="48882" r="77157"/>
                    </a14:imgEffect>
                  </a14:imgLayer>
                </a14:imgProps>
              </a:ext>
              <a:ext uri="{28A0092B-C50C-407E-A947-70E740481C1C}">
                <a14:useLocalDpi xmlns:a14="http://schemas.microsoft.com/office/drawing/2010/main" val="0"/>
              </a:ext>
            </a:extLst>
          </a:blip>
          <a:srcRect l="49471" r="23031" b="69648"/>
          <a:stretch/>
        </p:blipFill>
        <p:spPr>
          <a:xfrm>
            <a:off x="-13569" y="-73655"/>
            <a:ext cx="2059444" cy="1514260"/>
          </a:xfrm>
          <a:prstGeom prst="rect">
            <a:avLst/>
          </a:prstGeom>
        </p:spPr>
      </p:pic>
      <p:pic>
        <p:nvPicPr>
          <p:cNvPr id="18" name="Picture 17"/>
          <p:cNvPicPr>
            <a:picLocks noChangeAspect="1"/>
          </p:cNvPicPr>
          <p:nvPr/>
        </p:nvPicPr>
        <p:blipFill rotWithShape="1">
          <a:blip r:embed="rId12">
            <a:extLst>
              <a:ext uri="{BEBA8EAE-BF5A-486C-A8C5-ECC9F3942E4B}">
                <a14:imgProps xmlns:a14="http://schemas.microsoft.com/office/drawing/2010/main">
                  <a14:imgLayer r:embed="rId11">
                    <a14:imgEffect>
                      <a14:backgroundRemoval t="70264" b="96643" l="3834" r="40256"/>
                    </a14:imgEffect>
                  </a14:imgLayer>
                </a14:imgProps>
              </a:ext>
              <a:ext uri="{28A0092B-C50C-407E-A947-70E740481C1C}">
                <a14:useLocalDpi xmlns:a14="http://schemas.microsoft.com/office/drawing/2010/main" val="0"/>
              </a:ext>
            </a:extLst>
          </a:blip>
          <a:srcRect t="70309" r="60400"/>
          <a:stretch/>
        </p:blipFill>
        <p:spPr>
          <a:xfrm flipH="1">
            <a:off x="9811979" y="273811"/>
            <a:ext cx="2616347" cy="1306717"/>
          </a:xfrm>
          <a:prstGeom prst="rect">
            <a:avLst/>
          </a:prstGeom>
        </p:spPr>
      </p:pic>
      <p:pic>
        <p:nvPicPr>
          <p:cNvPr id="19" name="Picture 18"/>
          <p:cNvPicPr>
            <a:picLocks noChangeAspect="1"/>
          </p:cNvPicPr>
          <p:nvPr/>
        </p:nvPicPr>
        <p:blipFill rotWithShape="1">
          <a:blip r:embed="rId13">
            <a:extLst>
              <a:ext uri="{BEBA8EAE-BF5A-486C-A8C5-ECC9F3942E4B}">
                <a14:imgProps xmlns:a14="http://schemas.microsoft.com/office/drawing/2010/main">
                  <a14:imgLayer r:embed="rId11">
                    <a14:imgEffect>
                      <a14:backgroundRemoval t="2398" b="23981" l="79073" r="97923"/>
                    </a14:imgEffect>
                  </a14:imgLayer>
                </a14:imgProps>
              </a:ext>
              <a:ext uri="{28A0092B-C50C-407E-A947-70E740481C1C}">
                <a14:useLocalDpi xmlns:a14="http://schemas.microsoft.com/office/drawing/2010/main" val="0"/>
              </a:ext>
            </a:extLst>
          </a:blip>
          <a:srcRect l="79261" b="73882"/>
          <a:stretch/>
        </p:blipFill>
        <p:spPr>
          <a:xfrm>
            <a:off x="1628782" y="-612378"/>
            <a:ext cx="2023559" cy="1697586"/>
          </a:xfrm>
          <a:prstGeom prst="rect">
            <a:avLst/>
          </a:prstGeom>
        </p:spPr>
      </p:pic>
      <p:pic>
        <p:nvPicPr>
          <p:cNvPr id="20" name="Picture 19"/>
          <p:cNvPicPr>
            <a:picLocks noChangeAspect="1"/>
          </p:cNvPicPr>
          <p:nvPr/>
        </p:nvPicPr>
        <p:blipFill rotWithShape="1">
          <a:blip r:embed="rId14">
            <a:extLst>
              <a:ext uri="{BEBA8EAE-BF5A-486C-A8C5-ECC9F3942E4B}">
                <a14:imgProps xmlns:a14="http://schemas.microsoft.com/office/drawing/2010/main">
                  <a14:imgLayer r:embed="rId11">
                    <a14:imgEffect>
                      <a14:backgroundRemoval t="41487" b="56115" l="2236" r="26677"/>
                    </a14:imgEffect>
                  </a14:imgLayer>
                </a14:imgProps>
              </a:ext>
              <a:ext uri="{28A0092B-C50C-407E-A947-70E740481C1C}">
                <a14:useLocalDpi xmlns:a14="http://schemas.microsoft.com/office/drawing/2010/main" val="0"/>
              </a:ext>
            </a:extLst>
          </a:blip>
          <a:srcRect t="39505" r="76101" b="41807"/>
          <a:stretch/>
        </p:blipFill>
        <p:spPr>
          <a:xfrm>
            <a:off x="8580271" y="-47705"/>
            <a:ext cx="2020902" cy="1052644"/>
          </a:xfrm>
          <a:prstGeom prst="rect">
            <a:avLst/>
          </a:prstGeom>
        </p:spPr>
      </p:pic>
      <p:pic>
        <p:nvPicPr>
          <p:cNvPr id="21" name="图片 3"/>
          <p:cNvPicPr>
            <a:picLocks noChangeAspect="1"/>
          </p:cNvPicPr>
          <p:nvPr/>
        </p:nvPicPr>
        <p:blipFill rotWithShape="1">
          <a:blip r:embed="rId15">
            <a:extLst>
              <a:ext uri="{28A0092B-C50C-407E-A947-70E740481C1C}">
                <a14:useLocalDpi xmlns:a14="http://schemas.microsoft.com/office/drawing/2010/main" val="0"/>
              </a:ext>
            </a:extLst>
          </a:blip>
          <a:srcRect t="21750"/>
          <a:stretch>
            <a:fillRect/>
          </a:stretch>
        </p:blipFill>
        <p:spPr>
          <a:xfrm>
            <a:off x="0" y="3827188"/>
            <a:ext cx="12428326" cy="3016662"/>
          </a:xfrm>
          <a:prstGeom prst="rect">
            <a:avLst/>
          </a:prstGeom>
        </p:spPr>
      </p:pic>
    </p:spTree>
    <p:extLst>
      <p:ext uri="{BB962C8B-B14F-4D97-AF65-F5344CB8AC3E}">
        <p14:creationId xmlns:p14="http://schemas.microsoft.com/office/powerpoint/2010/main" val="41019096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strVal val="#ppt_w+.3"/>
                                          </p:val>
                                        </p:tav>
                                        <p:tav tm="100000">
                                          <p:val>
                                            <p:strVal val="#ppt_w"/>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animEffect transition="in" filter="fade">
                                      <p:cBhvr>
                                        <p:cTn id="22" dur="1000"/>
                                        <p:tgtEl>
                                          <p:spTgt spid="17"/>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strVal val="#ppt_w+.3"/>
                                          </p:val>
                                        </p:tav>
                                        <p:tav tm="100000">
                                          <p:val>
                                            <p:strVal val="#ppt_w"/>
                                          </p:val>
                                        </p:tav>
                                      </p:tavLst>
                                    </p:anim>
                                    <p:anim calcmode="lin" valueType="num">
                                      <p:cBhvr>
                                        <p:cTn id="26" dur="1000" fill="hold"/>
                                        <p:tgtEl>
                                          <p:spTgt spid="18"/>
                                        </p:tgtEl>
                                        <p:attrNameLst>
                                          <p:attrName>ppt_h</p:attrName>
                                        </p:attrNameLst>
                                      </p:cBhvr>
                                      <p:tavLst>
                                        <p:tav tm="0">
                                          <p:val>
                                            <p:strVal val="#ppt_h"/>
                                          </p:val>
                                        </p:tav>
                                        <p:tav tm="100000">
                                          <p:val>
                                            <p:strVal val="#ppt_h"/>
                                          </p:val>
                                        </p:tav>
                                      </p:tavLst>
                                    </p:anim>
                                    <p:animEffect transition="in" filter="fade">
                                      <p:cBhvr>
                                        <p:cTn id="27" dur="1000"/>
                                        <p:tgtEl>
                                          <p:spTgt spid="18"/>
                                        </p:tgtEl>
                                      </p:cBhvr>
                                    </p:animEffect>
                                  </p:childTnLst>
                                </p:cTn>
                              </p:par>
                              <p:par>
                                <p:cTn id="28" presetID="50" presetClass="entr" presetSubtype="0" decel="10000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1000" fill="hold"/>
                                        <p:tgtEl>
                                          <p:spTgt spid="19"/>
                                        </p:tgtEl>
                                        <p:attrNameLst>
                                          <p:attrName>ppt_w</p:attrName>
                                        </p:attrNameLst>
                                      </p:cBhvr>
                                      <p:tavLst>
                                        <p:tav tm="0">
                                          <p:val>
                                            <p:strVal val="#ppt_w+.3"/>
                                          </p:val>
                                        </p:tav>
                                        <p:tav tm="100000">
                                          <p:val>
                                            <p:strVal val="#ppt_w"/>
                                          </p:val>
                                        </p:tav>
                                      </p:tavLst>
                                    </p:anim>
                                    <p:anim calcmode="lin" valueType="num">
                                      <p:cBhvr>
                                        <p:cTn id="31" dur="1000" fill="hold"/>
                                        <p:tgtEl>
                                          <p:spTgt spid="19"/>
                                        </p:tgtEl>
                                        <p:attrNameLst>
                                          <p:attrName>ppt_h</p:attrName>
                                        </p:attrNameLst>
                                      </p:cBhvr>
                                      <p:tavLst>
                                        <p:tav tm="0">
                                          <p:val>
                                            <p:strVal val="#ppt_h"/>
                                          </p:val>
                                        </p:tav>
                                        <p:tav tm="100000">
                                          <p:val>
                                            <p:strVal val="#ppt_h"/>
                                          </p:val>
                                        </p:tav>
                                      </p:tavLst>
                                    </p:anim>
                                    <p:animEffect transition="in" filter="fade">
                                      <p:cBhvr>
                                        <p:cTn id="32" dur="1000"/>
                                        <p:tgtEl>
                                          <p:spTgt spid="19"/>
                                        </p:tgtEl>
                                      </p:cBhvr>
                                    </p:animEffect>
                                  </p:childTnLst>
                                </p:cTn>
                              </p:par>
                              <p:par>
                                <p:cTn id="33" presetID="50" presetClass="entr" presetSubtype="0" decel="10000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strVal val="#ppt_w+.3"/>
                                          </p:val>
                                        </p:tav>
                                        <p:tav tm="100000">
                                          <p:val>
                                            <p:strVal val="#ppt_w"/>
                                          </p:val>
                                        </p:tav>
                                      </p:tavLst>
                                    </p:anim>
                                    <p:anim calcmode="lin" valueType="num">
                                      <p:cBhvr>
                                        <p:cTn id="36" dur="1000" fill="hold"/>
                                        <p:tgtEl>
                                          <p:spTgt spid="20"/>
                                        </p:tgtEl>
                                        <p:attrNameLst>
                                          <p:attrName>ppt_h</p:attrName>
                                        </p:attrNameLst>
                                      </p:cBhvr>
                                      <p:tavLst>
                                        <p:tav tm="0">
                                          <p:val>
                                            <p:strVal val="#ppt_h"/>
                                          </p:val>
                                        </p:tav>
                                        <p:tav tm="100000">
                                          <p:val>
                                            <p:strVal val="#ppt_h"/>
                                          </p:val>
                                        </p:tav>
                                      </p:tavLst>
                                    </p:anim>
                                    <p:animEffect transition="in" filter="fade">
                                      <p:cBhvr>
                                        <p:cTn id="37" dur="1000"/>
                                        <p:tgtEl>
                                          <p:spTgt spid="20"/>
                                        </p:tgtEl>
                                      </p:cBhvr>
                                    </p:animEffect>
                                  </p:childTnLst>
                                </p:cTn>
                              </p:par>
                              <p:par>
                                <p:cTn id="38" presetID="42"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anim calcmode="lin" valueType="num">
                                      <p:cBhvr>
                                        <p:cTn id="71" dur="1000" fill="hold"/>
                                        <p:tgtEl>
                                          <p:spTgt spid="15"/>
                                        </p:tgtEl>
                                        <p:attrNameLst>
                                          <p:attrName>ppt_x</p:attrName>
                                        </p:attrNameLst>
                                      </p:cBhvr>
                                      <p:tavLst>
                                        <p:tav tm="0">
                                          <p:val>
                                            <p:strVal val="#ppt_x"/>
                                          </p:val>
                                        </p:tav>
                                        <p:tav tm="100000">
                                          <p:val>
                                            <p:strVal val="#ppt_x"/>
                                          </p:val>
                                        </p:tav>
                                      </p:tavLst>
                                    </p:anim>
                                    <p:anim calcmode="lin" valueType="num">
                                      <p:cBhvr>
                                        <p:cTn id="72" dur="1000" fill="hold"/>
                                        <p:tgtEl>
                                          <p:spTgt spid="15"/>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1000"/>
                                        <p:tgtEl>
                                          <p:spTgt spid="16"/>
                                        </p:tgtEl>
                                      </p:cBhvr>
                                    </p:animEffect>
                                    <p:anim calcmode="lin" valueType="num">
                                      <p:cBhvr>
                                        <p:cTn id="76" dur="1000" fill="hold"/>
                                        <p:tgtEl>
                                          <p:spTgt spid="16"/>
                                        </p:tgtEl>
                                        <p:attrNameLst>
                                          <p:attrName>ppt_x</p:attrName>
                                        </p:attrNameLst>
                                      </p:cBhvr>
                                      <p:tavLst>
                                        <p:tav tm="0">
                                          <p:val>
                                            <p:strVal val="#ppt_x"/>
                                          </p:val>
                                        </p:tav>
                                        <p:tav tm="100000">
                                          <p:val>
                                            <p:strVal val="#ppt_x"/>
                                          </p:val>
                                        </p:tav>
                                      </p:tavLst>
                                    </p:anim>
                                    <p:anim calcmode="lin" valueType="num">
                                      <p:cBhvr>
                                        <p:cTn id="77" dur="1000" fill="hold"/>
                                        <p:tgtEl>
                                          <p:spTgt spid="16"/>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fade">
                                      <p:cBhvr>
                                        <p:cTn id="80" dur="1000"/>
                                        <p:tgtEl>
                                          <p:spTgt spid="7"/>
                                        </p:tgtEl>
                                      </p:cBhvr>
                                    </p:animEffect>
                                    <p:anim calcmode="lin" valueType="num">
                                      <p:cBhvr>
                                        <p:cTn id="81" dur="1000" fill="hold"/>
                                        <p:tgtEl>
                                          <p:spTgt spid="7"/>
                                        </p:tgtEl>
                                        <p:attrNameLst>
                                          <p:attrName>ppt_x</p:attrName>
                                        </p:attrNameLst>
                                      </p:cBhvr>
                                      <p:tavLst>
                                        <p:tav tm="0">
                                          <p:val>
                                            <p:strVal val="#ppt_x"/>
                                          </p:val>
                                        </p:tav>
                                        <p:tav tm="100000">
                                          <p:val>
                                            <p:strVal val="#ppt_x"/>
                                          </p:val>
                                        </p:tav>
                                      </p:tavLst>
                                    </p:anim>
                                    <p:anim calcmode="lin" valueType="num">
                                      <p:cBhvr>
                                        <p:cTn id="82" dur="1000" fill="hold"/>
                                        <p:tgtEl>
                                          <p:spTgt spid="7"/>
                                        </p:tgtEl>
                                        <p:attrNameLst>
                                          <p:attrName>ppt_y</p:attrName>
                                        </p:attrNameLst>
                                      </p:cBhvr>
                                      <p:tavLst>
                                        <p:tav tm="0">
                                          <p:val>
                                            <p:strVal val="#ppt_y+.1"/>
                                          </p:val>
                                        </p:tav>
                                        <p:tav tm="100000">
                                          <p:val>
                                            <p:strVal val="#ppt_y"/>
                                          </p:val>
                                        </p:tav>
                                      </p:tavLst>
                                    </p:anim>
                                  </p:childTnLst>
                                </p:cTn>
                              </p:par>
                            </p:childTnLst>
                          </p:cTn>
                        </p:par>
                        <p:par>
                          <p:cTn id="83" fill="hold">
                            <p:stCondLst>
                              <p:cond delay="1000"/>
                            </p:stCondLst>
                            <p:childTnLst>
                              <p:par>
                                <p:cTn id="84" presetID="41" presetClass="entr" presetSubtype="0" fill="hold" grpId="0" nodeType="afterEffect">
                                  <p:stCondLst>
                                    <p:cond delay="0"/>
                                  </p:stCondLst>
                                  <p:iterate type="lt">
                                    <p:tmPct val="10000"/>
                                  </p:iterate>
                                  <p:childTnLst>
                                    <p:set>
                                      <p:cBhvr>
                                        <p:cTn id="85" dur="1" fill="hold">
                                          <p:stCondLst>
                                            <p:cond delay="0"/>
                                          </p:stCondLst>
                                        </p:cTn>
                                        <p:tgtEl>
                                          <p:spTgt spid="9"/>
                                        </p:tgtEl>
                                        <p:attrNameLst>
                                          <p:attrName>style.visibility</p:attrName>
                                        </p:attrNameLst>
                                      </p:cBhvr>
                                      <p:to>
                                        <p:strVal val="visible"/>
                                      </p:to>
                                    </p:set>
                                    <p:anim calcmode="lin" valueType="num">
                                      <p:cBhvr>
                                        <p:cTn id="86"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7" dur="500" fill="hold"/>
                                        <p:tgtEl>
                                          <p:spTgt spid="9"/>
                                        </p:tgtEl>
                                        <p:attrNameLst>
                                          <p:attrName>ppt_y</p:attrName>
                                        </p:attrNameLst>
                                      </p:cBhvr>
                                      <p:tavLst>
                                        <p:tav tm="0">
                                          <p:val>
                                            <p:strVal val="#ppt_y"/>
                                          </p:val>
                                        </p:tav>
                                        <p:tav tm="100000">
                                          <p:val>
                                            <p:strVal val="#ppt_y"/>
                                          </p:val>
                                        </p:tav>
                                      </p:tavLst>
                                    </p:anim>
                                    <p:anim calcmode="lin" valueType="num">
                                      <p:cBhvr>
                                        <p:cTn id="88"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89"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90"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164586" y="0"/>
            <a:ext cx="12739094" cy="6319253"/>
            <a:chOff x="-42886" y="157316"/>
            <a:chExt cx="12739094" cy="6319253"/>
          </a:xfrm>
        </p:grpSpPr>
        <p:pic>
          <p:nvPicPr>
            <p:cNvPr id="3" name="图片 6"/>
            <p:cNvPicPr>
              <a:picLocks noChangeAspect="1"/>
            </p:cNvPicPr>
            <p:nvPr/>
          </p:nvPicPr>
          <p:blipFill rotWithShape="1">
            <a:blip r:embed="rId6"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5" name="图片 13"/>
            <p:cNvPicPr>
              <a:picLocks noChangeAspect="1"/>
            </p:cNvPicPr>
            <p:nvPr/>
          </p:nvPicPr>
          <p:blipFill rotWithShape="1">
            <a:blip r:embed="rId8" cstate="print">
              <a:extLst>
                <a:ext uri="{28A0092B-C50C-407E-A947-70E740481C1C}">
                  <a14:useLocalDpi xmlns:a14="http://schemas.microsoft.com/office/drawing/2010/main" val="0"/>
                </a:ext>
              </a:extLst>
            </a:blip>
            <a:srcRect t="37500" r="51893" b="32813"/>
            <a:stretch>
              <a:fillRect/>
            </a:stretch>
          </p:blipFill>
          <p:spPr>
            <a:xfrm>
              <a:off x="-42886" y="4146590"/>
              <a:ext cx="1673771" cy="1032901"/>
            </a:xfrm>
            <a:prstGeom prst="rect">
              <a:avLst/>
            </a:prstGeom>
          </p:spPr>
        </p:pic>
        <p:pic>
          <p:nvPicPr>
            <p:cNvPr id="6" name="图片 12"/>
            <p:cNvPicPr>
              <a:picLocks noChangeAspect="1"/>
            </p:cNvPicPr>
            <p:nvPr/>
          </p:nvPicPr>
          <p:blipFill rotWithShape="1">
            <a:blip r:embed="rId8" cstate="print">
              <a:extLst>
                <a:ext uri="{28A0092B-C50C-407E-A947-70E740481C1C}">
                  <a14:useLocalDpi xmlns:a14="http://schemas.microsoft.com/office/drawing/2010/main" val="0"/>
                </a:ext>
              </a:extLst>
            </a:blip>
            <a:srcRect t="37500" r="51893" b="32813"/>
            <a:stretch>
              <a:fillRect/>
            </a:stretch>
          </p:blipFill>
          <p:spPr>
            <a:xfrm>
              <a:off x="9398972" y="157316"/>
              <a:ext cx="3297236" cy="2034758"/>
            </a:xfrm>
            <a:prstGeom prst="rect">
              <a:avLst/>
            </a:prstGeom>
          </p:spPr>
        </p:pic>
      </p:gr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3792" y="2635559"/>
            <a:ext cx="1870166" cy="1870166"/>
          </a:xfrm>
          <a:prstGeom prst="rect">
            <a:avLst/>
          </a:prstGeom>
        </p:spPr>
      </p:pic>
      <p:sp>
        <p:nvSpPr>
          <p:cNvPr id="8" name="Rectangle 7"/>
          <p:cNvSpPr/>
          <p:nvPr/>
        </p:nvSpPr>
        <p:spPr>
          <a:xfrm>
            <a:off x="1119368" y="851438"/>
            <a:ext cx="9871788" cy="1024015"/>
          </a:xfrm>
          <a:prstGeom prst="rect">
            <a:avLst/>
          </a:prstGeom>
          <a:solidFill>
            <a:srgbClr val="7030A0">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effectLst>
                  <a:outerShdw blurRad="38100" dist="38100" dir="2700000" algn="tl">
                    <a:srgbClr val="000000">
                      <a:alpha val="43137"/>
                    </a:srgbClr>
                  </a:outerShdw>
                </a:effectLst>
                <a:latin typeface="UTM Avo" panose="02040603050506020204" pitchFamily="18" charset="0"/>
              </a:rPr>
              <a:t>Tiết trước em học bài gì? </a:t>
            </a:r>
            <a:r>
              <a:rPr lang="vi-VN" sz="4000" b="1" dirty="0">
                <a:solidFill>
                  <a:schemeClr val="bg1"/>
                </a:solidFill>
                <a:effectLst>
                  <a:outerShdw blurRad="38100" dist="38100" dir="2700000" algn="tl">
                    <a:srgbClr val="000000">
                      <a:alpha val="43137"/>
                    </a:srgbClr>
                  </a:outerShdw>
                </a:effectLst>
                <a:latin typeface="UTM Avo" panose="02040603050506020204" pitchFamily="18" charset="0"/>
              </a:rPr>
              <a:t> </a:t>
            </a:r>
            <a:endParaRPr lang="en-US" sz="4000" b="1"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
        <p:nvSpPr>
          <p:cNvPr id="9" name="Rectangle 8"/>
          <p:cNvSpPr/>
          <p:nvPr/>
        </p:nvSpPr>
        <p:spPr>
          <a:xfrm>
            <a:off x="1119368" y="2089494"/>
            <a:ext cx="9871788" cy="737465"/>
          </a:xfrm>
          <a:prstGeom prst="rect">
            <a:avLst/>
          </a:prstGeom>
          <a:solidFill>
            <a:srgbClr val="F6A9A9">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UTM Avo" panose="02040603050506020204" pitchFamily="18" charset="0"/>
              </a:rPr>
              <a:t>A</a:t>
            </a:r>
            <a:r>
              <a:rPr lang="en-US" sz="2800" b="1">
                <a:solidFill>
                  <a:srgbClr val="002060"/>
                </a:solidFill>
                <a:latin typeface="UTM Avo" panose="02040603050506020204" pitchFamily="18" charset="0"/>
              </a:rPr>
              <a:t>. Thời khóa biểu. </a:t>
            </a:r>
            <a:endParaRPr lang="en-US" sz="2800" b="1" dirty="0">
              <a:solidFill>
                <a:srgbClr val="002060"/>
              </a:solidFill>
              <a:latin typeface="UTM Avo" panose="02040603050506020204" pitchFamily="18" charset="0"/>
            </a:endParaRPr>
          </a:p>
        </p:txBody>
      </p:sp>
      <p:sp>
        <p:nvSpPr>
          <p:cNvPr id="10" name="Rectangle 9"/>
          <p:cNvSpPr/>
          <p:nvPr/>
        </p:nvSpPr>
        <p:spPr>
          <a:xfrm>
            <a:off x="1119368" y="2983524"/>
            <a:ext cx="9871788" cy="737465"/>
          </a:xfrm>
          <a:prstGeom prst="rect">
            <a:avLst/>
          </a:prstGeom>
          <a:solidFill>
            <a:srgbClr val="FFBF86">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UTM Avo" panose="02040603050506020204" pitchFamily="18" charset="0"/>
              </a:rPr>
              <a:t>B</a:t>
            </a:r>
            <a:r>
              <a:rPr lang="en-US" sz="2800" b="1">
                <a:solidFill>
                  <a:srgbClr val="002060"/>
                </a:solidFill>
                <a:latin typeface="UTM Avo" panose="02040603050506020204" pitchFamily="18" charset="0"/>
              </a:rPr>
              <a:t>. Cái trống trường em.</a:t>
            </a:r>
            <a:endParaRPr lang="en-US" sz="2800" b="1" dirty="0">
              <a:solidFill>
                <a:srgbClr val="002060"/>
              </a:solidFill>
              <a:latin typeface="UTM Avo" panose="02040603050506020204" pitchFamily="18" charset="0"/>
            </a:endParaRPr>
          </a:p>
        </p:txBody>
      </p:sp>
      <p:sp>
        <p:nvSpPr>
          <p:cNvPr id="11" name="Rectangle 10"/>
          <p:cNvSpPr/>
          <p:nvPr/>
        </p:nvSpPr>
        <p:spPr>
          <a:xfrm>
            <a:off x="1119368" y="3921691"/>
            <a:ext cx="9871788" cy="737465"/>
          </a:xfrm>
          <a:prstGeom prst="rect">
            <a:avLst/>
          </a:prstGeom>
          <a:solidFill>
            <a:srgbClr val="FFF47D">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UTM Avo" panose="02040603050506020204" pitchFamily="18" charset="0"/>
              </a:rPr>
              <a:t>C</a:t>
            </a:r>
            <a:r>
              <a:rPr lang="en-US" sz="2800" b="1">
                <a:solidFill>
                  <a:srgbClr val="002060"/>
                </a:solidFill>
                <a:latin typeface="UTM Avo" panose="02040603050506020204" pitchFamily="18" charset="0"/>
              </a:rPr>
              <a:t>. Cô giáo lớp em. </a:t>
            </a:r>
            <a:endParaRPr lang="en-US" sz="2800" b="1" dirty="0">
              <a:solidFill>
                <a:srgbClr val="002060"/>
              </a:solidFill>
              <a:latin typeface="UTM Avo" panose="02040603050506020204" pitchFamily="18" charset="0"/>
            </a:endParaRPr>
          </a:p>
        </p:txBody>
      </p:sp>
      <p:sp>
        <p:nvSpPr>
          <p:cNvPr id="12" name="Rectangle 11"/>
          <p:cNvSpPr/>
          <p:nvPr/>
        </p:nvSpPr>
        <p:spPr>
          <a:xfrm>
            <a:off x="1119368" y="4876268"/>
            <a:ext cx="9871788" cy="737465"/>
          </a:xfrm>
          <a:prstGeom prst="rect">
            <a:avLst/>
          </a:prstGeom>
          <a:solidFill>
            <a:srgbClr val="C2F784">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UTM Avo" panose="02040603050506020204" pitchFamily="18" charset="0"/>
              </a:rPr>
              <a:t>D</a:t>
            </a:r>
            <a:r>
              <a:rPr lang="en-US" sz="2800" b="1">
                <a:solidFill>
                  <a:srgbClr val="002060"/>
                </a:solidFill>
                <a:latin typeface="UTM Avo" panose="02040603050506020204" pitchFamily="18" charset="0"/>
              </a:rPr>
              <a:t>. Danh sách học sinh.</a:t>
            </a:r>
            <a:endParaRPr lang="en-US" sz="2800" b="1" dirty="0">
              <a:solidFill>
                <a:srgbClr val="002060"/>
              </a:solidFill>
              <a:latin typeface="UTM Avo" panose="02040603050506020204" pitchFamily="18" charset="0"/>
            </a:endParaRPr>
          </a:p>
        </p:txBody>
      </p:sp>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r="37938"/>
          <a:stretch/>
        </p:blipFill>
        <p:spPr>
          <a:xfrm rot="914437" flipH="1">
            <a:off x="134553" y="-197198"/>
            <a:ext cx="2456991" cy="3687033"/>
          </a:xfrm>
          <a:prstGeom prst="rect">
            <a:avLst/>
          </a:prstGeom>
        </p:spPr>
      </p:pic>
      <p:pic>
        <p:nvPicPr>
          <p:cNvPr id="14"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89" y="-562252"/>
            <a:ext cx="487363" cy="487363"/>
          </a:xfrm>
          <a:prstGeom prst="rect">
            <a:avLst/>
          </a:prstGeom>
        </p:spPr>
      </p:pic>
      <p:pic>
        <p:nvPicPr>
          <p:cNvPr id="1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75686" y="-565647"/>
            <a:ext cx="487363" cy="487363"/>
          </a:xfrm>
          <a:prstGeom prst="rect">
            <a:avLst/>
          </a:prstGeom>
        </p:spPr>
      </p:pic>
      <p:pic>
        <p:nvPicPr>
          <p:cNvPr id="1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66283" y="-565647"/>
            <a:ext cx="487363" cy="487363"/>
          </a:xfrm>
          <a:prstGeom prst="rect">
            <a:avLst/>
          </a:prstGeom>
        </p:spPr>
      </p:pic>
      <p:pic>
        <p:nvPicPr>
          <p:cNvPr id="17"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416870" y="-553512"/>
            <a:ext cx="487363" cy="487363"/>
          </a:xfrm>
          <a:prstGeom prst="rect">
            <a:avLst/>
          </a:prstGeom>
        </p:spPr>
      </p:pic>
      <p:grpSp>
        <p:nvGrpSpPr>
          <p:cNvPr id="18" name="Group 17"/>
          <p:cNvGrpSpPr/>
          <p:nvPr/>
        </p:nvGrpSpPr>
        <p:grpSpPr>
          <a:xfrm>
            <a:off x="-306853" y="5418637"/>
            <a:ext cx="14502335" cy="1439832"/>
            <a:chOff x="-306853" y="5418637"/>
            <a:chExt cx="14502335" cy="1439832"/>
          </a:xfrm>
        </p:grpSpPr>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spTree>
    <p:extLst>
      <p:ext uri="{BB962C8B-B14F-4D97-AF65-F5344CB8AC3E}">
        <p14:creationId xmlns:p14="http://schemas.microsoft.com/office/powerpoint/2010/main" val="8839769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2000"/>
                            </p:stCondLst>
                            <p:childTnLst>
                              <p:par>
                                <p:cTn id="21" presetID="50" presetClass="entr" presetSubtype="0" decel="100000" fill="hold" grpId="1"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3"/>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par>
                          <p:cTn id="26" fill="hold">
                            <p:stCondLst>
                              <p:cond delay="3000"/>
                            </p:stCondLst>
                            <p:childTnLst>
                              <p:par>
                                <p:cTn id="27" presetID="50" presetClass="entr" presetSubtype="0" decel="10000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strVal val="#ppt_w+.3"/>
                                          </p:val>
                                        </p:tav>
                                        <p:tav tm="100000">
                                          <p:val>
                                            <p:strVal val="#ppt_w"/>
                                          </p:val>
                                        </p:tav>
                                      </p:tavLst>
                                    </p:anim>
                                    <p:anim calcmode="lin" valueType="num">
                                      <p:cBhvr>
                                        <p:cTn id="30" dur="1000" fill="hold"/>
                                        <p:tgtEl>
                                          <p:spTgt spid="10"/>
                                        </p:tgtEl>
                                        <p:attrNameLst>
                                          <p:attrName>ppt_h</p:attrName>
                                        </p:attrNameLst>
                                      </p:cBhvr>
                                      <p:tavLst>
                                        <p:tav tm="0">
                                          <p:val>
                                            <p:strVal val="#ppt_h"/>
                                          </p:val>
                                        </p:tav>
                                        <p:tav tm="100000">
                                          <p:val>
                                            <p:strVal val="#ppt_h"/>
                                          </p:val>
                                        </p:tav>
                                      </p:tavLst>
                                    </p:anim>
                                    <p:animEffect transition="in" filter="fade">
                                      <p:cBhvr>
                                        <p:cTn id="31" dur="1000"/>
                                        <p:tgtEl>
                                          <p:spTgt spid="10"/>
                                        </p:tgtEl>
                                      </p:cBhvr>
                                    </p:animEffect>
                                  </p:childTnLst>
                                </p:cTn>
                              </p:par>
                            </p:childTnLst>
                          </p:cTn>
                        </p:par>
                        <p:par>
                          <p:cTn id="32" fill="hold">
                            <p:stCondLst>
                              <p:cond delay="4000"/>
                            </p:stCondLst>
                            <p:childTnLst>
                              <p:par>
                                <p:cTn id="33" presetID="50" presetClass="entr" presetSubtype="0" decel="100000" fill="hold" grpId="1"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strVal val="#ppt_w+.3"/>
                                          </p:val>
                                        </p:tav>
                                        <p:tav tm="100000">
                                          <p:val>
                                            <p:strVal val="#ppt_w"/>
                                          </p:val>
                                        </p:tav>
                                      </p:tavLst>
                                    </p:anim>
                                    <p:anim calcmode="lin" valueType="num">
                                      <p:cBhvr>
                                        <p:cTn id="36" dur="1000" fill="hold"/>
                                        <p:tgtEl>
                                          <p:spTgt spid="11"/>
                                        </p:tgtEl>
                                        <p:attrNameLst>
                                          <p:attrName>ppt_h</p:attrName>
                                        </p:attrNameLst>
                                      </p:cBhvr>
                                      <p:tavLst>
                                        <p:tav tm="0">
                                          <p:val>
                                            <p:strVal val="#ppt_h"/>
                                          </p:val>
                                        </p:tav>
                                        <p:tav tm="100000">
                                          <p:val>
                                            <p:strVal val="#ppt_h"/>
                                          </p:val>
                                        </p:tav>
                                      </p:tavLst>
                                    </p:anim>
                                    <p:animEffect transition="in" filter="fade">
                                      <p:cBhvr>
                                        <p:cTn id="37" dur="1000"/>
                                        <p:tgtEl>
                                          <p:spTgt spid="11"/>
                                        </p:tgtEl>
                                      </p:cBhvr>
                                    </p:animEffect>
                                  </p:childTnLst>
                                </p:cTn>
                              </p:par>
                            </p:childTnLst>
                          </p:cTn>
                        </p:par>
                        <p:par>
                          <p:cTn id="38" fill="hold">
                            <p:stCondLst>
                              <p:cond delay="5000"/>
                            </p:stCondLst>
                            <p:childTnLst>
                              <p:par>
                                <p:cTn id="39" presetID="50" presetClass="entr" presetSubtype="0" decel="100000" fill="hold" grpId="1"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3"/>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8150" fill="hold"/>
                                        <p:tgtEl>
                                          <p:spTgt spid="16"/>
                                        </p:tgtEl>
                                      </p:cBhvr>
                                    </p:cmd>
                                  </p:child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8150" fill="hold"/>
                                        <p:tgtEl>
                                          <p:spTgt spid="17"/>
                                        </p:tgtEl>
                                      </p:cBhvr>
                                    </p:cmd>
                                  </p:childTnLst>
                                </p:cTn>
                              </p:par>
                            </p:childTnLst>
                          </p:cTn>
                        </p:par>
                      </p:childTnLst>
                    </p:cTn>
                  </p:par>
                </p:childTnLst>
              </p:cTn>
              <p:nextCondLst>
                <p:cond evt="onClick" delay="0">
                  <p:tgtEl>
                    <p:spTgt spid="9"/>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8150" fill="hold"/>
                                        <p:tgtEl>
                                          <p:spTgt spid="15"/>
                                        </p:tgtEl>
                                      </p:cBhvr>
                                    </p:cmd>
                                  </p:child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0"/>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8085" fill="hold"/>
                                        <p:tgtEl>
                                          <p:spTgt spid="14"/>
                                        </p:tgtEl>
                                      </p:cBhvr>
                                    </p:cmd>
                                  </p:childTnLst>
                                </p:cTn>
                              </p:par>
                              <p:par>
                                <p:cTn id="64" presetID="2" presetClass="entr" presetSubtype="12"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additive="base">
                                        <p:cTn id="66" dur="500" fill="hold"/>
                                        <p:tgtEl>
                                          <p:spTgt spid="13"/>
                                        </p:tgtEl>
                                        <p:attrNameLst>
                                          <p:attrName>ppt_x</p:attrName>
                                        </p:attrNameLst>
                                      </p:cBhvr>
                                      <p:tavLst>
                                        <p:tav tm="0">
                                          <p:val>
                                            <p:strVal val="0-#ppt_w/2"/>
                                          </p:val>
                                        </p:tav>
                                        <p:tav tm="100000">
                                          <p:val>
                                            <p:strVal val="#ppt_x"/>
                                          </p:val>
                                        </p:tav>
                                      </p:tavLst>
                                    </p:anim>
                                    <p:anim calcmode="lin" valueType="num">
                                      <p:cBhvr additive="base">
                                        <p:cTn id="67" dur="500" fill="hold"/>
                                        <p:tgtEl>
                                          <p:spTgt spid="13"/>
                                        </p:tgtEl>
                                        <p:attrNameLst>
                                          <p:attrName>ppt_y</p:attrName>
                                        </p:attrNameLst>
                                      </p:cBhvr>
                                      <p:tavLst>
                                        <p:tav tm="0">
                                          <p:val>
                                            <p:strVal val="1+#ppt_h/2"/>
                                          </p:val>
                                        </p:tav>
                                        <p:tav tm="100000">
                                          <p:val>
                                            <p:strVal val="#ppt_y"/>
                                          </p:val>
                                        </p:tav>
                                      </p:tavLst>
                                    </p:anim>
                                  </p:childTnLst>
                                </p:cTn>
                              </p:par>
                              <p:par>
                                <p:cTn id="68" presetID="1" presetClass="exit" presetSubtype="0" fill="hold" grpId="0" nodeType="withEffect">
                                  <p:stCondLst>
                                    <p:cond delay="0"/>
                                  </p:stCondLst>
                                  <p:childTnLst>
                                    <p:set>
                                      <p:cBhvr>
                                        <p:cTn id="69" dur="1" fill="hold">
                                          <p:stCondLst>
                                            <p:cond delay="0"/>
                                          </p:stCondLst>
                                        </p:cTn>
                                        <p:tgtEl>
                                          <p:spTgt spid="9"/>
                                        </p:tgtEl>
                                        <p:attrNameLst>
                                          <p:attrName>style.visibility</p:attrName>
                                        </p:attrNameLst>
                                      </p:cBhvr>
                                      <p:to>
                                        <p:strVal val="hidden"/>
                                      </p:to>
                                    </p:set>
                                  </p:childTnLst>
                                </p:cTn>
                              </p:par>
                              <p:par>
                                <p:cTn id="70" presetID="1" presetClass="exit" presetSubtype="0" fill="hold" grpId="0" nodeType="withEffect">
                                  <p:stCondLst>
                                    <p:cond delay="0"/>
                                  </p:stCondLst>
                                  <p:childTnLst>
                                    <p:set>
                                      <p:cBhvr>
                                        <p:cTn id="71" dur="1" fill="hold">
                                          <p:stCondLst>
                                            <p:cond delay="0"/>
                                          </p:stCondLst>
                                        </p:cTn>
                                        <p:tgtEl>
                                          <p:spTgt spid="11"/>
                                        </p:tgtEl>
                                        <p:attrNameLst>
                                          <p:attrName>style.visibility</p:attrName>
                                        </p:attrNameLst>
                                      </p:cBhvr>
                                      <p:to>
                                        <p:strVal val="hidden"/>
                                      </p:to>
                                    </p:set>
                                  </p:childTnLst>
                                </p:cTn>
                              </p:par>
                              <p:par>
                                <p:cTn id="72" presetID="1" presetClass="exit"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74" fill="hold" display="0">
                  <p:stCondLst>
                    <p:cond delay="indefinite"/>
                  </p:stCondLst>
                  <p:endCondLst>
                    <p:cond evt="onStopAudio" delay="0">
                      <p:tgtEl>
                        <p:sldTgt/>
                      </p:tgtEl>
                    </p:cond>
                  </p:endCondLst>
                </p:cTn>
                <p:tgtEl>
                  <p:spTgt spid="14"/>
                </p:tgtEl>
              </p:cMediaNode>
            </p:audio>
            <p:audio>
              <p:cMediaNode vol="80000">
                <p:cTn id="75" fill="hold" display="0">
                  <p:stCondLst>
                    <p:cond delay="indefinite"/>
                  </p:stCondLst>
                  <p:endCondLst>
                    <p:cond evt="onStopAudio" delay="0">
                      <p:tgtEl>
                        <p:sldTgt/>
                      </p:tgtEl>
                    </p:cond>
                  </p:endCondLst>
                </p:cTn>
                <p:tgtEl>
                  <p:spTgt spid="15"/>
                </p:tgtEl>
              </p:cMediaNode>
            </p:audio>
            <p:audio>
              <p:cMediaNode vol="80000">
                <p:cTn id="76" fill="hold" display="0">
                  <p:stCondLst>
                    <p:cond delay="indefinite"/>
                  </p:stCondLst>
                  <p:endCondLst>
                    <p:cond evt="onStopAudio" delay="0">
                      <p:tgtEl>
                        <p:sldTgt/>
                      </p:tgtEl>
                    </p:cond>
                  </p:endCondLst>
                </p:cTn>
                <p:tgtEl>
                  <p:spTgt spid="16"/>
                </p:tgtEl>
              </p:cMediaNode>
            </p:audio>
            <p:audio>
              <p:cMediaNode vol="80000">
                <p:cTn id="77" fill="hold" display="0">
                  <p:stCondLst>
                    <p:cond delay="indefinite"/>
                  </p:stCondLst>
                  <p:endCondLst>
                    <p:cond evt="onStopAudio" delay="0">
                      <p:tgtEl>
                        <p:sldTgt/>
                      </p:tgtEl>
                    </p:cond>
                  </p:endCondLst>
                </p:cTn>
                <p:tgtEl>
                  <p:spTgt spid="17"/>
                </p:tgtEl>
              </p:cMediaNode>
            </p:audio>
          </p:childTnLst>
        </p:cTn>
      </p:par>
    </p:tnLst>
    <p:bldLst>
      <p:bldP spid="8" grpId="0" animBg="1"/>
      <p:bldP spid="9" grpId="0" animBg="1"/>
      <p:bldP spid="9" grpId="1" animBg="1"/>
      <p:bldP spid="10" grpId="0" animBg="1"/>
      <p:bldP spid="11" grpId="0" animBg="1"/>
      <p:bldP spid="11" grpId="1" animBg="1"/>
      <p:bldP spid="12" grpId="0" animBg="1"/>
      <p:bldP spid="1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164586" y="0"/>
            <a:ext cx="12739094" cy="6319253"/>
            <a:chOff x="-42886" y="157316"/>
            <a:chExt cx="12739094" cy="6319253"/>
          </a:xfrm>
        </p:grpSpPr>
        <p:pic>
          <p:nvPicPr>
            <p:cNvPr id="3" name="图片 6"/>
            <p:cNvPicPr>
              <a:picLocks noChangeAspect="1"/>
            </p:cNvPicPr>
            <p:nvPr/>
          </p:nvPicPr>
          <p:blipFill rotWithShape="1">
            <a:blip r:embed="rId6"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5" name="图片 13"/>
            <p:cNvPicPr>
              <a:picLocks noChangeAspect="1"/>
            </p:cNvPicPr>
            <p:nvPr/>
          </p:nvPicPr>
          <p:blipFill rotWithShape="1">
            <a:blip r:embed="rId8" cstate="print">
              <a:extLst>
                <a:ext uri="{28A0092B-C50C-407E-A947-70E740481C1C}">
                  <a14:useLocalDpi xmlns:a14="http://schemas.microsoft.com/office/drawing/2010/main" val="0"/>
                </a:ext>
              </a:extLst>
            </a:blip>
            <a:srcRect t="37500" r="51893" b="32813"/>
            <a:stretch>
              <a:fillRect/>
            </a:stretch>
          </p:blipFill>
          <p:spPr>
            <a:xfrm>
              <a:off x="-42886" y="4146590"/>
              <a:ext cx="1673771" cy="1032901"/>
            </a:xfrm>
            <a:prstGeom prst="rect">
              <a:avLst/>
            </a:prstGeom>
          </p:spPr>
        </p:pic>
        <p:pic>
          <p:nvPicPr>
            <p:cNvPr id="6" name="图片 12"/>
            <p:cNvPicPr>
              <a:picLocks noChangeAspect="1"/>
            </p:cNvPicPr>
            <p:nvPr/>
          </p:nvPicPr>
          <p:blipFill rotWithShape="1">
            <a:blip r:embed="rId8" cstate="print">
              <a:extLst>
                <a:ext uri="{28A0092B-C50C-407E-A947-70E740481C1C}">
                  <a14:useLocalDpi xmlns:a14="http://schemas.microsoft.com/office/drawing/2010/main" val="0"/>
                </a:ext>
              </a:extLst>
            </a:blip>
            <a:srcRect t="37500" r="51893" b="32813"/>
            <a:stretch>
              <a:fillRect/>
            </a:stretch>
          </p:blipFill>
          <p:spPr>
            <a:xfrm>
              <a:off x="9398972" y="157316"/>
              <a:ext cx="3297236" cy="2034758"/>
            </a:xfrm>
            <a:prstGeom prst="rect">
              <a:avLst/>
            </a:prstGeom>
          </p:spPr>
        </p:pic>
      </p:gr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3792" y="2635559"/>
            <a:ext cx="1870166" cy="1870166"/>
          </a:xfrm>
          <a:prstGeom prst="rect">
            <a:avLst/>
          </a:prstGeom>
        </p:spPr>
      </p:pic>
      <p:sp>
        <p:nvSpPr>
          <p:cNvPr id="8" name="Rectangle 7"/>
          <p:cNvSpPr/>
          <p:nvPr/>
        </p:nvSpPr>
        <p:spPr>
          <a:xfrm>
            <a:off x="1119368" y="479408"/>
            <a:ext cx="9871788" cy="1396045"/>
          </a:xfrm>
          <a:prstGeom prst="rect">
            <a:avLst/>
          </a:prstGeom>
          <a:solidFill>
            <a:srgbClr val="7030A0">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effectLst>
                  <a:outerShdw blurRad="38100" dist="38100" dir="2700000" algn="tl">
                    <a:srgbClr val="000000">
                      <a:alpha val="43137"/>
                    </a:srgbClr>
                  </a:outerShdw>
                </a:effectLst>
                <a:latin typeface="UTM Avo" panose="02040603050506020204" pitchFamily="18" charset="0"/>
              </a:rPr>
              <a:t>Bài </a:t>
            </a:r>
            <a:r>
              <a:rPr lang="en-US" sz="3600" b="1" i="1">
                <a:solidFill>
                  <a:schemeClr val="bg1"/>
                </a:solidFill>
                <a:effectLst>
                  <a:outerShdw blurRad="38100" dist="38100" dir="2700000" algn="tl">
                    <a:srgbClr val="000000">
                      <a:alpha val="43137"/>
                    </a:srgbClr>
                  </a:outerShdw>
                </a:effectLst>
                <a:latin typeface="UTM Avo" panose="02040603050506020204" pitchFamily="18" charset="0"/>
              </a:rPr>
              <a:t>Cái trống trường em </a:t>
            </a:r>
            <a:r>
              <a:rPr lang="en-US" sz="3600" b="1">
                <a:solidFill>
                  <a:schemeClr val="bg1"/>
                </a:solidFill>
                <a:effectLst>
                  <a:outerShdw blurRad="38100" dist="38100" dir="2700000" algn="tl">
                    <a:srgbClr val="000000">
                      <a:alpha val="43137"/>
                    </a:srgbClr>
                  </a:outerShdw>
                </a:effectLst>
                <a:latin typeface="UTM Avo" panose="02040603050506020204" pitchFamily="18" charset="0"/>
              </a:rPr>
              <a:t>viết về </a:t>
            </a:r>
          </a:p>
          <a:p>
            <a:pPr algn="ctr"/>
            <a:r>
              <a:rPr lang="en-US" sz="3600" b="1">
                <a:solidFill>
                  <a:schemeClr val="bg1"/>
                </a:solidFill>
                <a:effectLst>
                  <a:outerShdw blurRad="38100" dist="38100" dir="2700000" algn="tl">
                    <a:srgbClr val="000000">
                      <a:alpha val="43137"/>
                    </a:srgbClr>
                  </a:outerShdw>
                </a:effectLst>
                <a:latin typeface="UTM Avo" panose="02040603050506020204" pitchFamily="18" charset="0"/>
              </a:rPr>
              <a:t>mùa nào trong năm</a:t>
            </a:r>
            <a:r>
              <a:rPr lang="en-US" sz="4000" b="1">
                <a:solidFill>
                  <a:schemeClr val="bg1"/>
                </a:solidFill>
                <a:effectLst>
                  <a:outerShdw blurRad="38100" dist="38100" dir="2700000" algn="tl">
                    <a:srgbClr val="000000">
                      <a:alpha val="43137"/>
                    </a:srgbClr>
                  </a:outerShdw>
                </a:effectLst>
                <a:latin typeface="UTM Avo" panose="02040603050506020204" pitchFamily="18" charset="0"/>
              </a:rPr>
              <a:t>?</a:t>
            </a:r>
            <a:endParaRPr lang="en-US" sz="4000" b="1"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
        <p:nvSpPr>
          <p:cNvPr id="9" name="Rectangle 8"/>
          <p:cNvSpPr/>
          <p:nvPr/>
        </p:nvSpPr>
        <p:spPr>
          <a:xfrm>
            <a:off x="1119368" y="2089494"/>
            <a:ext cx="9871788" cy="737465"/>
          </a:xfrm>
          <a:prstGeom prst="rect">
            <a:avLst/>
          </a:prstGeom>
          <a:solidFill>
            <a:srgbClr val="F6A9A9">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UTM Avo" panose="02040603050506020204" pitchFamily="18" charset="0"/>
              </a:rPr>
              <a:t>A</a:t>
            </a:r>
            <a:r>
              <a:rPr lang="en-US" sz="2800" b="1">
                <a:solidFill>
                  <a:srgbClr val="002060"/>
                </a:solidFill>
                <a:latin typeface="UTM Avo" panose="02040603050506020204" pitchFamily="18" charset="0"/>
              </a:rPr>
              <a:t>. Mùa đông</a:t>
            </a:r>
            <a:endParaRPr lang="en-US" sz="2800" b="1" dirty="0">
              <a:solidFill>
                <a:srgbClr val="002060"/>
              </a:solidFill>
              <a:latin typeface="UTM Avo" panose="02040603050506020204" pitchFamily="18" charset="0"/>
            </a:endParaRPr>
          </a:p>
        </p:txBody>
      </p:sp>
      <p:sp>
        <p:nvSpPr>
          <p:cNvPr id="10" name="Rectangle 9"/>
          <p:cNvSpPr/>
          <p:nvPr/>
        </p:nvSpPr>
        <p:spPr>
          <a:xfrm>
            <a:off x="1119368" y="2983524"/>
            <a:ext cx="9871788" cy="737465"/>
          </a:xfrm>
          <a:prstGeom prst="rect">
            <a:avLst/>
          </a:prstGeom>
          <a:solidFill>
            <a:srgbClr val="FFBF86">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UTM Avo" panose="02040603050506020204" pitchFamily="18" charset="0"/>
              </a:rPr>
              <a:t>B</a:t>
            </a:r>
            <a:r>
              <a:rPr lang="en-US" sz="2800" b="1">
                <a:solidFill>
                  <a:srgbClr val="002060"/>
                </a:solidFill>
                <a:latin typeface="UTM Avo" panose="02040603050506020204" pitchFamily="18" charset="0"/>
              </a:rPr>
              <a:t>. Mùa xuân</a:t>
            </a:r>
            <a:endParaRPr lang="en-US" sz="2800" b="1" dirty="0">
              <a:solidFill>
                <a:srgbClr val="002060"/>
              </a:solidFill>
              <a:latin typeface="UTM Avo" panose="02040603050506020204" pitchFamily="18" charset="0"/>
            </a:endParaRPr>
          </a:p>
        </p:txBody>
      </p:sp>
      <p:sp>
        <p:nvSpPr>
          <p:cNvPr id="11" name="Rectangle 10"/>
          <p:cNvSpPr/>
          <p:nvPr/>
        </p:nvSpPr>
        <p:spPr>
          <a:xfrm>
            <a:off x="1119368" y="3921691"/>
            <a:ext cx="9871788" cy="737465"/>
          </a:xfrm>
          <a:prstGeom prst="rect">
            <a:avLst/>
          </a:prstGeom>
          <a:solidFill>
            <a:srgbClr val="FFF47D">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UTM Avo" panose="02040603050506020204" pitchFamily="18" charset="0"/>
              </a:rPr>
              <a:t>C</a:t>
            </a:r>
            <a:r>
              <a:rPr lang="en-US" sz="2800" b="1">
                <a:solidFill>
                  <a:srgbClr val="002060"/>
                </a:solidFill>
                <a:latin typeface="UTM Avo" panose="02040603050506020204" pitchFamily="18" charset="0"/>
              </a:rPr>
              <a:t>. Mùa hè</a:t>
            </a:r>
            <a:endParaRPr lang="en-US" sz="2800" b="1" dirty="0">
              <a:solidFill>
                <a:srgbClr val="002060"/>
              </a:solidFill>
              <a:latin typeface="UTM Avo" panose="02040603050506020204" pitchFamily="18" charset="0"/>
            </a:endParaRPr>
          </a:p>
        </p:txBody>
      </p:sp>
      <p:sp>
        <p:nvSpPr>
          <p:cNvPr id="12" name="Rectangle 11"/>
          <p:cNvSpPr/>
          <p:nvPr/>
        </p:nvSpPr>
        <p:spPr>
          <a:xfrm>
            <a:off x="1119368" y="4876268"/>
            <a:ext cx="9871788" cy="737465"/>
          </a:xfrm>
          <a:prstGeom prst="rect">
            <a:avLst/>
          </a:prstGeom>
          <a:solidFill>
            <a:srgbClr val="C2F784">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UTM Avo" panose="02040603050506020204" pitchFamily="18" charset="0"/>
              </a:rPr>
              <a:t>D</a:t>
            </a:r>
            <a:r>
              <a:rPr lang="en-US" sz="2800" b="1">
                <a:solidFill>
                  <a:srgbClr val="002060"/>
                </a:solidFill>
                <a:latin typeface="UTM Avo" panose="02040603050506020204" pitchFamily="18" charset="0"/>
              </a:rPr>
              <a:t>. Mùa thu</a:t>
            </a:r>
            <a:endParaRPr lang="en-US" sz="2800" b="1" dirty="0">
              <a:solidFill>
                <a:srgbClr val="002060"/>
              </a:solidFill>
              <a:latin typeface="UTM Avo" panose="02040603050506020204" pitchFamily="18" charset="0"/>
            </a:endParaRPr>
          </a:p>
        </p:txBody>
      </p:sp>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r="37938"/>
          <a:stretch/>
        </p:blipFill>
        <p:spPr>
          <a:xfrm rot="803674" flipH="1">
            <a:off x="22274" y="-61495"/>
            <a:ext cx="2268433" cy="3459424"/>
          </a:xfrm>
          <a:prstGeom prst="rect">
            <a:avLst/>
          </a:prstGeom>
        </p:spPr>
      </p:pic>
      <p:pic>
        <p:nvPicPr>
          <p:cNvPr id="14"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89" y="-562252"/>
            <a:ext cx="487363" cy="487363"/>
          </a:xfrm>
          <a:prstGeom prst="rect">
            <a:avLst/>
          </a:prstGeom>
        </p:spPr>
      </p:pic>
      <p:pic>
        <p:nvPicPr>
          <p:cNvPr id="1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75686" y="-565647"/>
            <a:ext cx="487363" cy="487363"/>
          </a:xfrm>
          <a:prstGeom prst="rect">
            <a:avLst/>
          </a:prstGeom>
        </p:spPr>
      </p:pic>
      <p:pic>
        <p:nvPicPr>
          <p:cNvPr id="1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66283" y="-565647"/>
            <a:ext cx="487363" cy="487363"/>
          </a:xfrm>
          <a:prstGeom prst="rect">
            <a:avLst/>
          </a:prstGeom>
        </p:spPr>
      </p:pic>
      <p:pic>
        <p:nvPicPr>
          <p:cNvPr id="17"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416870" y="-553512"/>
            <a:ext cx="487363" cy="487363"/>
          </a:xfrm>
          <a:prstGeom prst="rect">
            <a:avLst/>
          </a:prstGeom>
        </p:spPr>
      </p:pic>
      <p:grpSp>
        <p:nvGrpSpPr>
          <p:cNvPr id="18" name="Group 17"/>
          <p:cNvGrpSpPr/>
          <p:nvPr/>
        </p:nvGrpSpPr>
        <p:grpSpPr>
          <a:xfrm>
            <a:off x="-306853" y="5418637"/>
            <a:ext cx="14502335" cy="1439832"/>
            <a:chOff x="-306853" y="5418637"/>
            <a:chExt cx="14502335" cy="1439832"/>
          </a:xfrm>
        </p:grpSpPr>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spTree>
    <p:extLst>
      <p:ext uri="{BB962C8B-B14F-4D97-AF65-F5344CB8AC3E}">
        <p14:creationId xmlns:p14="http://schemas.microsoft.com/office/powerpoint/2010/main" val="8217348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2000"/>
                            </p:stCondLst>
                            <p:childTnLst>
                              <p:par>
                                <p:cTn id="21" presetID="50" presetClass="entr" presetSubtype="0" decel="100000" fill="hold" grpId="1"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3"/>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par>
                          <p:cTn id="26" fill="hold">
                            <p:stCondLst>
                              <p:cond delay="3000"/>
                            </p:stCondLst>
                            <p:childTnLst>
                              <p:par>
                                <p:cTn id="27" presetID="50" presetClass="entr" presetSubtype="0" decel="10000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strVal val="#ppt_w+.3"/>
                                          </p:val>
                                        </p:tav>
                                        <p:tav tm="100000">
                                          <p:val>
                                            <p:strVal val="#ppt_w"/>
                                          </p:val>
                                        </p:tav>
                                      </p:tavLst>
                                    </p:anim>
                                    <p:anim calcmode="lin" valueType="num">
                                      <p:cBhvr>
                                        <p:cTn id="30" dur="1000" fill="hold"/>
                                        <p:tgtEl>
                                          <p:spTgt spid="10"/>
                                        </p:tgtEl>
                                        <p:attrNameLst>
                                          <p:attrName>ppt_h</p:attrName>
                                        </p:attrNameLst>
                                      </p:cBhvr>
                                      <p:tavLst>
                                        <p:tav tm="0">
                                          <p:val>
                                            <p:strVal val="#ppt_h"/>
                                          </p:val>
                                        </p:tav>
                                        <p:tav tm="100000">
                                          <p:val>
                                            <p:strVal val="#ppt_h"/>
                                          </p:val>
                                        </p:tav>
                                      </p:tavLst>
                                    </p:anim>
                                    <p:animEffect transition="in" filter="fade">
                                      <p:cBhvr>
                                        <p:cTn id="31" dur="1000"/>
                                        <p:tgtEl>
                                          <p:spTgt spid="10"/>
                                        </p:tgtEl>
                                      </p:cBhvr>
                                    </p:animEffect>
                                  </p:childTnLst>
                                </p:cTn>
                              </p:par>
                            </p:childTnLst>
                          </p:cTn>
                        </p:par>
                        <p:par>
                          <p:cTn id="32" fill="hold">
                            <p:stCondLst>
                              <p:cond delay="4000"/>
                            </p:stCondLst>
                            <p:childTnLst>
                              <p:par>
                                <p:cTn id="33" presetID="50" presetClass="entr" presetSubtype="0" decel="10000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strVal val="#ppt_w+.3"/>
                                          </p:val>
                                        </p:tav>
                                        <p:tav tm="100000">
                                          <p:val>
                                            <p:strVal val="#ppt_w"/>
                                          </p:val>
                                        </p:tav>
                                      </p:tavLst>
                                    </p:anim>
                                    <p:anim calcmode="lin" valueType="num">
                                      <p:cBhvr>
                                        <p:cTn id="36" dur="1000" fill="hold"/>
                                        <p:tgtEl>
                                          <p:spTgt spid="11"/>
                                        </p:tgtEl>
                                        <p:attrNameLst>
                                          <p:attrName>ppt_h</p:attrName>
                                        </p:attrNameLst>
                                      </p:cBhvr>
                                      <p:tavLst>
                                        <p:tav tm="0">
                                          <p:val>
                                            <p:strVal val="#ppt_h"/>
                                          </p:val>
                                        </p:tav>
                                        <p:tav tm="100000">
                                          <p:val>
                                            <p:strVal val="#ppt_h"/>
                                          </p:val>
                                        </p:tav>
                                      </p:tavLst>
                                    </p:anim>
                                    <p:animEffect transition="in" filter="fade">
                                      <p:cBhvr>
                                        <p:cTn id="37" dur="1000"/>
                                        <p:tgtEl>
                                          <p:spTgt spid="11"/>
                                        </p:tgtEl>
                                      </p:cBhvr>
                                    </p:animEffect>
                                  </p:childTnLst>
                                </p:cTn>
                              </p:par>
                            </p:childTnLst>
                          </p:cTn>
                        </p:par>
                        <p:par>
                          <p:cTn id="38" fill="hold">
                            <p:stCondLst>
                              <p:cond delay="5000"/>
                            </p:stCondLst>
                            <p:childTnLst>
                              <p:par>
                                <p:cTn id="39" presetID="50" presetClass="entr" presetSubtype="0" decel="100000" fill="hold" grpId="1"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3"/>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8150" fill="hold"/>
                                        <p:tgtEl>
                                          <p:spTgt spid="17"/>
                                        </p:tgtEl>
                                      </p:cBhvr>
                                    </p:cmd>
                                  </p:child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2"/>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8150" fill="hold"/>
                                        <p:tgtEl>
                                          <p:spTgt spid="15"/>
                                        </p:tgtEl>
                                      </p:cBhvr>
                                    </p:cmd>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8150" fill="hold"/>
                                        <p:tgtEl>
                                          <p:spTgt spid="16"/>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8085" fill="hold"/>
                                        <p:tgtEl>
                                          <p:spTgt spid="14"/>
                                        </p:tgtEl>
                                      </p:cBhvr>
                                    </p:cmd>
                                  </p:childTnLst>
                                </p:cTn>
                              </p:par>
                              <p:par>
                                <p:cTn id="64" presetID="2" presetClass="entr" presetSubtype="12"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additive="base">
                                        <p:cTn id="66" dur="500" fill="hold"/>
                                        <p:tgtEl>
                                          <p:spTgt spid="13"/>
                                        </p:tgtEl>
                                        <p:attrNameLst>
                                          <p:attrName>ppt_x</p:attrName>
                                        </p:attrNameLst>
                                      </p:cBhvr>
                                      <p:tavLst>
                                        <p:tav tm="0">
                                          <p:val>
                                            <p:strVal val="0-#ppt_w/2"/>
                                          </p:val>
                                        </p:tav>
                                        <p:tav tm="100000">
                                          <p:val>
                                            <p:strVal val="#ppt_x"/>
                                          </p:val>
                                        </p:tav>
                                      </p:tavLst>
                                    </p:anim>
                                    <p:anim calcmode="lin" valueType="num">
                                      <p:cBhvr additive="base">
                                        <p:cTn id="67" dur="500" fill="hold"/>
                                        <p:tgtEl>
                                          <p:spTgt spid="13"/>
                                        </p:tgtEl>
                                        <p:attrNameLst>
                                          <p:attrName>ppt_y</p:attrName>
                                        </p:attrNameLst>
                                      </p:cBhvr>
                                      <p:tavLst>
                                        <p:tav tm="0">
                                          <p:val>
                                            <p:strVal val="1+#ppt_h/2"/>
                                          </p:val>
                                        </p:tav>
                                        <p:tav tm="100000">
                                          <p:val>
                                            <p:strVal val="#ppt_y"/>
                                          </p:val>
                                        </p:tav>
                                      </p:tavLst>
                                    </p:anim>
                                  </p:childTnLst>
                                </p:cTn>
                              </p:par>
                              <p:par>
                                <p:cTn id="68" presetID="1" presetClass="exit" presetSubtype="0" fill="hold" grpId="0" nodeType="withEffect">
                                  <p:stCondLst>
                                    <p:cond delay="0"/>
                                  </p:stCondLst>
                                  <p:childTnLst>
                                    <p:set>
                                      <p:cBhvr>
                                        <p:cTn id="69" dur="1" fill="hold">
                                          <p:stCondLst>
                                            <p:cond delay="0"/>
                                          </p:stCondLst>
                                        </p:cTn>
                                        <p:tgtEl>
                                          <p:spTgt spid="9"/>
                                        </p:tgtEl>
                                        <p:attrNameLst>
                                          <p:attrName>style.visibility</p:attrName>
                                        </p:attrNameLst>
                                      </p:cBhvr>
                                      <p:to>
                                        <p:strVal val="hidden"/>
                                      </p:to>
                                    </p:set>
                                  </p:childTnLst>
                                </p:cTn>
                              </p:par>
                              <p:par>
                                <p:cTn id="70" presetID="1" presetClass="exit"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p:cMediaNode vol="80000">
                <p:cTn id="74" fill="hold" display="0">
                  <p:stCondLst>
                    <p:cond delay="indefinite"/>
                  </p:stCondLst>
                  <p:endCondLst>
                    <p:cond evt="onStopAudio" delay="0">
                      <p:tgtEl>
                        <p:sldTgt/>
                      </p:tgtEl>
                    </p:cond>
                  </p:endCondLst>
                </p:cTn>
                <p:tgtEl>
                  <p:spTgt spid="14"/>
                </p:tgtEl>
              </p:cMediaNode>
            </p:audio>
            <p:audio>
              <p:cMediaNode vol="80000">
                <p:cTn id="75" fill="hold" display="0">
                  <p:stCondLst>
                    <p:cond delay="indefinite"/>
                  </p:stCondLst>
                  <p:endCondLst>
                    <p:cond evt="onStopAudio" delay="0">
                      <p:tgtEl>
                        <p:sldTgt/>
                      </p:tgtEl>
                    </p:cond>
                  </p:endCondLst>
                </p:cTn>
                <p:tgtEl>
                  <p:spTgt spid="15"/>
                </p:tgtEl>
              </p:cMediaNode>
            </p:audio>
            <p:audio>
              <p:cMediaNode vol="80000">
                <p:cTn id="76" fill="hold" display="0">
                  <p:stCondLst>
                    <p:cond delay="indefinite"/>
                  </p:stCondLst>
                  <p:endCondLst>
                    <p:cond evt="onStopAudio" delay="0">
                      <p:tgtEl>
                        <p:sldTgt/>
                      </p:tgtEl>
                    </p:cond>
                  </p:endCondLst>
                </p:cTn>
                <p:tgtEl>
                  <p:spTgt spid="16"/>
                </p:tgtEl>
              </p:cMediaNode>
            </p:audio>
            <p:audio>
              <p:cMediaNode vol="80000">
                <p:cTn id="77" fill="hold" display="0">
                  <p:stCondLst>
                    <p:cond delay="indefinite"/>
                  </p:stCondLst>
                  <p:endCondLst>
                    <p:cond evt="onStopAudio" delay="0">
                      <p:tgtEl>
                        <p:sldTgt/>
                      </p:tgtEl>
                    </p:cond>
                  </p:endCondLst>
                </p:cTn>
                <p:tgtEl>
                  <p:spTgt spid="17"/>
                </p:tgtEl>
              </p:cMediaNode>
            </p:audio>
          </p:childTnLst>
        </p:cTn>
      </p:par>
    </p:tnLst>
    <p:bldLst>
      <p:bldP spid="8" grpId="0" animBg="1"/>
      <p:bldP spid="9" grpId="0" animBg="1"/>
      <p:bldP spid="9" grpId="1" animBg="1"/>
      <p:bldP spid="10" grpId="0" animBg="1"/>
      <p:bldP spid="10" grpId="1" animBg="1"/>
      <p:bldP spid="11" grpId="0"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164586" y="0"/>
            <a:ext cx="12739094" cy="6319253"/>
            <a:chOff x="-42886" y="157316"/>
            <a:chExt cx="12739094" cy="6319253"/>
          </a:xfrm>
        </p:grpSpPr>
        <p:pic>
          <p:nvPicPr>
            <p:cNvPr id="3" name="图片 6"/>
            <p:cNvPicPr>
              <a:picLocks noChangeAspect="1"/>
            </p:cNvPicPr>
            <p:nvPr/>
          </p:nvPicPr>
          <p:blipFill rotWithShape="1">
            <a:blip r:embed="rId6"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5" name="图片 13"/>
            <p:cNvPicPr>
              <a:picLocks noChangeAspect="1"/>
            </p:cNvPicPr>
            <p:nvPr/>
          </p:nvPicPr>
          <p:blipFill rotWithShape="1">
            <a:blip r:embed="rId8" cstate="print">
              <a:extLst>
                <a:ext uri="{28A0092B-C50C-407E-A947-70E740481C1C}">
                  <a14:useLocalDpi xmlns:a14="http://schemas.microsoft.com/office/drawing/2010/main" val="0"/>
                </a:ext>
              </a:extLst>
            </a:blip>
            <a:srcRect t="37500" r="51893" b="32813"/>
            <a:stretch>
              <a:fillRect/>
            </a:stretch>
          </p:blipFill>
          <p:spPr>
            <a:xfrm>
              <a:off x="-42886" y="4146590"/>
              <a:ext cx="1673771" cy="1032901"/>
            </a:xfrm>
            <a:prstGeom prst="rect">
              <a:avLst/>
            </a:prstGeom>
          </p:spPr>
        </p:pic>
        <p:pic>
          <p:nvPicPr>
            <p:cNvPr id="6" name="图片 12"/>
            <p:cNvPicPr>
              <a:picLocks noChangeAspect="1"/>
            </p:cNvPicPr>
            <p:nvPr/>
          </p:nvPicPr>
          <p:blipFill rotWithShape="1">
            <a:blip r:embed="rId8" cstate="print">
              <a:extLst>
                <a:ext uri="{28A0092B-C50C-407E-A947-70E740481C1C}">
                  <a14:useLocalDpi xmlns:a14="http://schemas.microsoft.com/office/drawing/2010/main" val="0"/>
                </a:ext>
              </a:extLst>
            </a:blip>
            <a:srcRect t="37500" r="51893" b="32813"/>
            <a:stretch>
              <a:fillRect/>
            </a:stretch>
          </p:blipFill>
          <p:spPr>
            <a:xfrm>
              <a:off x="9398972" y="157316"/>
              <a:ext cx="3297236" cy="2034758"/>
            </a:xfrm>
            <a:prstGeom prst="rect">
              <a:avLst/>
            </a:prstGeom>
          </p:spPr>
        </p:pic>
      </p:gr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3792" y="2635559"/>
            <a:ext cx="1870166" cy="1870166"/>
          </a:xfrm>
          <a:prstGeom prst="rect">
            <a:avLst/>
          </a:prstGeom>
        </p:spPr>
      </p:pic>
      <p:sp>
        <p:nvSpPr>
          <p:cNvPr id="8" name="Rectangle 7"/>
          <p:cNvSpPr/>
          <p:nvPr/>
        </p:nvSpPr>
        <p:spPr>
          <a:xfrm>
            <a:off x="1119368" y="851438"/>
            <a:ext cx="9871788" cy="1024015"/>
          </a:xfrm>
          <a:prstGeom prst="rect">
            <a:avLst/>
          </a:prstGeom>
          <a:solidFill>
            <a:srgbClr val="7030A0">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b="1">
                <a:solidFill>
                  <a:schemeClr val="bg1"/>
                </a:solidFill>
                <a:effectLst>
                  <a:outerShdw blurRad="38100" dist="38100" dir="2700000" algn="tl">
                    <a:srgbClr val="000000">
                      <a:alpha val="43137"/>
                    </a:srgbClr>
                  </a:outerShdw>
                </a:effectLst>
                <a:latin typeface="UTM Avo" panose="02040603050506020204" pitchFamily="18" charset="0"/>
              </a:rPr>
              <a:t>Tiếng trống kêu như thế nào?</a:t>
            </a:r>
            <a:endParaRPr lang="en-US" sz="3600" b="1"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
        <p:nvSpPr>
          <p:cNvPr id="9" name="Rectangle 8"/>
          <p:cNvSpPr/>
          <p:nvPr/>
        </p:nvSpPr>
        <p:spPr>
          <a:xfrm>
            <a:off x="1119368" y="2089494"/>
            <a:ext cx="9871788" cy="737465"/>
          </a:xfrm>
          <a:prstGeom prst="rect">
            <a:avLst/>
          </a:prstGeom>
          <a:solidFill>
            <a:srgbClr val="F6A9A9">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UTM Avo" panose="02040603050506020204" pitchFamily="18" charset="0"/>
              </a:rPr>
              <a:t>A</a:t>
            </a:r>
            <a:r>
              <a:rPr lang="en-US" sz="2800" b="1">
                <a:solidFill>
                  <a:srgbClr val="002060"/>
                </a:solidFill>
                <a:latin typeface="UTM Avo" panose="02040603050506020204" pitchFamily="18" charset="0"/>
              </a:rPr>
              <a:t>. Tùng! Tùng! Tùng! Tùng!</a:t>
            </a:r>
            <a:endParaRPr lang="en-US" sz="2800" b="1" dirty="0">
              <a:solidFill>
                <a:srgbClr val="002060"/>
              </a:solidFill>
              <a:latin typeface="UTM Avo" panose="02040603050506020204" pitchFamily="18" charset="0"/>
            </a:endParaRPr>
          </a:p>
        </p:txBody>
      </p:sp>
      <p:sp>
        <p:nvSpPr>
          <p:cNvPr id="10" name="Rectangle 9"/>
          <p:cNvSpPr/>
          <p:nvPr/>
        </p:nvSpPr>
        <p:spPr>
          <a:xfrm>
            <a:off x="1119368" y="2983524"/>
            <a:ext cx="9871788" cy="737465"/>
          </a:xfrm>
          <a:prstGeom prst="rect">
            <a:avLst/>
          </a:prstGeom>
          <a:solidFill>
            <a:srgbClr val="FFBF86">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UTM Avo" panose="02040603050506020204" pitchFamily="18" charset="0"/>
              </a:rPr>
              <a:t>B</a:t>
            </a:r>
            <a:r>
              <a:rPr lang="en-US" sz="2800" b="1">
                <a:solidFill>
                  <a:srgbClr val="002060"/>
                </a:solidFill>
                <a:latin typeface="UTM Avo" panose="02040603050506020204" pitchFamily="18" charset="0"/>
              </a:rPr>
              <a:t>. Reng…reng…reng</a:t>
            </a:r>
            <a:endParaRPr lang="en-US" sz="2800" b="1" dirty="0">
              <a:solidFill>
                <a:srgbClr val="002060"/>
              </a:solidFill>
              <a:latin typeface="UTM Avo" panose="02040603050506020204" pitchFamily="18" charset="0"/>
            </a:endParaRPr>
          </a:p>
        </p:txBody>
      </p:sp>
      <p:sp>
        <p:nvSpPr>
          <p:cNvPr id="11" name="Rectangle 10"/>
          <p:cNvSpPr/>
          <p:nvPr/>
        </p:nvSpPr>
        <p:spPr>
          <a:xfrm>
            <a:off x="1119368" y="3921691"/>
            <a:ext cx="9871788" cy="737465"/>
          </a:xfrm>
          <a:prstGeom prst="rect">
            <a:avLst/>
          </a:prstGeom>
          <a:solidFill>
            <a:srgbClr val="FFF47D">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UTM Avo" panose="02040603050506020204" pitchFamily="18" charset="0"/>
              </a:rPr>
              <a:t>C</a:t>
            </a:r>
            <a:r>
              <a:rPr lang="en-US" sz="2800" b="1">
                <a:solidFill>
                  <a:srgbClr val="002060"/>
                </a:solidFill>
                <a:latin typeface="UTM Avo" panose="02040603050506020204" pitchFamily="18" charset="0"/>
              </a:rPr>
              <a:t>. Ve ve ve ve…</a:t>
            </a:r>
            <a:endParaRPr lang="en-US" sz="2800" b="1" dirty="0">
              <a:solidFill>
                <a:srgbClr val="002060"/>
              </a:solidFill>
              <a:latin typeface="UTM Avo" panose="02040603050506020204" pitchFamily="18" charset="0"/>
            </a:endParaRPr>
          </a:p>
        </p:txBody>
      </p:sp>
      <p:sp>
        <p:nvSpPr>
          <p:cNvPr id="12" name="Rectangle 11"/>
          <p:cNvSpPr/>
          <p:nvPr/>
        </p:nvSpPr>
        <p:spPr>
          <a:xfrm>
            <a:off x="1119368" y="4876268"/>
            <a:ext cx="9871788" cy="737465"/>
          </a:xfrm>
          <a:prstGeom prst="rect">
            <a:avLst/>
          </a:prstGeom>
          <a:solidFill>
            <a:srgbClr val="C2F784">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UTM Avo" panose="02040603050506020204" pitchFamily="18" charset="0"/>
              </a:rPr>
              <a:t>D</a:t>
            </a:r>
            <a:r>
              <a:rPr lang="en-US" sz="2800" b="1">
                <a:solidFill>
                  <a:srgbClr val="002060"/>
                </a:solidFill>
                <a:latin typeface="UTM Avo" panose="02040603050506020204" pitchFamily="18" charset="0"/>
              </a:rPr>
              <a:t>. Lộp bộp! Lộp bộp!</a:t>
            </a:r>
            <a:endParaRPr lang="en-US" sz="2800" b="1" dirty="0">
              <a:solidFill>
                <a:srgbClr val="002060"/>
              </a:solidFill>
              <a:latin typeface="UTM Avo" panose="02040603050506020204" pitchFamily="18" charset="0"/>
            </a:endParaRPr>
          </a:p>
        </p:txBody>
      </p:sp>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r="37938"/>
          <a:stretch/>
        </p:blipFill>
        <p:spPr>
          <a:xfrm rot="1059292" flipH="1">
            <a:off x="270274" y="-296308"/>
            <a:ext cx="2792017" cy="4257905"/>
          </a:xfrm>
          <a:prstGeom prst="rect">
            <a:avLst/>
          </a:prstGeom>
        </p:spPr>
      </p:pic>
      <p:pic>
        <p:nvPicPr>
          <p:cNvPr id="14"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89" y="-562252"/>
            <a:ext cx="487363" cy="487363"/>
          </a:xfrm>
          <a:prstGeom prst="rect">
            <a:avLst/>
          </a:prstGeom>
        </p:spPr>
      </p:pic>
      <p:pic>
        <p:nvPicPr>
          <p:cNvPr id="1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75686" y="-565647"/>
            <a:ext cx="487363" cy="487363"/>
          </a:xfrm>
          <a:prstGeom prst="rect">
            <a:avLst/>
          </a:prstGeom>
        </p:spPr>
      </p:pic>
      <p:pic>
        <p:nvPicPr>
          <p:cNvPr id="1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66283" y="-565647"/>
            <a:ext cx="487363" cy="487363"/>
          </a:xfrm>
          <a:prstGeom prst="rect">
            <a:avLst/>
          </a:prstGeom>
        </p:spPr>
      </p:pic>
      <p:pic>
        <p:nvPicPr>
          <p:cNvPr id="17"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416870" y="-553512"/>
            <a:ext cx="487363" cy="487363"/>
          </a:xfrm>
          <a:prstGeom prst="rect">
            <a:avLst/>
          </a:prstGeom>
        </p:spPr>
      </p:pic>
      <p:grpSp>
        <p:nvGrpSpPr>
          <p:cNvPr id="18" name="Group 17"/>
          <p:cNvGrpSpPr/>
          <p:nvPr/>
        </p:nvGrpSpPr>
        <p:grpSpPr>
          <a:xfrm>
            <a:off x="-306853" y="5418637"/>
            <a:ext cx="14502335" cy="1439832"/>
            <a:chOff x="-306853" y="5418637"/>
            <a:chExt cx="14502335" cy="1439832"/>
          </a:xfrm>
        </p:grpSpPr>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spTree>
    <p:extLst>
      <p:ext uri="{BB962C8B-B14F-4D97-AF65-F5344CB8AC3E}">
        <p14:creationId xmlns:p14="http://schemas.microsoft.com/office/powerpoint/2010/main" val="34860142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2000"/>
                            </p:stCondLst>
                            <p:childTnLst>
                              <p:par>
                                <p:cTn id="21" presetID="50" presetClass="entr" presetSubtype="0" decel="10000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3"/>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par>
                          <p:cTn id="26" fill="hold">
                            <p:stCondLst>
                              <p:cond delay="3000"/>
                            </p:stCondLst>
                            <p:childTnLst>
                              <p:par>
                                <p:cTn id="27" presetID="50" presetClass="entr" presetSubtype="0" decel="10000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strVal val="#ppt_w+.3"/>
                                          </p:val>
                                        </p:tav>
                                        <p:tav tm="100000">
                                          <p:val>
                                            <p:strVal val="#ppt_w"/>
                                          </p:val>
                                        </p:tav>
                                      </p:tavLst>
                                    </p:anim>
                                    <p:anim calcmode="lin" valueType="num">
                                      <p:cBhvr>
                                        <p:cTn id="30" dur="1000" fill="hold"/>
                                        <p:tgtEl>
                                          <p:spTgt spid="10"/>
                                        </p:tgtEl>
                                        <p:attrNameLst>
                                          <p:attrName>ppt_h</p:attrName>
                                        </p:attrNameLst>
                                      </p:cBhvr>
                                      <p:tavLst>
                                        <p:tav tm="0">
                                          <p:val>
                                            <p:strVal val="#ppt_h"/>
                                          </p:val>
                                        </p:tav>
                                        <p:tav tm="100000">
                                          <p:val>
                                            <p:strVal val="#ppt_h"/>
                                          </p:val>
                                        </p:tav>
                                      </p:tavLst>
                                    </p:anim>
                                    <p:animEffect transition="in" filter="fade">
                                      <p:cBhvr>
                                        <p:cTn id="31" dur="1000"/>
                                        <p:tgtEl>
                                          <p:spTgt spid="10"/>
                                        </p:tgtEl>
                                      </p:cBhvr>
                                    </p:animEffect>
                                  </p:childTnLst>
                                </p:cTn>
                              </p:par>
                            </p:childTnLst>
                          </p:cTn>
                        </p:par>
                        <p:par>
                          <p:cTn id="32" fill="hold">
                            <p:stCondLst>
                              <p:cond delay="4000"/>
                            </p:stCondLst>
                            <p:childTnLst>
                              <p:par>
                                <p:cTn id="33" presetID="50" presetClass="entr" presetSubtype="0" decel="10000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strVal val="#ppt_w+.3"/>
                                          </p:val>
                                        </p:tav>
                                        <p:tav tm="100000">
                                          <p:val>
                                            <p:strVal val="#ppt_w"/>
                                          </p:val>
                                        </p:tav>
                                      </p:tavLst>
                                    </p:anim>
                                    <p:anim calcmode="lin" valueType="num">
                                      <p:cBhvr>
                                        <p:cTn id="36" dur="1000" fill="hold"/>
                                        <p:tgtEl>
                                          <p:spTgt spid="11"/>
                                        </p:tgtEl>
                                        <p:attrNameLst>
                                          <p:attrName>ppt_h</p:attrName>
                                        </p:attrNameLst>
                                      </p:cBhvr>
                                      <p:tavLst>
                                        <p:tav tm="0">
                                          <p:val>
                                            <p:strVal val="#ppt_h"/>
                                          </p:val>
                                        </p:tav>
                                        <p:tav tm="100000">
                                          <p:val>
                                            <p:strVal val="#ppt_h"/>
                                          </p:val>
                                        </p:tav>
                                      </p:tavLst>
                                    </p:anim>
                                    <p:animEffect transition="in" filter="fade">
                                      <p:cBhvr>
                                        <p:cTn id="37" dur="1000"/>
                                        <p:tgtEl>
                                          <p:spTgt spid="11"/>
                                        </p:tgtEl>
                                      </p:cBhvr>
                                    </p:animEffect>
                                  </p:childTnLst>
                                </p:cTn>
                              </p:par>
                            </p:childTnLst>
                          </p:cTn>
                        </p:par>
                        <p:par>
                          <p:cTn id="38" fill="hold">
                            <p:stCondLst>
                              <p:cond delay="5000"/>
                            </p:stCondLst>
                            <p:childTnLst>
                              <p:par>
                                <p:cTn id="39" presetID="50" presetClass="entr" presetSubtype="0" decel="100000" fill="hold" grpId="1"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3"/>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8085" fill="hold"/>
                                        <p:tgtEl>
                                          <p:spTgt spid="14"/>
                                        </p:tgtEl>
                                      </p:cBhvr>
                                    </p:cmd>
                                  </p:childTnLst>
                                </p:cTn>
                              </p:par>
                              <p:par>
                                <p:cTn id="49" presetID="2" presetClass="entr" presetSubtype="12"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0-#ppt_w/2"/>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1" presetClass="exit"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0"/>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8150" fill="hold"/>
                                        <p:tgtEl>
                                          <p:spTgt spid="15"/>
                                        </p:tgtEl>
                                      </p:cBhvr>
                                    </p:cmd>
                                  </p:childTnLst>
                                </p:cTn>
                              </p:par>
                            </p:childTnLst>
                          </p:cTn>
                        </p:par>
                      </p:childTnLst>
                    </p:cTn>
                  </p:par>
                </p:childTnLst>
              </p:cTn>
              <p:nextCondLst>
                <p:cond evt="onClick" delay="0">
                  <p:tgtEl>
                    <p:spTgt spid="12"/>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8150" fill="hold"/>
                                        <p:tgtEl>
                                          <p:spTgt spid="16"/>
                                        </p:tgtEl>
                                      </p:cBhvr>
                                    </p:cmd>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8150" fill="hold"/>
                                        <p:tgtEl>
                                          <p:spTgt spid="17"/>
                                        </p:tgtEl>
                                      </p:cBhvr>
                                    </p:cmd>
                                  </p:childTnLst>
                                </p:cTn>
                              </p:par>
                            </p:childTnLst>
                          </p:cTn>
                        </p:par>
                      </p:childTnLst>
                    </p:cTn>
                  </p:par>
                </p:childTnLst>
              </p:cTn>
              <p:nextCondLst>
                <p:cond evt="onClick" delay="0">
                  <p:tgtEl>
                    <p:spTgt spid="11"/>
                  </p:tgtEl>
                </p:cond>
              </p:nextCondLst>
            </p:seq>
            <p:audio>
              <p:cMediaNode vol="80000">
                <p:cTn id="74" fill="hold" display="0">
                  <p:stCondLst>
                    <p:cond delay="indefinite"/>
                  </p:stCondLst>
                  <p:endCondLst>
                    <p:cond evt="onStopAudio" delay="0">
                      <p:tgtEl>
                        <p:sldTgt/>
                      </p:tgtEl>
                    </p:cond>
                  </p:endCondLst>
                </p:cTn>
                <p:tgtEl>
                  <p:spTgt spid="14"/>
                </p:tgtEl>
              </p:cMediaNode>
            </p:audio>
            <p:audio>
              <p:cMediaNode vol="80000">
                <p:cTn id="75" fill="hold" display="0">
                  <p:stCondLst>
                    <p:cond delay="indefinite"/>
                  </p:stCondLst>
                  <p:endCondLst>
                    <p:cond evt="onStopAudio" delay="0">
                      <p:tgtEl>
                        <p:sldTgt/>
                      </p:tgtEl>
                    </p:cond>
                  </p:endCondLst>
                </p:cTn>
                <p:tgtEl>
                  <p:spTgt spid="15"/>
                </p:tgtEl>
              </p:cMediaNode>
            </p:audio>
            <p:audio>
              <p:cMediaNode vol="80000">
                <p:cTn id="76" fill="hold" display="0">
                  <p:stCondLst>
                    <p:cond delay="indefinite"/>
                  </p:stCondLst>
                  <p:endCondLst>
                    <p:cond evt="onStopAudio" delay="0">
                      <p:tgtEl>
                        <p:sldTgt/>
                      </p:tgtEl>
                    </p:cond>
                  </p:endCondLst>
                </p:cTn>
                <p:tgtEl>
                  <p:spTgt spid="16"/>
                </p:tgtEl>
              </p:cMediaNode>
            </p:audio>
            <p:audio>
              <p:cMediaNode vol="80000">
                <p:cTn id="77" fill="hold" display="0">
                  <p:stCondLst>
                    <p:cond delay="indefinite"/>
                  </p:stCondLst>
                  <p:endCondLst>
                    <p:cond evt="onStopAudio" delay="0">
                      <p:tgtEl>
                        <p:sldTgt/>
                      </p:tgtEl>
                    </p:cond>
                  </p:endCondLst>
                </p:cTn>
                <p:tgtEl>
                  <p:spTgt spid="17"/>
                </p:tgtEl>
              </p:cMediaNode>
            </p:audio>
          </p:childTnLst>
        </p:cTn>
      </p:par>
    </p:tnLst>
    <p:bldLst>
      <p:bldP spid="8" grpId="0" animBg="1"/>
      <p:bldP spid="9" grpId="0" animBg="1"/>
      <p:bldP spid="10" grpId="0" animBg="1"/>
      <p:bldP spid="10" grpId="1" animBg="1"/>
      <p:bldP spid="11" grpId="0" animBg="1"/>
      <p:bldP spid="11" grpId="1" animBg="1"/>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158519" y="0"/>
            <a:ext cx="11631561" cy="6319253"/>
            <a:chOff x="280219" y="157316"/>
            <a:chExt cx="11631561" cy="6319253"/>
          </a:xfrm>
        </p:grpSpPr>
        <p:pic>
          <p:nvPicPr>
            <p:cNvPr id="3"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275" y="504824"/>
              <a:ext cx="11001375" cy="5971745"/>
            </a:xfrm>
            <a:prstGeom prst="rect">
              <a:avLst/>
            </a:prstGeom>
          </p:spPr>
        </p:pic>
        <p:pic>
          <p:nvPicPr>
            <p:cNvPr id="4"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gr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r="37938"/>
          <a:stretch/>
        </p:blipFill>
        <p:spPr>
          <a:xfrm rot="414619">
            <a:off x="24232" y="1857390"/>
            <a:ext cx="2017536" cy="3076799"/>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37938"/>
          <a:stretch/>
        </p:blipFill>
        <p:spPr>
          <a:xfrm rot="19802793" flipH="1">
            <a:off x="10734806" y="1971572"/>
            <a:ext cx="1514099" cy="2309042"/>
          </a:xfrm>
          <a:prstGeom prst="rect">
            <a:avLst/>
          </a:prstGeom>
        </p:spPr>
      </p:pic>
      <p:sp>
        <p:nvSpPr>
          <p:cNvPr id="7" name="TextBox 6"/>
          <p:cNvSpPr txBox="1"/>
          <p:nvPr/>
        </p:nvSpPr>
        <p:spPr>
          <a:xfrm>
            <a:off x="2640563" y="1576873"/>
            <a:ext cx="4851919" cy="369332"/>
          </a:xfrm>
          <a:prstGeom prst="rect">
            <a:avLst/>
          </a:prstGeom>
          <a:noFill/>
        </p:spPr>
        <p:txBody>
          <a:bodyPr wrap="square" rtlCol="0">
            <a:spAutoFit/>
          </a:bodyPr>
          <a:lstStyle/>
          <a:p>
            <a:endParaRPr lang="en-US" dirty="0">
              <a:latin typeface="UTM Avo" panose="02040603050506020204" pitchFamily="18" charset="0"/>
            </a:endParaRPr>
          </a:p>
        </p:txBody>
      </p:sp>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r="37938"/>
          <a:stretch/>
        </p:blipFill>
        <p:spPr>
          <a:xfrm rot="2909703">
            <a:off x="1545591" y="3870747"/>
            <a:ext cx="636646" cy="970903"/>
          </a:xfrm>
          <a:prstGeom prst="rect">
            <a:avLst/>
          </a:prstGeom>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r="37938"/>
          <a:stretch/>
        </p:blipFill>
        <p:spPr>
          <a:xfrm rot="21207903">
            <a:off x="10425148" y="3560982"/>
            <a:ext cx="784545" cy="1196454"/>
          </a:xfrm>
          <a:prstGeom prst="rect">
            <a:avLst/>
          </a:prstGeom>
        </p:spPr>
      </p:pic>
      <p:pic>
        <p:nvPicPr>
          <p:cNvPr id="10" name="Picture 9"/>
          <p:cNvPicPr>
            <a:picLocks noChangeAspect="1"/>
          </p:cNvPicPr>
          <p:nvPr/>
        </p:nvPicPr>
        <p:blipFill rotWithShape="1">
          <a:blip r:embed="rId10">
            <a:extLst>
              <a:ext uri="{BEBA8EAE-BF5A-486C-A8C5-ECC9F3942E4B}">
                <a14:imgProps xmlns:a14="http://schemas.microsoft.com/office/drawing/2010/main">
                  <a14:imgLayer r:embed="rId11">
                    <a14:imgEffect>
                      <a14:backgroundRemoval t="2878" b="29736" l="48882" r="77157"/>
                    </a14:imgEffect>
                  </a14:imgLayer>
                </a14:imgProps>
              </a:ext>
              <a:ext uri="{28A0092B-C50C-407E-A947-70E740481C1C}">
                <a14:useLocalDpi xmlns:a14="http://schemas.microsoft.com/office/drawing/2010/main" val="0"/>
              </a:ext>
            </a:extLst>
          </a:blip>
          <a:srcRect l="49471" r="23031" b="69648"/>
          <a:stretch/>
        </p:blipFill>
        <p:spPr>
          <a:xfrm>
            <a:off x="-13569" y="-73655"/>
            <a:ext cx="2059444" cy="1514260"/>
          </a:xfrm>
          <a:prstGeom prst="rect">
            <a:avLst/>
          </a:prstGeom>
        </p:spPr>
      </p:pic>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1">
                    <a14:imgEffect>
                      <a14:backgroundRemoval t="70264" b="96643" l="3834" r="40256"/>
                    </a14:imgEffect>
                  </a14:imgLayer>
                </a14:imgProps>
              </a:ext>
              <a:ext uri="{28A0092B-C50C-407E-A947-70E740481C1C}">
                <a14:useLocalDpi xmlns:a14="http://schemas.microsoft.com/office/drawing/2010/main" val="0"/>
              </a:ext>
            </a:extLst>
          </a:blip>
          <a:srcRect t="70309" r="60400"/>
          <a:stretch/>
        </p:blipFill>
        <p:spPr>
          <a:xfrm flipH="1">
            <a:off x="9811979" y="273811"/>
            <a:ext cx="2616347" cy="1306717"/>
          </a:xfrm>
          <a:prstGeom prst="rect">
            <a:avLst/>
          </a:prstGeom>
        </p:spPr>
      </p:pic>
      <p:pic>
        <p:nvPicPr>
          <p:cNvPr id="12" name="Picture 11"/>
          <p:cNvPicPr>
            <a:picLocks noChangeAspect="1"/>
          </p:cNvPicPr>
          <p:nvPr/>
        </p:nvPicPr>
        <p:blipFill rotWithShape="1">
          <a:blip r:embed="rId13">
            <a:extLst>
              <a:ext uri="{BEBA8EAE-BF5A-486C-A8C5-ECC9F3942E4B}">
                <a14:imgProps xmlns:a14="http://schemas.microsoft.com/office/drawing/2010/main">
                  <a14:imgLayer r:embed="rId11">
                    <a14:imgEffect>
                      <a14:backgroundRemoval t="2398" b="23981" l="79073" r="97923"/>
                    </a14:imgEffect>
                  </a14:imgLayer>
                </a14:imgProps>
              </a:ext>
              <a:ext uri="{28A0092B-C50C-407E-A947-70E740481C1C}">
                <a14:useLocalDpi xmlns:a14="http://schemas.microsoft.com/office/drawing/2010/main" val="0"/>
              </a:ext>
            </a:extLst>
          </a:blip>
          <a:srcRect l="79261" b="73882"/>
          <a:stretch/>
        </p:blipFill>
        <p:spPr>
          <a:xfrm>
            <a:off x="1628782" y="-612378"/>
            <a:ext cx="2023559" cy="1697586"/>
          </a:xfrm>
          <a:prstGeom prst="rect">
            <a:avLst/>
          </a:prstGeom>
        </p:spPr>
      </p:pic>
      <p:pic>
        <p:nvPicPr>
          <p:cNvPr id="13" name="Picture 12"/>
          <p:cNvPicPr>
            <a:picLocks noChangeAspect="1"/>
          </p:cNvPicPr>
          <p:nvPr/>
        </p:nvPicPr>
        <p:blipFill rotWithShape="1">
          <a:blip r:embed="rId14">
            <a:extLst>
              <a:ext uri="{BEBA8EAE-BF5A-486C-A8C5-ECC9F3942E4B}">
                <a14:imgProps xmlns:a14="http://schemas.microsoft.com/office/drawing/2010/main">
                  <a14:imgLayer r:embed="rId11">
                    <a14:imgEffect>
                      <a14:backgroundRemoval t="41487" b="56115" l="2236" r="26677"/>
                    </a14:imgEffect>
                  </a14:imgLayer>
                </a14:imgProps>
              </a:ext>
              <a:ext uri="{28A0092B-C50C-407E-A947-70E740481C1C}">
                <a14:useLocalDpi xmlns:a14="http://schemas.microsoft.com/office/drawing/2010/main" val="0"/>
              </a:ext>
            </a:extLst>
          </a:blip>
          <a:srcRect t="39505" r="76101" b="41807"/>
          <a:stretch/>
        </p:blipFill>
        <p:spPr>
          <a:xfrm>
            <a:off x="8580271" y="-47705"/>
            <a:ext cx="2020902" cy="1052644"/>
          </a:xfrm>
          <a:prstGeom prst="rect">
            <a:avLst/>
          </a:prstGeom>
        </p:spPr>
      </p:pic>
      <p:pic>
        <p:nvPicPr>
          <p:cNvPr id="14" name="Picture 13"/>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28807" y1="20133" x2="38749" y2="30746"/>
                        <a14:foregroundMark x1="50824" y1="71922" x2="60233" y2="77562"/>
                        <a14:foregroundMark x1="32881" y1="70528" x2="38894" y2="76167"/>
                        <a14:foregroundMark x1="44908" y1="78775" x2="49321" y2="81807"/>
                        <a14:foregroundMark x1="76237" y1="28684" x2="79680" y2="35840"/>
                        <a14:foregroundMark x1="18671" y1="44391" x2="18138" y2="46089"/>
                        <a14:foregroundMark x1="16052" y1="61310" x2="15519" y2="66101"/>
                        <a14:foregroundMark x1="27158" y1="80776" x2="27158" y2="84233"/>
                        <a14:foregroundMark x1="33851" y1="72953" x2="33172" y2="81140"/>
                        <a14:foregroundMark x1="16052" y1="31595" x2="16489" y2="34142"/>
                        <a14:foregroundMark x1="20466" y1="26804" x2="20854" y2="28138"/>
                        <a14:foregroundMark x1="21823" y1="36871" x2="21969" y2="37538"/>
                        <a14:foregroundMark x1="76770" y1="19951" x2="76673" y2="23529"/>
                        <a14:foregroundMark x1="77352" y1="45240" x2="77061" y2="47787"/>
                        <a14:foregroundMark x1="19884" y1="80776" x2="20175" y2="82171"/>
                        <a14:foregroundMark x1="13628" y1="55185" x2="14403" y2="56701"/>
                        <a14:foregroundMark x1="73084" y1="26804" x2="73521" y2="27835"/>
                        <a14:foregroundMark x1="79777" y1="39600" x2="80068" y2="40631"/>
                      </a14:backgroundRemoval>
                    </a14:imgEffect>
                  </a14:imgLayer>
                </a14:imgProps>
              </a:ext>
              <a:ext uri="{28A0092B-C50C-407E-A947-70E740481C1C}">
                <a14:useLocalDpi xmlns:a14="http://schemas.microsoft.com/office/drawing/2010/main" val="0"/>
              </a:ext>
            </a:extLst>
          </a:blip>
          <a:stretch>
            <a:fillRect/>
          </a:stretch>
        </p:blipFill>
        <p:spPr>
          <a:xfrm>
            <a:off x="2750469" y="1311903"/>
            <a:ext cx="6669400" cy="5335519"/>
          </a:xfrm>
          <a:prstGeom prst="rect">
            <a:avLst/>
          </a:prstGeom>
        </p:spPr>
      </p:pic>
      <p:pic>
        <p:nvPicPr>
          <p:cNvPr id="15" name="Picture 14"/>
          <p:cNvPicPr>
            <a:picLocks noChangeAspect="1"/>
          </p:cNvPicPr>
          <p:nvPr/>
        </p:nvPicPr>
        <p:blipFill>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93267" y="813878"/>
            <a:ext cx="1182137" cy="1229259"/>
          </a:xfrm>
          <a:prstGeom prst="rect">
            <a:avLst/>
          </a:prstGeom>
        </p:spPr>
      </p:pic>
      <p:pic>
        <p:nvPicPr>
          <p:cNvPr id="16" name="Picture 15"/>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104225" y="1220051"/>
            <a:ext cx="867403" cy="901979"/>
          </a:xfrm>
          <a:prstGeom prst="rect">
            <a:avLst/>
          </a:prstGeom>
        </p:spPr>
      </p:pic>
      <p:pic>
        <p:nvPicPr>
          <p:cNvPr id="17" name="Picture 16"/>
          <p:cNvPicPr>
            <a:picLocks noChangeAspect="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280711" y="1652813"/>
            <a:ext cx="1396899" cy="1452582"/>
          </a:xfrm>
          <a:prstGeom prst="rect">
            <a:avLst/>
          </a:prstGeom>
        </p:spPr>
      </p:pic>
      <p:pic>
        <p:nvPicPr>
          <p:cNvPr id="18" name="Picture 17"/>
          <p:cNvPicPr>
            <a:picLocks noChangeAspect="1"/>
          </p:cNvPicPr>
          <p:nvPr/>
        </p:nvPicPr>
        <p:blipFill>
          <a:blip r:embed="rId23" cstate="print">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303518" y="1522854"/>
            <a:ext cx="1182137" cy="1229259"/>
          </a:xfrm>
          <a:prstGeom prst="rect">
            <a:avLst/>
          </a:prstGeom>
        </p:spPr>
      </p:pic>
      <p:pic>
        <p:nvPicPr>
          <p:cNvPr id="19" name="Picture 18"/>
          <p:cNvPicPr>
            <a:picLocks noChangeAspect="1"/>
          </p:cNvPicPr>
          <p:nvPr/>
        </p:nvPicPr>
        <p:blipFill>
          <a:blip r:embed="rId25" cstate="print">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621207" y="1249831"/>
            <a:ext cx="828239" cy="861254"/>
          </a:xfrm>
          <a:prstGeom prst="rect">
            <a:avLst/>
          </a:prstGeom>
        </p:spPr>
      </p:pic>
      <p:pic>
        <p:nvPicPr>
          <p:cNvPr id="20" name="图片 3"/>
          <p:cNvPicPr>
            <a:picLocks noChangeAspect="1"/>
          </p:cNvPicPr>
          <p:nvPr/>
        </p:nvPicPr>
        <p:blipFill rotWithShape="1">
          <a:blip r:embed="rId27">
            <a:extLst>
              <a:ext uri="{28A0092B-C50C-407E-A947-70E740481C1C}">
                <a14:useLocalDpi xmlns:a14="http://schemas.microsoft.com/office/drawing/2010/main" val="0"/>
              </a:ext>
            </a:extLst>
          </a:blip>
          <a:srcRect t="21750"/>
          <a:stretch>
            <a:fillRect/>
          </a:stretch>
        </p:blipFill>
        <p:spPr>
          <a:xfrm>
            <a:off x="0" y="3827188"/>
            <a:ext cx="12428326" cy="3016662"/>
          </a:xfrm>
          <a:prstGeom prst="rect">
            <a:avLst/>
          </a:prstGeom>
        </p:spPr>
      </p:pic>
      <p:pic>
        <p:nvPicPr>
          <p:cNvPr id="21" name="Picture 20"/>
          <p:cNvPicPr>
            <a:picLocks noChangeAspect="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497701" y="2200852"/>
            <a:ext cx="1396899" cy="1452582"/>
          </a:xfrm>
          <a:prstGeom prst="rect">
            <a:avLst/>
          </a:prstGeom>
        </p:spPr>
      </p:pic>
      <p:pic>
        <p:nvPicPr>
          <p:cNvPr id="22"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85089" y="-562252"/>
            <a:ext cx="487363" cy="487363"/>
          </a:xfrm>
          <a:prstGeom prst="rect">
            <a:avLst/>
          </a:prstGeom>
        </p:spPr>
      </p:pic>
    </p:spTree>
    <p:extLst>
      <p:ext uri="{BB962C8B-B14F-4D97-AF65-F5344CB8AC3E}">
        <p14:creationId xmlns:p14="http://schemas.microsoft.com/office/powerpoint/2010/main" val="40385402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8085" fill="hold"/>
                                        <p:tgtEl>
                                          <p:spTgt spid="22"/>
                                        </p:tgtEl>
                                      </p:cBhvr>
                                    </p:cmd>
                                  </p:childTnLst>
                                </p:cTn>
                              </p:par>
                              <p:par>
                                <p:cTn id="51" presetID="30"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800" decel="100000"/>
                                        <p:tgtEl>
                                          <p:spTgt spid="14"/>
                                        </p:tgtEl>
                                      </p:cBhvr>
                                    </p:animEffect>
                                    <p:anim calcmode="lin" valueType="num">
                                      <p:cBhvr>
                                        <p:cTn id="54" dur="800" decel="100000" fill="hold"/>
                                        <p:tgtEl>
                                          <p:spTgt spid="14"/>
                                        </p:tgtEl>
                                        <p:attrNameLst>
                                          <p:attrName>style.rotation</p:attrName>
                                        </p:attrNameLst>
                                      </p:cBhvr>
                                      <p:tavLst>
                                        <p:tav tm="0">
                                          <p:val>
                                            <p:fltVal val="-90"/>
                                          </p:val>
                                        </p:tav>
                                        <p:tav tm="100000">
                                          <p:val>
                                            <p:fltVal val="0"/>
                                          </p:val>
                                        </p:tav>
                                      </p:tavLst>
                                    </p:anim>
                                    <p:anim calcmode="lin" valueType="num">
                                      <p:cBhvr>
                                        <p:cTn id="55" dur="800" decel="100000" fill="hold"/>
                                        <p:tgtEl>
                                          <p:spTgt spid="14"/>
                                        </p:tgtEl>
                                        <p:attrNameLst>
                                          <p:attrName>ppt_x</p:attrName>
                                        </p:attrNameLst>
                                      </p:cBhvr>
                                      <p:tavLst>
                                        <p:tav tm="0">
                                          <p:val>
                                            <p:strVal val="#ppt_x+0.4"/>
                                          </p:val>
                                        </p:tav>
                                        <p:tav tm="100000">
                                          <p:val>
                                            <p:strVal val="#ppt_x-0.05"/>
                                          </p:val>
                                        </p:tav>
                                      </p:tavLst>
                                    </p:anim>
                                    <p:anim calcmode="lin" valueType="num">
                                      <p:cBhvr>
                                        <p:cTn id="56" dur="800" decel="100000" fill="hold"/>
                                        <p:tgtEl>
                                          <p:spTgt spid="14"/>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59" fill="hold">
                            <p:stCondLst>
                              <p:cond delay="8085"/>
                            </p:stCondLst>
                            <p:childTnLst>
                              <p:par>
                                <p:cTn id="60" presetID="45" presetClass="entr" presetSubtype="0" repeatCount="indefinite" fill="hold"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ppt_w</p:attrName>
                                        </p:attrNameLst>
                                      </p:cBhvr>
                                      <p:tavLst>
                                        <p:tav tm="0" fmla="#ppt_w*sin(2.5*pi*$)">
                                          <p:val>
                                            <p:fltVal val="0"/>
                                          </p:val>
                                        </p:tav>
                                        <p:tav tm="100000">
                                          <p:val>
                                            <p:fltVal val="1"/>
                                          </p:val>
                                        </p:tav>
                                      </p:tavLst>
                                    </p:anim>
                                    <p:anim calcmode="lin" valueType="num">
                                      <p:cBhvr>
                                        <p:cTn id="64" dur="1000" fill="hold"/>
                                        <p:tgtEl>
                                          <p:spTgt spid="15"/>
                                        </p:tgtEl>
                                        <p:attrNameLst>
                                          <p:attrName>ppt_h</p:attrName>
                                        </p:attrNameLst>
                                      </p:cBhvr>
                                      <p:tavLst>
                                        <p:tav tm="0">
                                          <p:val>
                                            <p:strVal val="#ppt_h"/>
                                          </p:val>
                                        </p:tav>
                                        <p:tav tm="100000">
                                          <p:val>
                                            <p:strVal val="#ppt_h"/>
                                          </p:val>
                                        </p:tav>
                                      </p:tavLst>
                                    </p:anim>
                                  </p:childTnLst>
                                </p:cTn>
                              </p:par>
                              <p:par>
                                <p:cTn id="65" presetID="45" presetClass="entr" presetSubtype="0" repeatCount="indefinite" fill="hold" nodeType="withEffect">
                                  <p:stCondLst>
                                    <p:cond delay="50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ppt_w</p:attrName>
                                        </p:attrNameLst>
                                      </p:cBhvr>
                                      <p:tavLst>
                                        <p:tav tm="0" fmla="#ppt_w*sin(2.5*pi*$)">
                                          <p:val>
                                            <p:fltVal val="0"/>
                                          </p:val>
                                        </p:tav>
                                        <p:tav tm="100000">
                                          <p:val>
                                            <p:fltVal val="1"/>
                                          </p:val>
                                        </p:tav>
                                      </p:tavLst>
                                    </p:anim>
                                    <p:anim calcmode="lin" valueType="num">
                                      <p:cBhvr>
                                        <p:cTn id="69" dur="1000" fill="hold"/>
                                        <p:tgtEl>
                                          <p:spTgt spid="17"/>
                                        </p:tgtEl>
                                        <p:attrNameLst>
                                          <p:attrName>ppt_h</p:attrName>
                                        </p:attrNameLst>
                                      </p:cBhvr>
                                      <p:tavLst>
                                        <p:tav tm="0">
                                          <p:val>
                                            <p:strVal val="#ppt_h"/>
                                          </p:val>
                                        </p:tav>
                                        <p:tav tm="100000">
                                          <p:val>
                                            <p:strVal val="#ppt_h"/>
                                          </p:val>
                                        </p:tav>
                                      </p:tavLst>
                                    </p:anim>
                                  </p:childTnLst>
                                </p:cTn>
                              </p:par>
                              <p:par>
                                <p:cTn id="70" presetID="45" presetClass="entr" presetSubtype="0" repeatCount="indefinite" fill="hold" nodeType="withEffect">
                                  <p:stCondLst>
                                    <p:cond delay="25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ppt_w</p:attrName>
                                        </p:attrNameLst>
                                      </p:cBhvr>
                                      <p:tavLst>
                                        <p:tav tm="0" fmla="#ppt_w*sin(2.5*pi*$)">
                                          <p:val>
                                            <p:fltVal val="0"/>
                                          </p:val>
                                        </p:tav>
                                        <p:tav tm="100000">
                                          <p:val>
                                            <p:fltVal val="1"/>
                                          </p:val>
                                        </p:tav>
                                      </p:tavLst>
                                    </p:anim>
                                    <p:anim calcmode="lin" valueType="num">
                                      <p:cBhvr>
                                        <p:cTn id="74" dur="1000" fill="hold"/>
                                        <p:tgtEl>
                                          <p:spTgt spid="16"/>
                                        </p:tgtEl>
                                        <p:attrNameLst>
                                          <p:attrName>ppt_h</p:attrName>
                                        </p:attrNameLst>
                                      </p:cBhvr>
                                      <p:tavLst>
                                        <p:tav tm="0">
                                          <p:val>
                                            <p:strVal val="#ppt_h"/>
                                          </p:val>
                                        </p:tav>
                                        <p:tav tm="100000">
                                          <p:val>
                                            <p:strVal val="#ppt_h"/>
                                          </p:val>
                                        </p:tav>
                                      </p:tavLst>
                                    </p:anim>
                                  </p:childTnLst>
                                </p:cTn>
                              </p:par>
                              <p:par>
                                <p:cTn id="75" presetID="45" presetClass="entr" presetSubtype="0" repeatCount="indefinite" fill="hold" nodeType="withEffect">
                                  <p:stCondLst>
                                    <p:cond delay="25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1000"/>
                                        <p:tgtEl>
                                          <p:spTgt spid="19"/>
                                        </p:tgtEl>
                                      </p:cBhvr>
                                    </p:animEffect>
                                    <p:anim calcmode="lin" valueType="num">
                                      <p:cBhvr>
                                        <p:cTn id="78" dur="1000" fill="hold"/>
                                        <p:tgtEl>
                                          <p:spTgt spid="19"/>
                                        </p:tgtEl>
                                        <p:attrNameLst>
                                          <p:attrName>ppt_w</p:attrName>
                                        </p:attrNameLst>
                                      </p:cBhvr>
                                      <p:tavLst>
                                        <p:tav tm="0" fmla="#ppt_w*sin(2.5*pi*$)">
                                          <p:val>
                                            <p:fltVal val="0"/>
                                          </p:val>
                                        </p:tav>
                                        <p:tav tm="100000">
                                          <p:val>
                                            <p:fltVal val="1"/>
                                          </p:val>
                                        </p:tav>
                                      </p:tavLst>
                                    </p:anim>
                                    <p:anim calcmode="lin" valueType="num">
                                      <p:cBhvr>
                                        <p:cTn id="79" dur="1000" fill="hold"/>
                                        <p:tgtEl>
                                          <p:spTgt spid="19"/>
                                        </p:tgtEl>
                                        <p:attrNameLst>
                                          <p:attrName>ppt_h</p:attrName>
                                        </p:attrNameLst>
                                      </p:cBhvr>
                                      <p:tavLst>
                                        <p:tav tm="0">
                                          <p:val>
                                            <p:strVal val="#ppt_h"/>
                                          </p:val>
                                        </p:tav>
                                        <p:tav tm="100000">
                                          <p:val>
                                            <p:strVal val="#ppt_h"/>
                                          </p:val>
                                        </p:tav>
                                      </p:tavLst>
                                    </p:anim>
                                  </p:childTnLst>
                                </p:cTn>
                              </p:par>
                              <p:par>
                                <p:cTn id="80" presetID="45" presetClass="entr" presetSubtype="0" repeatCount="indefinite" fill="hold" nodeType="withEffect">
                                  <p:stCondLst>
                                    <p:cond delay="75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ppt_w</p:attrName>
                                        </p:attrNameLst>
                                      </p:cBhvr>
                                      <p:tavLst>
                                        <p:tav tm="0" fmla="#ppt_w*sin(2.5*pi*$)">
                                          <p:val>
                                            <p:fltVal val="0"/>
                                          </p:val>
                                        </p:tav>
                                        <p:tav tm="100000">
                                          <p:val>
                                            <p:fltVal val="1"/>
                                          </p:val>
                                        </p:tav>
                                      </p:tavLst>
                                    </p:anim>
                                    <p:anim calcmode="lin" valueType="num">
                                      <p:cBhvr>
                                        <p:cTn id="84" dur="1000" fill="hold"/>
                                        <p:tgtEl>
                                          <p:spTgt spid="18"/>
                                        </p:tgtEl>
                                        <p:attrNameLst>
                                          <p:attrName>ppt_h</p:attrName>
                                        </p:attrNameLst>
                                      </p:cBhvr>
                                      <p:tavLst>
                                        <p:tav tm="0">
                                          <p:val>
                                            <p:strVal val="#ppt_h"/>
                                          </p:val>
                                        </p:tav>
                                        <p:tav tm="100000">
                                          <p:val>
                                            <p:strVal val="#ppt_h"/>
                                          </p:val>
                                        </p:tav>
                                      </p:tavLst>
                                    </p:anim>
                                  </p:childTnLst>
                                </p:cTn>
                              </p:par>
                              <p:par>
                                <p:cTn id="85" presetID="45" presetClass="entr" presetSubtype="0" repeatCount="indefinite" fill="hold" nodeType="withEffect">
                                  <p:stCondLst>
                                    <p:cond delay="50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1000"/>
                                        <p:tgtEl>
                                          <p:spTgt spid="21"/>
                                        </p:tgtEl>
                                      </p:cBhvr>
                                    </p:animEffect>
                                    <p:anim calcmode="lin" valueType="num">
                                      <p:cBhvr>
                                        <p:cTn id="88" dur="1000" fill="hold"/>
                                        <p:tgtEl>
                                          <p:spTgt spid="21"/>
                                        </p:tgtEl>
                                        <p:attrNameLst>
                                          <p:attrName>ppt_w</p:attrName>
                                        </p:attrNameLst>
                                      </p:cBhvr>
                                      <p:tavLst>
                                        <p:tav tm="0" fmla="#ppt_w*sin(2.5*pi*$)">
                                          <p:val>
                                            <p:fltVal val="0"/>
                                          </p:val>
                                        </p:tav>
                                        <p:tav tm="100000">
                                          <p:val>
                                            <p:fltVal val="1"/>
                                          </p:val>
                                        </p:tav>
                                      </p:tavLst>
                                    </p:anim>
                                    <p:anim calcmode="lin" valueType="num">
                                      <p:cBhvr>
                                        <p:cTn id="89" dur="1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fill="hold" display="0">
                  <p:stCondLst>
                    <p:cond delay="indefinite"/>
                  </p:stCondLst>
                  <p:endCondLst>
                    <p:cond evt="onStopAudio" delay="0">
                      <p:tgtEl>
                        <p:sldTgt/>
                      </p:tgtEl>
                    </p:cond>
                  </p:endCondLst>
                </p:cTn>
                <p:tgtEl>
                  <p:spTgt spid="2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368279" y="-588063"/>
            <a:ext cx="8121649" cy="72435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36159" y="2197045"/>
            <a:ext cx="10045149" cy="468313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127171" y="313460"/>
            <a:ext cx="1977369" cy="833495"/>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884424" y="108046"/>
            <a:ext cx="3014359" cy="1270603"/>
          </a:xfrm>
          <a:prstGeom prst="rect">
            <a:avLst/>
          </a:prstGeom>
        </p:spPr>
      </p:pic>
      <p:pic>
        <p:nvPicPr>
          <p:cNvPr id="78" name="Picture 77" descr="Logo, company name&#10;&#10;Description automatically generated">
            <a:extLst>
              <a:ext uri="{FF2B5EF4-FFF2-40B4-BE49-F238E27FC236}">
                <a16:creationId xmlns:a16="http://schemas.microsoft.com/office/drawing/2014/main" id="{92DB9DD8-D5AB-ECD3-4C72-A08BBA884212}"/>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300000"/>
                    </a14:imgEffect>
                  </a14:imgLayer>
                </a14:imgProps>
              </a:ext>
            </a:extLst>
          </a:blip>
          <a:stretch>
            <a:fillRect/>
          </a:stretch>
        </p:blipFill>
        <p:spPr>
          <a:xfrm>
            <a:off x="10816631" y="-222031"/>
            <a:ext cx="1417483" cy="1417483"/>
          </a:xfrm>
          <a:prstGeom prst="rect">
            <a:avLst/>
          </a:prstGeom>
        </p:spPr>
      </p:pic>
      <p:sp>
        <p:nvSpPr>
          <p:cNvPr id="25" name="TextBox 24">
            <a:extLst>
              <a:ext uri="{FF2B5EF4-FFF2-40B4-BE49-F238E27FC236}">
                <a16:creationId xmlns:a16="http://schemas.microsoft.com/office/drawing/2014/main" id="{AE546F6A-760A-0171-C5EF-0AE72571DE5D}"/>
              </a:ext>
            </a:extLst>
          </p:cNvPr>
          <p:cNvSpPr txBox="1"/>
          <p:nvPr/>
        </p:nvSpPr>
        <p:spPr>
          <a:xfrm rot="20223819">
            <a:off x="10314336" y="5385463"/>
            <a:ext cx="1133945" cy="625684"/>
          </a:xfrm>
          <a:prstGeom prst="rect">
            <a:avLst/>
          </a:prstGeom>
          <a:noFill/>
        </p:spPr>
        <p:txBody>
          <a:bodyPr wrap="square" rtlCol="0">
            <a:spAutoFit/>
          </a:bodyPr>
          <a:lstStyle/>
          <a:p>
            <a:pPr algn="ctr" defTabSz="1219170">
              <a:buClr>
                <a:srgbClr val="000000"/>
              </a:buClr>
            </a:pPr>
            <a:r>
              <a:rPr lang="en-US" sz="1733" b="1" kern="0">
                <a:solidFill>
                  <a:srgbClr val="FFFFFF"/>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sym typeface="Arial"/>
              </a:rPr>
              <a:t>MăngNon</a:t>
            </a:r>
            <a:endParaRPr lang="id-ID" sz="1733" kern="0">
              <a:solidFill>
                <a:srgbClr val="FFFFFF"/>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sym typeface="Arial"/>
            </a:endParaRPr>
          </a:p>
        </p:txBody>
      </p:sp>
      <p:grpSp>
        <p:nvGrpSpPr>
          <p:cNvPr id="6" name="Group 5">
            <a:extLst>
              <a:ext uri="{FF2B5EF4-FFF2-40B4-BE49-F238E27FC236}">
                <a16:creationId xmlns:a16="http://schemas.microsoft.com/office/drawing/2014/main" id="{A86E2506-AD1A-6003-9DB6-48A26EF53CB6}"/>
              </a:ext>
            </a:extLst>
          </p:cNvPr>
          <p:cNvGrpSpPr/>
          <p:nvPr/>
        </p:nvGrpSpPr>
        <p:grpSpPr>
          <a:xfrm>
            <a:off x="4782061" y="2737792"/>
            <a:ext cx="2532724" cy="1304640"/>
            <a:chOff x="4782061" y="2737792"/>
            <a:chExt cx="2532724" cy="1304640"/>
          </a:xfrm>
        </p:grpSpPr>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782061" y="2737792"/>
              <a:ext cx="2532724" cy="1239092"/>
            </a:xfrm>
            <a:prstGeom prst="rect">
              <a:avLst/>
            </a:prstGeom>
          </p:spPr>
        </p:pic>
        <p:sp>
          <p:nvSpPr>
            <p:cNvPr id="2" name="TextBox 1"/>
            <p:cNvSpPr txBox="1"/>
            <p:nvPr/>
          </p:nvSpPr>
          <p:spPr>
            <a:xfrm>
              <a:off x="5302669" y="2934436"/>
              <a:ext cx="1626199" cy="1107996"/>
            </a:xfrm>
            <a:prstGeom prst="rect">
              <a:avLst/>
            </a:prstGeom>
            <a:noFill/>
          </p:spPr>
          <p:txBody>
            <a:bodyPr wrap="square" rtlCol="0">
              <a:spAutoFit/>
            </a:bodyPr>
            <a:lstStyle/>
            <a:p>
              <a:r>
                <a:rPr lang="en-US" sz="6600" b="1" dirty="0" err="1">
                  <a:ln w="19050">
                    <a:noFill/>
                  </a:ln>
                  <a:solidFill>
                    <a:srgbClr val="FF0066"/>
                  </a:solidFill>
                  <a:effectLst>
                    <a:outerShdw blurRad="38100" dist="38100" dir="2700000" algn="tl">
                      <a:srgbClr val="000000">
                        <a:alpha val="43137"/>
                      </a:srgbClr>
                    </a:outerShdw>
                  </a:effectLst>
                  <a:latin typeface="#9Slide05 Fourth" panose="00000500000000000000" pitchFamily="2" charset="0"/>
                </a:rPr>
                <a:t>Đọc</a:t>
              </a:r>
              <a:endParaRPr lang="en-US" sz="6600" b="1" dirty="0">
                <a:ln w="19050">
                  <a:noFill/>
                </a:ln>
                <a:solidFill>
                  <a:srgbClr val="FF0066"/>
                </a:solidFill>
                <a:effectLst>
                  <a:outerShdw blurRad="38100" dist="38100" dir="2700000" algn="tl">
                    <a:srgbClr val="000000">
                      <a:alpha val="43137"/>
                    </a:srgbClr>
                  </a:outerShdw>
                </a:effectLst>
                <a:latin typeface="#9Slide05 Fourth" panose="00000500000000000000" pitchFamily="2" charset="0"/>
              </a:endParaRPr>
            </a:p>
          </p:txBody>
        </p:sp>
      </p:grpSp>
      <p:sp>
        <p:nvSpPr>
          <p:cNvPr id="3" name="TextBox 2"/>
          <p:cNvSpPr txBox="1"/>
          <p:nvPr/>
        </p:nvSpPr>
        <p:spPr>
          <a:xfrm>
            <a:off x="8006247" y="2621259"/>
            <a:ext cx="1973179" cy="707886"/>
          </a:xfrm>
          <a:prstGeom prst="rect">
            <a:avLst/>
          </a:prstGeom>
          <a:noFill/>
        </p:spPr>
        <p:txBody>
          <a:bodyPr wrap="square" rtlCol="0">
            <a:spAutoFit/>
          </a:bodyPr>
          <a:lstStyle/>
          <a:p>
            <a:r>
              <a:rPr lang="en-US" sz="4000" dirty="0" err="1">
                <a:latin typeface="SVN-Comic Sans MS" panose="02040603050506020204" pitchFamily="18" charset="0"/>
              </a:rPr>
              <a:t>Tiết</a:t>
            </a:r>
            <a:r>
              <a:rPr lang="en-US" sz="4000" dirty="0">
                <a:latin typeface="SVN-Comic Sans MS" panose="02040603050506020204" pitchFamily="18" charset="0"/>
              </a:rPr>
              <a:t> (1+2)</a:t>
            </a:r>
          </a:p>
        </p:txBody>
      </p:sp>
      <p:pic>
        <p:nvPicPr>
          <p:cNvPr id="5" name="Picture 4">
            <a:extLst>
              <a:ext uri="{FF2B5EF4-FFF2-40B4-BE49-F238E27FC236}">
                <a16:creationId xmlns:a16="http://schemas.microsoft.com/office/drawing/2014/main" id="{60C86E3E-E906-0D10-41A2-9A62E27AF005}"/>
              </a:ext>
            </a:extLst>
          </p:cNvPr>
          <p:cNvPicPr>
            <a:picLocks noChangeAspect="1"/>
          </p:cNvPicPr>
          <p:nvPr/>
        </p:nvPicPr>
        <p:blipFill>
          <a:blip r:embed="rId12"/>
          <a:stretch>
            <a:fillRect/>
          </a:stretch>
        </p:blipFill>
        <p:spPr>
          <a:xfrm>
            <a:off x="-86347" y="327477"/>
            <a:ext cx="10967655" cy="2487384"/>
          </a:xfrm>
          <a:prstGeom prst="rect">
            <a:avLst/>
          </a:prstGeom>
        </p:spPr>
      </p:pic>
    </p:spTree>
    <p:extLst>
      <p:ext uri="{BB962C8B-B14F-4D97-AF65-F5344CB8AC3E}">
        <p14:creationId xmlns:p14="http://schemas.microsoft.com/office/powerpoint/2010/main" val="25040763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Spelling Choice Boards by Slidesgo">
  <a:themeElements>
    <a:clrScheme name="Simple Light">
      <a:dk1>
        <a:srgbClr val="000000"/>
      </a:dk1>
      <a:lt1>
        <a:srgbClr val="FFFFFF"/>
      </a:lt1>
      <a:dk2>
        <a:srgbClr val="3B8B00"/>
      </a:dk2>
      <a:lt2>
        <a:srgbClr val="882F27"/>
      </a:lt2>
      <a:accent1>
        <a:srgbClr val="51AB00"/>
      </a:accent1>
      <a:accent2>
        <a:srgbClr val="FF650D"/>
      </a:accent2>
      <a:accent3>
        <a:srgbClr val="9FA7AB"/>
      </a:accent3>
      <a:accent4>
        <a:srgbClr val="FFBD00"/>
      </a:accent4>
      <a:accent5>
        <a:srgbClr val="B1E4FD"/>
      </a:accent5>
      <a:accent6>
        <a:srgbClr val="FF9BBA"/>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398</TotalTime>
  <Words>1453</Words>
  <Application>Microsoft Office PowerPoint</Application>
  <PresentationFormat>Widescreen</PresentationFormat>
  <Paragraphs>323</Paragraphs>
  <Slides>27</Slides>
  <Notes>3</Notes>
  <HiddenSlides>0</HiddenSlides>
  <MMClips>13</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27</vt:i4>
      </vt:variant>
    </vt:vector>
  </HeadingPairs>
  <TitlesOfParts>
    <vt:vector size="48" baseType="lpstr">
      <vt:lpstr>#9Slide05 Aphrodite Pro</vt:lpstr>
      <vt:lpstr>#9Slide05 Fourth</vt:lpstr>
      <vt:lpstr>#9Slide07 HoneyCream</vt:lpstr>
      <vt:lpstr>#9Slide07 IcielBC Cubano Normal</vt:lpstr>
      <vt:lpstr>#9Slide07 IcielPony</vt:lpstr>
      <vt:lpstr>Arial</vt:lpstr>
      <vt:lpstr>Calibri</vt:lpstr>
      <vt:lpstr>inpin heiti</vt:lpstr>
      <vt:lpstr>SVN-Comic Sans MS</vt:lpstr>
      <vt:lpstr>SVN-Dancing Script</vt:lpstr>
      <vt:lpstr>SVN-Newton</vt:lpstr>
      <vt:lpstr>SVN-Poky's</vt:lpstr>
      <vt:lpstr>Times New Roman</vt:lpstr>
      <vt:lpstr>UTM Aptima</vt:lpstr>
      <vt:lpstr>UTM Avo</vt:lpstr>
      <vt:lpstr>UTM Eremitage</vt:lpstr>
      <vt:lpstr>UTM Gradoo</vt:lpstr>
      <vt:lpstr>UTM Showcard</vt:lpstr>
      <vt:lpstr>Spelling Choice Boards by Slidesgo</vt:lpstr>
      <vt:lpstr>Office 主题</vt:lpstr>
      <vt:lpstr>4_Awesome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12</dc:title>
  <dc:creator>BÍCH</dc:creator>
  <cp:keywords>MĂNGNON</cp:keywords>
  <cp:lastModifiedBy>Windows User</cp:lastModifiedBy>
  <cp:revision>40</cp:revision>
  <dcterms:created xsi:type="dcterms:W3CDTF">2022-09-14T15:26:37Z</dcterms:created>
  <dcterms:modified xsi:type="dcterms:W3CDTF">2022-09-18T08:41:52Z</dcterms:modified>
</cp:coreProperties>
</file>