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93" r:id="rId3"/>
  </p:sldMasterIdLst>
  <p:notesMasterIdLst>
    <p:notesMasterId r:id="rId19"/>
  </p:notesMasterIdLst>
  <p:handoutMasterIdLst>
    <p:handoutMasterId r:id="rId20"/>
  </p:handoutMasterIdLst>
  <p:sldIdLst>
    <p:sldId id="256" r:id="rId4"/>
    <p:sldId id="257" r:id="rId5"/>
    <p:sldId id="258" r:id="rId6"/>
    <p:sldId id="266" r:id="rId7"/>
    <p:sldId id="265" r:id="rId8"/>
    <p:sldId id="267" r:id="rId9"/>
    <p:sldId id="269" r:id="rId10"/>
    <p:sldId id="278" r:id="rId11"/>
    <p:sldId id="270" r:id="rId12"/>
    <p:sldId id="271" r:id="rId13"/>
    <p:sldId id="281" r:id="rId14"/>
    <p:sldId id="282" r:id="rId15"/>
    <p:sldId id="276" r:id="rId16"/>
    <p:sldId id="277" r:id="rId17"/>
    <p:sldId id="318" r:id="rId18"/>
  </p:sldIdLst>
  <p:sldSz cx="12192000" cy="6858000"/>
  <p:notesSz cx="6858000" cy="9144000"/>
  <p:embeddedFontLst>
    <p:embeddedFont>
      <p:font typeface="#9Slide05 Aquarelle" panose="02040603050506020204" pitchFamily="18" charset="0"/>
      <p:regular r:id="rId21"/>
    </p:embeddedFont>
    <p:embeddedFont>
      <p:font typeface="#9Slide07 Cadena" panose="02000503000000020004" pitchFamily="2" charset="0"/>
      <p:bold r:id="rId22"/>
    </p:embeddedFont>
    <p:embeddedFont>
      <p:font typeface="#9Slide07 HoneyCream" pitchFamily="2" charset="0"/>
      <p:regular r:id="rId23"/>
    </p:embeddedFont>
    <p:embeddedFont>
      <p:font typeface="#9Slide07 SVNDessert Menu Scrip" panose="000005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SVN-Gretoon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UTM Diana" panose="02040603050506020204" pitchFamily="18" charset="0"/>
      <p:regular r:id="rId39"/>
    </p:embeddedFont>
    <p:embeddedFont>
      <p:font typeface="UVF Salome" panose="02000503040000020003" pitchFamily="50" charset="0"/>
      <p:regular r:id="rId40"/>
    </p:embeddedFont>
    <p:embeddedFont>
      <p:font typeface="UVN Buc Thu" panose="030306020505070F0A05" pitchFamily="66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3300"/>
    <a:srgbClr val="3399FF"/>
    <a:srgbClr val="CCFF33"/>
    <a:srgbClr val="FF0066"/>
    <a:srgbClr val="F2A68E"/>
    <a:srgbClr val="FF7C80"/>
    <a:srgbClr val="FF6699"/>
    <a:srgbClr val="FFFF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6" autoAdjust="0"/>
    <p:restoredTop sz="94757" autoAdjust="0"/>
  </p:normalViewPr>
  <p:slideViewPr>
    <p:cSldViewPr snapToGrid="0">
      <p:cViewPr varScale="1">
        <p:scale>
          <a:sx n="79" d="100"/>
          <a:sy n="79" d="100"/>
        </p:scale>
        <p:origin x="19" y="-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68464-E8A0-4176-91BF-1F91B439686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556B6-D894-4EE5-9F3E-F2B901BAB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EC76E-8742-4B67-BA3C-D01FDDD82A3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6B9B-0A4A-48EE-95E1-12DB0D513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7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6B9B-0A4A-48EE-95E1-12DB0D5133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04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373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209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640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1690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292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526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37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516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140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9228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1929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1812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0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3864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8514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7871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376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그래픽 73">
            <a:extLst>
              <a:ext uri="{FF2B5EF4-FFF2-40B4-BE49-F238E27FC236}">
                <a16:creationId xmlns:a16="http://schemas.microsoft.com/office/drawing/2014/main" id="{CF4CC207-0FC6-4E12-9604-0D95BFD5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212" b="17645"/>
          <a:stretch/>
        </p:blipFill>
        <p:spPr>
          <a:xfrm>
            <a:off x="9088543" y="4471939"/>
            <a:ext cx="3103457" cy="2386061"/>
          </a:xfrm>
          <a:prstGeom prst="rect">
            <a:avLst/>
          </a:prstGeom>
        </p:spPr>
      </p:pic>
      <p:pic>
        <p:nvPicPr>
          <p:cNvPr id="7" name="그래픽 74">
            <a:extLst>
              <a:ext uri="{FF2B5EF4-FFF2-40B4-BE49-F238E27FC236}">
                <a16:creationId xmlns:a16="http://schemas.microsoft.com/office/drawing/2014/main" id="{D5B51225-5469-4493-A85A-29583D6FD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0877" r="7621"/>
          <a:stretch/>
        </p:blipFill>
        <p:spPr>
          <a:xfrm flipH="1">
            <a:off x="1" y="0"/>
            <a:ext cx="3677549" cy="1305665"/>
          </a:xfrm>
          <a:prstGeom prst="rect">
            <a:avLst/>
          </a:prstGeom>
        </p:spPr>
      </p:pic>
      <p:pic>
        <p:nvPicPr>
          <p:cNvPr id="8" name="그래픽 47">
            <a:extLst>
              <a:ext uri="{FF2B5EF4-FFF2-40B4-BE49-F238E27FC236}">
                <a16:creationId xmlns:a16="http://schemas.microsoft.com/office/drawing/2014/main" id="{AFA9801C-01B9-4438-9DBF-3EE307BD61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108835" y="418644"/>
            <a:ext cx="831848" cy="715776"/>
          </a:xfrm>
          <a:prstGeom prst="rect">
            <a:avLst/>
          </a:prstGeom>
        </p:spPr>
      </p:pic>
      <p:pic>
        <p:nvPicPr>
          <p:cNvPr id="9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702133" y="6105321"/>
            <a:ext cx="386410" cy="393986"/>
          </a:xfrm>
          <a:prstGeom prst="rect">
            <a:avLst/>
          </a:prstGeom>
        </p:spPr>
      </p:pic>
      <p:pic>
        <p:nvPicPr>
          <p:cNvPr id="10" name="그래픽 57">
            <a:extLst>
              <a:ext uri="{FF2B5EF4-FFF2-40B4-BE49-F238E27FC236}">
                <a16:creationId xmlns:a16="http://schemas.microsoft.com/office/drawing/2014/main" id="{501E97F6-0EF0-428B-8614-11DBBD7E6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7656" r="-1" b="-757"/>
          <a:stretch/>
        </p:blipFill>
        <p:spPr>
          <a:xfrm>
            <a:off x="0" y="4819934"/>
            <a:ext cx="1150341" cy="2038066"/>
          </a:xfrm>
          <a:prstGeom prst="rect">
            <a:avLst/>
          </a:prstGeom>
        </p:spPr>
      </p:pic>
      <p:pic>
        <p:nvPicPr>
          <p:cNvPr id="11" name="그래픽 62">
            <a:extLst>
              <a:ext uri="{FF2B5EF4-FFF2-40B4-BE49-F238E27FC236}">
                <a16:creationId xmlns:a16="http://schemas.microsoft.com/office/drawing/2014/main" id="{DDB91B4F-7689-4E3A-8692-3B1541BD0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75507"/>
          <a:stretch/>
        </p:blipFill>
        <p:spPr>
          <a:xfrm>
            <a:off x="10078523" y="0"/>
            <a:ext cx="2060623" cy="423993"/>
          </a:xfrm>
          <a:prstGeom prst="rect">
            <a:avLst/>
          </a:prstGeom>
        </p:spPr>
      </p:pic>
      <p:pic>
        <p:nvPicPr>
          <p:cNvPr id="12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77951" r="26612"/>
          <a:stretch/>
        </p:blipFill>
        <p:spPr>
          <a:xfrm flipH="1">
            <a:off x="1352008" y="0"/>
            <a:ext cx="2414677" cy="530206"/>
          </a:xfrm>
          <a:prstGeom prst="rect">
            <a:avLst/>
          </a:prstGeom>
        </p:spPr>
      </p:pic>
      <p:pic>
        <p:nvPicPr>
          <p:cNvPr id="13" name="그래픽 66">
            <a:extLst>
              <a:ext uri="{FF2B5EF4-FFF2-40B4-BE49-F238E27FC236}">
                <a16:creationId xmlns:a16="http://schemas.microsoft.com/office/drawing/2014/main" id="{C8A03C86-1A32-464A-8052-EE08FB4DC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32740" r="50000"/>
          <a:stretch/>
        </p:blipFill>
        <p:spPr>
          <a:xfrm flipH="1">
            <a:off x="0" y="0"/>
            <a:ext cx="579544" cy="492014"/>
          </a:xfrm>
          <a:prstGeom prst="rect">
            <a:avLst/>
          </a:prstGeom>
        </p:spPr>
      </p:pic>
      <p:pic>
        <p:nvPicPr>
          <p:cNvPr id="14" name="그래픽 71">
            <a:extLst>
              <a:ext uri="{FF2B5EF4-FFF2-40B4-BE49-F238E27FC236}">
                <a16:creationId xmlns:a16="http://schemas.microsoft.com/office/drawing/2014/main" id="{17DD1FE8-3082-43E2-8184-15F3BC5666D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307441" y="1295348"/>
            <a:ext cx="405410" cy="353198"/>
          </a:xfrm>
          <a:prstGeom prst="rect">
            <a:avLst/>
          </a:prstGeom>
        </p:spPr>
      </p:pic>
      <p:pic>
        <p:nvPicPr>
          <p:cNvPr id="15" name="그래픽 35">
            <a:extLst>
              <a:ext uri="{FF2B5EF4-FFF2-40B4-BE49-F238E27FC236}">
                <a16:creationId xmlns:a16="http://schemas.microsoft.com/office/drawing/2014/main" id="{228A1FB7-5DD6-440B-9E4A-EDF8F8B001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088543" y="5869081"/>
            <a:ext cx="1672681" cy="944477"/>
          </a:xfrm>
          <a:prstGeom prst="rect">
            <a:avLst/>
          </a:prstGeom>
        </p:spPr>
      </p:pic>
      <p:pic>
        <p:nvPicPr>
          <p:cNvPr id="16" name="그래픽 37">
            <a:extLst>
              <a:ext uri="{FF2B5EF4-FFF2-40B4-BE49-F238E27FC236}">
                <a16:creationId xmlns:a16="http://schemas.microsoft.com/office/drawing/2014/main" id="{4784E642-0673-4219-878C-08E337006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5932" r="12980" b="-1"/>
          <a:stretch/>
        </p:blipFill>
        <p:spPr>
          <a:xfrm flipH="1">
            <a:off x="1" y="418644"/>
            <a:ext cx="1262873" cy="1219585"/>
          </a:xfrm>
          <a:prstGeom prst="rect">
            <a:avLst/>
          </a:prstGeom>
        </p:spPr>
      </p:pic>
      <p:pic>
        <p:nvPicPr>
          <p:cNvPr id="17" name="그래픽 76">
            <a:extLst>
              <a:ext uri="{FF2B5EF4-FFF2-40B4-BE49-F238E27FC236}">
                <a16:creationId xmlns:a16="http://schemas.microsoft.com/office/drawing/2014/main" id="{E37F45E6-F79A-4EC3-B335-76C8F55A1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33825"/>
          <a:stretch/>
        </p:blipFill>
        <p:spPr>
          <a:xfrm flipH="1">
            <a:off x="11108834" y="5352643"/>
            <a:ext cx="1083166" cy="15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6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757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323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8663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8110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851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6408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9081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963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89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76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52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755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473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6705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255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446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3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2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4DD9D-E942-48AC-8C79-CF5D95CDBB3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61B2-50AF-48A8-9C3C-FBDCD77786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365439" y="599416"/>
            <a:ext cx="2115297" cy="218254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4238980" y="3143613"/>
            <a:ext cx="1946416" cy="508298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By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: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Tư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Bùi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UTM Diana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0015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fld id="{7CF9DE59-1FEA-4FF6-B9AA-D36CF52176BD}" type="datetimeFigureOut">
              <a:rPr lang="en-ID" smtClean="0">
                <a:solidFill>
                  <a:srgbClr val="1E1E1C">
                    <a:tint val="75000"/>
                  </a:srgbClr>
                </a:solidFill>
              </a:rPr>
              <a:pPr defTabSz="227731"/>
              <a:t>18/09/2022</a:t>
            </a:fld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7731"/>
            <a:fld id="{999E7D32-8C24-4E33-A831-D426F2E1F939}" type="slidenum">
              <a:rPr lang="en-ID" smtClean="0">
                <a:solidFill>
                  <a:srgbClr val="1E1E1C">
                    <a:tint val="75000"/>
                  </a:srgbClr>
                </a:solidFill>
              </a:rPr>
              <a:pPr defTabSz="227731"/>
              <a:t>‹#›</a:t>
            </a:fld>
            <a:endParaRPr lang="en-ID">
              <a:solidFill>
                <a:srgbClr val="1E1E1C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By :</a:t>
            </a:r>
            <a:r>
              <a:rPr lang="en-US" sz="3600" b="0" baseline="0" dirty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 </a:t>
            </a:r>
            <a:r>
              <a:rPr lang="en-US" sz="3600" b="0" baseline="0" dirty="0" err="1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Tư</a:t>
            </a:r>
            <a:r>
              <a:rPr lang="en-US" sz="3600" b="0" baseline="0" dirty="0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  </a:t>
            </a:r>
            <a:r>
              <a:rPr lang="en-US" sz="3600" b="0" baseline="0" dirty="0" err="1">
                <a:solidFill>
                  <a:schemeClr val="accent6">
                    <a:lumMod val="50000"/>
                  </a:schemeClr>
                </a:solidFill>
                <a:latin typeface="UVN Buc Thu" panose="030306020505070F0A05" pitchFamily="66" charset="0"/>
              </a:rPr>
              <a:t>Bùi</a:t>
            </a:r>
            <a:endParaRPr lang="en-US" sz="3600" b="0" dirty="0">
              <a:solidFill>
                <a:schemeClr val="accent6">
                  <a:lumMod val="50000"/>
                </a:schemeClr>
              </a:solidFill>
              <a:latin typeface="UVN Buc Thu" panose="030306020505070F0A05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408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687032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7.svg"/><Relationship Id="rId21" Type="http://schemas.openxmlformats.org/officeDocument/2006/relationships/image" Target="../media/image63.svg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6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image" Target="../media/image17.svg"/><Relationship Id="rId5" Type="http://schemas.openxmlformats.org/officeDocument/2006/relationships/image" Target="../media/image49.svg"/><Relationship Id="rId15" Type="http://schemas.openxmlformats.org/officeDocument/2006/relationships/image" Target="../media/image57.svg"/><Relationship Id="rId10" Type="http://schemas.openxmlformats.org/officeDocument/2006/relationships/image" Target="../media/image16.png"/><Relationship Id="rId19" Type="http://schemas.openxmlformats.org/officeDocument/2006/relationships/image" Target="../media/image61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25584" y="2458845"/>
            <a:ext cx="4925961" cy="2487561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2" y="-89125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90" y="4441716"/>
            <a:ext cx="1549838" cy="1230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452986" y="2348409"/>
            <a:ext cx="681375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rgbClr val="660033"/>
                </a:solidFill>
                <a:latin typeface="SVN-Gretoon" panose="02040603050506020204" pitchFamily="18" charset="0"/>
              </a:rPr>
              <a:t>CÁI</a:t>
            </a:r>
            <a:r>
              <a:rPr lang="en-US" sz="5500" dirty="0">
                <a:solidFill>
                  <a:srgbClr val="FF0000"/>
                </a:solidFill>
                <a:latin typeface="SVN-Gretoon" panose="02040603050506020204" pitchFamily="18" charset="0"/>
              </a:rPr>
              <a:t> </a:t>
            </a:r>
            <a:r>
              <a:rPr lang="en-US" sz="5500" dirty="0">
                <a:solidFill>
                  <a:srgbClr val="7030A0"/>
                </a:solidFill>
                <a:latin typeface="SVN-Gretoon" panose="02040603050506020204" pitchFamily="18" charset="0"/>
              </a:rPr>
              <a:t>TRỐNG </a:t>
            </a:r>
            <a:r>
              <a:rPr lang="en-US" sz="5500" dirty="0">
                <a:solidFill>
                  <a:srgbClr val="3399FF"/>
                </a:solidFill>
                <a:latin typeface="SVN-Gretoon" panose="02040603050506020204" pitchFamily="18" charset="0"/>
              </a:rPr>
              <a:t>TRƯỜNG </a:t>
            </a:r>
            <a:r>
              <a:rPr lang="en-US" sz="5500" dirty="0">
                <a:solidFill>
                  <a:srgbClr val="FF3300"/>
                </a:solidFill>
                <a:latin typeface="SVN-Gretoon" panose="02040603050506020204" pitchFamily="18" charset="0"/>
              </a:rPr>
              <a:t>EM</a:t>
            </a:r>
          </a:p>
          <a:p>
            <a:pPr algn="ctr"/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4727478" y="378795"/>
            <a:ext cx="248016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b="1" dirty="0" err="1">
                <a:blipFill>
                  <a:blip r:embed="rId5"/>
                  <a:stretch>
                    <a:fillRect/>
                  </a:stretch>
                </a:blipFill>
                <a:latin typeface="#9Slide05 Aquarelle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9000" b="1" dirty="0">
              <a:blipFill>
                <a:blip r:embed="rId5"/>
                <a:stretch>
                  <a:fillRect/>
                </a:stretch>
              </a:blipFill>
              <a:latin typeface="#9Slide05 Aquarell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228849" y="0"/>
            <a:ext cx="1100804" cy="11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063 0.02084 L 1.00625 0.049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4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rot="10800000">
            <a:off x="1681554" y="20924"/>
            <a:ext cx="8773080" cy="18300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B13F120-265A-418B-A4D1-0D71A05CE34C}"/>
              </a:ext>
            </a:extLst>
          </p:cNvPr>
          <p:cNvSpPr>
            <a:spLocks/>
          </p:cNvSpPr>
          <p:nvPr/>
        </p:nvSpPr>
        <p:spPr bwMode="auto">
          <a:xfrm>
            <a:off x="91955" y="20075"/>
            <a:ext cx="1542897" cy="1317448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31" name="Rectangle 2"/>
          <p:cNvSpPr/>
          <p:nvPr/>
        </p:nvSpPr>
        <p:spPr>
          <a:xfrm>
            <a:off x="4327096" y="1794510"/>
            <a:ext cx="7907676" cy="4256969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lvl="1" algn="just"/>
            <a:endParaRPr lang="en-GB" sz="2800" b="1" dirty="0">
              <a:solidFill>
                <a:srgbClr val="0F5B42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681554" y="40883"/>
            <a:ext cx="1054294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08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b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>
            <a:spLocks noGrp="1"/>
          </p:cNvSpPr>
          <p:nvPr/>
        </p:nvSpPr>
        <p:spPr>
          <a:xfrm>
            <a:off x="1892206" y="674741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4"/>
          <p:cNvSpPr txBox="1"/>
          <p:nvPr/>
        </p:nvSpPr>
        <p:spPr>
          <a:xfrm>
            <a:off x="4537743" y="2096354"/>
            <a:ext cx="83130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9309" y="-5738"/>
            <a:ext cx="1074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7 Cadena" panose="02000503000000020004" pitchFamily="2" charset="0"/>
              </a:rPr>
              <a:t>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" y="1710826"/>
            <a:ext cx="4210644" cy="381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524144" y="2373331"/>
            <a:ext cx="431514" cy="45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255249" y="3931731"/>
            <a:ext cx="431514" cy="45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02850" y="4707626"/>
            <a:ext cx="427580" cy="500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61577" y="5247677"/>
            <a:ext cx="2807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20008" y="5239643"/>
            <a:ext cx="4746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94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10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F4BCF4E-B8C2-EA5D-8F9A-2B2530E98D16}"/>
              </a:ext>
            </a:extLst>
          </p:cNvPr>
          <p:cNvSpPr/>
          <p:nvPr/>
        </p:nvSpPr>
        <p:spPr>
          <a:xfrm>
            <a:off x="746240" y="856034"/>
            <a:ext cx="10699519" cy="5300183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2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lvl="1" algn="just"/>
            <a:endParaRPr lang="en-GB" sz="2800" b="1" dirty="0">
              <a:solidFill>
                <a:srgbClr val="0F5B42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574965" y="3524914"/>
            <a:ext cx="10518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bắc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l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trèo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qua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chồng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cs typeface="Times New Roman" panose="02020603050405020304" pitchFamily="18" charset="0"/>
              </a:rPr>
              <a:t>mây.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l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670" b="99931" l="40744" r="100000">
                        <a14:foregroundMark x1="50579" y1="93324" x2="61901" y2="95664"/>
                        <a14:foregroundMark x1="83678" y1="89745" x2="96529" y2="94632"/>
                        <a14:foregroundMark x1="89380" y1="85134" x2="98182" y2="92774"/>
                        <a14:foregroundMark x1="81033" y1="90227" x2="87645" y2="95871"/>
                        <a14:foregroundMark x1="88264" y1="94632" x2="94504" y2="96352"/>
                        <a14:foregroundMark x1="81116" y1="92292" x2="85124" y2="97178"/>
                        <a14:foregroundMark x1="79711" y1="91604" x2="83595" y2="97385"/>
                        <a14:foregroundMark x1="80702" y1="91259" x2="75620" y2="82381"/>
                        <a14:foregroundMark x1="73554" y1="81693" x2="63264" y2="88369"/>
                        <a14:foregroundMark x1="63264" y1="93944" x2="60289" y2="97729"/>
                        <a14:foregroundMark x1="45455" y1="93944" x2="54050" y2="97866"/>
                        <a14:foregroundMark x1="51074" y1="91948" x2="43347" y2="95320"/>
                        <a14:foregroundMark x1="44050" y1="95871" x2="47107" y2="97729"/>
                        <a14:foregroundMark x1="54959" y1="95526" x2="60579" y2="99931"/>
                        <a14:foregroundMark x1="62851" y1="91604" x2="65289" y2="98761"/>
                        <a14:foregroundMark x1="64793" y1="91604" x2="66116" y2="98417"/>
                        <a14:foregroundMark x1="63760" y1="87199" x2="71322" y2="80730"/>
                        <a14:foregroundMark x1="73347" y1="81418" x2="74091" y2="83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0" t="55289"/>
          <a:stretch/>
        </p:blipFill>
        <p:spPr>
          <a:xfrm>
            <a:off x="3131387" y="982843"/>
            <a:ext cx="5758697" cy="26345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10692" y="3709863"/>
            <a:ext cx="431514" cy="45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43535" y="4327831"/>
            <a:ext cx="431514" cy="452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1027" y="5008021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23813" y="5059002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426720" y="522217"/>
            <a:ext cx="11582400" cy="595488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rot="10800000">
            <a:off x="1681554" y="20924"/>
            <a:ext cx="6844379" cy="13944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B13F120-265A-418B-A4D1-0D71A05CE34C}"/>
              </a:ext>
            </a:extLst>
          </p:cNvPr>
          <p:cNvSpPr>
            <a:spLocks/>
          </p:cNvSpPr>
          <p:nvPr/>
        </p:nvSpPr>
        <p:spPr bwMode="auto">
          <a:xfrm>
            <a:off x="91955" y="20075"/>
            <a:ext cx="1542897" cy="1317448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74246" y="-62725"/>
            <a:ext cx="1054294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085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dấu hỏi hay dấu ngã </a:t>
            </a:r>
          </a:p>
          <a:p>
            <a:pPr algn="ctr"/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chỗ in đậm.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1892206" y="674741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309" y="-5738"/>
            <a:ext cx="1074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7 Cadena" panose="02000503000000020004" pitchFamily="2" charset="0"/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5219" y="1952097"/>
            <a:ext cx="4493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Mắt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cua</a:t>
            </a:r>
            <a:r>
              <a:rPr lang="vi-VN" sz="4000" dirty="0">
                <a:latin typeface="+mj-lt"/>
              </a:rPr>
              <a:t> ngôi nhà </a:t>
            </a:r>
          </a:p>
          <a:p>
            <a:r>
              <a:rPr lang="vi-VN" sz="4000" dirty="0">
                <a:latin typeface="+mj-lt"/>
              </a:rPr>
              <a:t>Là nhưng ô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cưa</a:t>
            </a:r>
          </a:p>
          <a:p>
            <a:r>
              <a:rPr lang="vi-VN" sz="4000" dirty="0">
                <a:latin typeface="+mj-lt"/>
              </a:rPr>
              <a:t>Hai cánh khép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mong</a:t>
            </a:r>
          </a:p>
          <a:p>
            <a:r>
              <a:rPr lang="vi-VN" sz="4000" dirty="0">
                <a:latin typeface="+mj-lt"/>
              </a:rPr>
              <a:t>Như hai hàng mi</a:t>
            </a:r>
            <a:endParaRPr lang="en-US" sz="4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4699" y="1899126"/>
            <a:ext cx="54521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Môi</a:t>
            </a:r>
            <a:r>
              <a:rPr lang="vi-VN" sz="4000" dirty="0">
                <a:latin typeface="+mj-lt"/>
              </a:rPr>
              <a:t> khi người đi</a:t>
            </a:r>
          </a:p>
          <a:p>
            <a:r>
              <a:rPr lang="vi-VN" sz="4000" dirty="0">
                <a:latin typeface="+mj-lt"/>
              </a:rPr>
              <a:t>Mắt buồn ngủ miết</a:t>
            </a:r>
          </a:p>
          <a:p>
            <a:r>
              <a:rPr lang="vi-VN" sz="4000" dirty="0">
                <a:latin typeface="+mj-lt"/>
              </a:rPr>
              <a:t>Người về mắt vui</a:t>
            </a:r>
          </a:p>
          <a:p>
            <a:r>
              <a:rPr lang="vi-VN" sz="4000" dirty="0">
                <a:latin typeface="+mj-lt"/>
              </a:rPr>
              <a:t>Thức không biết mệt.</a:t>
            </a:r>
          </a:p>
          <a:p>
            <a:endParaRPr lang="vi-VN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1740" y="4636462"/>
            <a:ext cx="5696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+mj-lt"/>
              </a:rPr>
              <a:t>(Theo Đặng Vương Hưng)</a:t>
            </a:r>
            <a:endParaRPr lang="en-US" sz="4000" i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1574" y="1960564"/>
            <a:ext cx="104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của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7102" y="2566730"/>
            <a:ext cx="104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cửa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3365" y="3176874"/>
            <a:ext cx="155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mỏng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74699" y="1910246"/>
            <a:ext cx="155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Mỗi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0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B025A39-04C4-45FC-A7D1-6F98E06A3666}"/>
              </a:ext>
            </a:extLst>
          </p:cNvPr>
          <p:cNvSpPr/>
          <p:nvPr/>
        </p:nvSpPr>
        <p:spPr>
          <a:xfrm>
            <a:off x="27130" y="20859"/>
            <a:ext cx="12192000" cy="49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 rot="386817">
            <a:off x="11068959" y="4121273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3200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81FFF7-8B0D-7B3D-0685-67AFA5C5BE0D}"/>
              </a:ext>
            </a:extLst>
          </p:cNvPr>
          <p:cNvGrpSpPr/>
          <p:nvPr/>
        </p:nvGrpSpPr>
        <p:grpSpPr>
          <a:xfrm>
            <a:off x="2182704" y="2242026"/>
            <a:ext cx="10250768" cy="4109494"/>
            <a:chOff x="2182704" y="2242026"/>
            <a:chExt cx="10250768" cy="4109494"/>
          </a:xfrm>
        </p:grpSpPr>
        <p:pic>
          <p:nvPicPr>
            <p:cNvPr id="44" name="图片 22">
              <a:extLst>
                <a:ext uri="{FF2B5EF4-FFF2-40B4-BE49-F238E27FC236}">
                  <a16:creationId xmlns:a16="http://schemas.microsoft.com/office/drawing/2014/main" id="{ACC91AD3-3FAD-4551-9691-BA78C61F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704" y="2242026"/>
              <a:ext cx="7181396" cy="410949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465377">
              <a:off x="2680839" y="2472341"/>
              <a:ext cx="792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Dặn</a:t>
              </a:r>
              <a:r>
                <a:rPr lang="en-US" sz="96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96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dò</a:t>
              </a:r>
              <a:r>
                <a:rPr lang="en-US" sz="96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: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86817">
              <a:off x="2497935" y="4188163"/>
              <a:ext cx="9935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BT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386817">
              <a:off x="2255047" y="4994361"/>
              <a:ext cx="9935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200" b="1" dirty="0">
                  <a:solidFill>
                    <a:schemeClr val="accent5">
                      <a:lumMod val="90000"/>
                      <a:lumOff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79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3F977E-2FD9-958E-7FD0-BF64770D3630}"/>
              </a:ext>
            </a:extLst>
          </p:cNvPr>
          <p:cNvGrpSpPr/>
          <p:nvPr/>
        </p:nvGrpSpPr>
        <p:grpSpPr>
          <a:xfrm>
            <a:off x="865675" y="226032"/>
            <a:ext cx="10749679" cy="6104940"/>
            <a:chOff x="865675" y="226032"/>
            <a:chExt cx="10749679" cy="6104940"/>
          </a:xfrm>
        </p:grpSpPr>
        <p:pic>
          <p:nvPicPr>
            <p:cNvPr id="6" name="图片 22">
              <a:extLst>
                <a:ext uri="{FF2B5EF4-FFF2-40B4-BE49-F238E27FC236}">
                  <a16:creationId xmlns:a16="http://schemas.microsoft.com/office/drawing/2014/main" id="{ACC91AD3-3FAD-4551-9691-BA78C61F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75" y="226032"/>
              <a:ext cx="10668465" cy="61049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75910">
              <a:off x="924008" y="2245090"/>
              <a:ext cx="106913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Cảm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ơn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quý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thầy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cô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và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các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em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học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 </a:t>
              </a:r>
              <a:r>
                <a:rPr lang="en-US" sz="8000" b="1" dirty="0" err="1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sinh</a:t>
              </a:r>
              <a:r>
                <a:rPr lang="en-US" sz="8000" b="1" dirty="0">
                  <a:ln w="19050">
                    <a:solidFill>
                      <a:schemeClr val="bg2">
                        <a:lumMod val="75000"/>
                      </a:schemeClr>
                    </a:solidFill>
                  </a:ln>
                  <a:solidFill>
                    <a:schemeClr val="bg1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Dessert Menu Scrip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96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3962400" y="1751907"/>
            <a:ext cx="8229600" cy="4780398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80106" y="2360598"/>
            <a:ext cx="7948751" cy="1068402"/>
            <a:chOff x="4855845" y="1442387"/>
            <a:chExt cx="7948751" cy="1068402"/>
          </a:xfrm>
        </p:grpSpPr>
        <p:sp>
          <p:nvSpPr>
            <p:cNvPr id="5" name="文本框 1"/>
            <p:cNvSpPr txBox="1"/>
            <p:nvPr/>
          </p:nvSpPr>
          <p:spPr>
            <a:xfrm>
              <a:off x="6030678" y="1442387"/>
              <a:ext cx="6155180" cy="9541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6" name="组合 8"/>
            <p:cNvGrpSpPr/>
            <p:nvPr/>
          </p:nvGrpSpPr>
          <p:grpSpPr>
            <a:xfrm>
              <a:off x="4855845" y="1619320"/>
              <a:ext cx="7948751" cy="891469"/>
              <a:chOff x="7605" y="2798"/>
              <a:chExt cx="12126" cy="1511"/>
            </a:xfrm>
          </p:grpSpPr>
          <p:pic>
            <p:nvPicPr>
              <p:cNvPr id="7" name="图片 11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8" name="图片 5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8872" y="2798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9" name="直接连接符 6"/>
              <p:cNvCxnSpPr/>
              <p:nvPr/>
            </p:nvCxnSpPr>
            <p:spPr>
              <a:xfrm>
                <a:off x="8516" y="4219"/>
                <a:ext cx="10881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图片 25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 flipH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13" name="图片 27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089020" y="270210"/>
            <a:ext cx="749165" cy="10748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29095" y="3919231"/>
            <a:ext cx="7763059" cy="1856919"/>
            <a:chOff x="4854236" y="4388466"/>
            <a:chExt cx="7989851" cy="1856919"/>
          </a:xfrm>
        </p:grpSpPr>
        <p:grpSp>
          <p:nvGrpSpPr>
            <p:cNvPr id="24" name="组合 15"/>
            <p:cNvGrpSpPr/>
            <p:nvPr/>
          </p:nvGrpSpPr>
          <p:grpSpPr>
            <a:xfrm>
              <a:off x="4854236" y="4905706"/>
              <a:ext cx="7989851" cy="989406"/>
              <a:chOff x="7605" y="2632"/>
              <a:chExt cx="13834" cy="1677"/>
            </a:xfrm>
          </p:grpSpPr>
          <p:pic>
            <p:nvPicPr>
              <p:cNvPr id="26" name="图片 16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27" name="图片 17" descr="D:\个人文件夹\2020年\办公室相关\ppt专用\素材图片\元素\幼小学习\4ecf9ce4035038a4214249c5daed9a9f.png4ecf9ce4035038a4214249c5daed9a9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20580" y="2632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8" name="直接连接符 18"/>
              <p:cNvCxnSpPr/>
              <p:nvPr/>
            </p:nvCxnSpPr>
            <p:spPr>
              <a:xfrm flipV="1">
                <a:off x="8894" y="4065"/>
                <a:ext cx="12384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1"/>
            <p:cNvSpPr txBox="1"/>
            <p:nvPr/>
          </p:nvSpPr>
          <p:spPr>
            <a:xfrm>
              <a:off x="5995532" y="4388466"/>
              <a:ext cx="6506505" cy="1856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228600">
                <a:lnSpc>
                  <a:spcPct val="120000"/>
                </a:lnSpc>
              </a:pPr>
              <a:endParaRPr lang="nl-NL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91741"/>
            <a:ext cx="636477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817574" y="3597145"/>
            <a:ext cx="10907510" cy="3154710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algn="ctr"/>
            <a:r>
              <a:rPr lang="en-US" sz="11500" dirty="0">
                <a:solidFill>
                  <a:schemeClr val="accent6">
                    <a:lumMod val="75000"/>
                  </a:schemeClr>
                </a:solidFill>
                <a:latin typeface="SVN-Gretoon" panose="02040603050506020204" pitchFamily="18" charset="0"/>
              </a:rPr>
              <a:t>K</a:t>
            </a:r>
            <a:r>
              <a:rPr lang="en-US" sz="11500" dirty="0">
                <a:solidFill>
                  <a:srgbClr val="FF0000"/>
                </a:solidFill>
                <a:latin typeface="SVN-Gretoon" panose="02040603050506020204" pitchFamily="18" charset="0"/>
              </a:rPr>
              <a:t>H</a:t>
            </a:r>
            <a:r>
              <a:rPr lang="en-US" sz="11500" dirty="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</a:rPr>
              <a:t>Ở</a:t>
            </a:r>
            <a:r>
              <a:rPr lang="en-US" sz="11500" dirty="0">
                <a:latin typeface="SVN-Gretoon" panose="02040603050506020204" pitchFamily="18" charset="0"/>
              </a:rPr>
              <a:t>I </a:t>
            </a:r>
            <a:r>
              <a:rPr lang="en-US" sz="11500" dirty="0">
                <a:solidFill>
                  <a:srgbClr val="FFC000"/>
                </a:solidFill>
                <a:latin typeface="SVN-Gretoon" panose="02040603050506020204" pitchFamily="18" charset="0"/>
              </a:rPr>
              <a:t>Đ</a:t>
            </a:r>
            <a:r>
              <a:rPr lang="en-US" sz="11500" dirty="0">
                <a:solidFill>
                  <a:srgbClr val="7030A0"/>
                </a:solidFill>
                <a:latin typeface="SVN-Gretoon" panose="02040603050506020204" pitchFamily="18" charset="0"/>
              </a:rPr>
              <a:t>Ộ</a:t>
            </a:r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SVN-Gretoon" panose="02040603050506020204" pitchFamily="18" charset="0"/>
              </a:rPr>
              <a:t>N</a:t>
            </a:r>
            <a:r>
              <a:rPr lang="en-US" sz="11500" dirty="0">
                <a:solidFill>
                  <a:srgbClr val="FF0066"/>
                </a:solidFill>
                <a:latin typeface="SVN-Gretoon" panose="020406030505060202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780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"/>
          <p:cNvSpPr/>
          <p:nvPr/>
        </p:nvSpPr>
        <p:spPr>
          <a:xfrm>
            <a:off x="672138" y="797256"/>
            <a:ext cx="11192081" cy="606074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5" name="Trapezoid 9"/>
          <p:cNvSpPr/>
          <p:nvPr/>
        </p:nvSpPr>
        <p:spPr>
          <a:xfrm>
            <a:off x="3910996" y="247683"/>
            <a:ext cx="6210300" cy="754571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n w="19050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VF Salome" panose="02000503040000020003" pitchFamily="50" charset="0"/>
              <a:cs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01584E2-E31C-4EA5-9941-E6EED1035444}"/>
              </a:ext>
            </a:extLst>
          </p:cNvPr>
          <p:cNvSpPr txBox="1"/>
          <p:nvPr/>
        </p:nvSpPr>
        <p:spPr>
          <a:xfrm>
            <a:off x="1319023" y="311432"/>
            <a:ext cx="2344536" cy="681033"/>
          </a:xfrm>
          <a:prstGeom prst="roundRect">
            <a:avLst/>
          </a:prstGeom>
          <a:solidFill>
            <a:srgbClr val="00B050"/>
          </a:solidFill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99311" y="0"/>
            <a:ext cx="1650936" cy="1356655"/>
            <a:chOff x="208345" y="62636"/>
            <a:chExt cx="1650936" cy="1356655"/>
          </a:xfrm>
        </p:grpSpPr>
        <p:grpSp>
          <p:nvGrpSpPr>
            <p:cNvPr id="16" name="Group 15"/>
            <p:cNvGrpSpPr/>
            <p:nvPr/>
          </p:nvGrpSpPr>
          <p:grpSpPr>
            <a:xfrm>
              <a:off x="208345" y="80531"/>
              <a:ext cx="1650936" cy="1338760"/>
              <a:chOff x="4616167" y="1219247"/>
              <a:chExt cx="3162854" cy="3000454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03C40C8F-3D4D-4E4E-B5AD-02E0F65FA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145" y="1219247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48244" y="62636"/>
              <a:ext cx="978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#9Slide07 Cadena" panose="02000503000000020004" pitchFamily="2" charset="0"/>
                </a:rPr>
                <a:t>1.</a:t>
              </a:r>
            </a:p>
          </p:txBody>
        </p:sp>
      </p:grpSp>
      <p:sp>
        <p:nvSpPr>
          <p:cNvPr id="23" name="Text Box 3"/>
          <p:cNvSpPr txBox="1"/>
          <p:nvPr/>
        </p:nvSpPr>
        <p:spPr>
          <a:xfrm>
            <a:off x="4076738" y="171159"/>
            <a:ext cx="6097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49485" y="5722285"/>
            <a:ext cx="2322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+mj-lt"/>
              </a:rPr>
              <a:t>(Thanh Hào)</a:t>
            </a:r>
            <a:endParaRPr lang="en-US" sz="3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6" name="Content Placeholder 1"/>
          <p:cNvSpPr>
            <a:spLocks noGrp="1"/>
          </p:cNvSpPr>
          <p:nvPr>
            <p:ph sz="half" idx="1"/>
          </p:nvPr>
        </p:nvSpPr>
        <p:spPr>
          <a:xfrm>
            <a:off x="829805" y="1686153"/>
            <a:ext cx="4785360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ontent Placeholder 1"/>
          <p:cNvSpPr/>
          <p:nvPr/>
        </p:nvSpPr>
        <p:spPr>
          <a:xfrm>
            <a:off x="5926815" y="1800961"/>
            <a:ext cx="5625753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55888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build="p"/>
      <p:bldP spid="26" grpId="1" build="p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/>
        </p:nvSpPr>
        <p:spPr>
          <a:xfrm>
            <a:off x="672138" y="797256"/>
            <a:ext cx="11192081" cy="606074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214" y="909492"/>
            <a:ext cx="7602371" cy="1542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78" y="3052999"/>
            <a:ext cx="10790855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3"/>
          <p:cNvSpPr/>
          <p:nvPr/>
        </p:nvSpPr>
        <p:spPr>
          <a:xfrm>
            <a:off x="426720" y="522217"/>
            <a:ext cx="11582400" cy="5954886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84960" y="2206193"/>
            <a:ext cx="2895600" cy="960120"/>
          </a:xfrm>
          <a:prstGeom prst="roundRect">
            <a:avLst/>
          </a:prstGeom>
          <a:solidFill>
            <a:srgbClr val="F19431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ngẫm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92680" y="3789272"/>
            <a:ext cx="2895600" cy="960120"/>
          </a:xfrm>
          <a:prstGeom prst="roundRect">
            <a:avLst/>
          </a:prstGeom>
          <a:solidFill>
            <a:srgbClr val="FF7C8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6075" y="2419745"/>
            <a:ext cx="2895600" cy="960120"/>
          </a:xfrm>
          <a:prstGeom prst="roundRect">
            <a:avLst/>
          </a:prstGeom>
          <a:solidFill>
            <a:srgbClr val="92D05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00900" y="4269332"/>
            <a:ext cx="2895600" cy="9601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84960" y="2216025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ẫm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ĩ</a:t>
            </a:r>
            <a:endParaRPr lang="en-US" sz="36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94892" y="3779440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ặng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12442" y="2419745"/>
            <a:ext cx="286512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98688" y="4269332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5" b="98459" l="1368" r="100000">
                        <a14:foregroundMark x1="24957" y1="50847" x2="24957" y2="50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84713" flipH="1">
            <a:off x="-40119" y="-36150"/>
            <a:ext cx="1692349" cy="1978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95" b="98459" l="1368" r="100000">
                        <a14:foregroundMark x1="24957" y1="50847" x2="24957" y2="50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15287">
            <a:off x="10613431" y="4804517"/>
            <a:ext cx="1692349" cy="1978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22" y="126051"/>
            <a:ext cx="11949196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"/>
          <p:cNvSpPr/>
          <p:nvPr/>
        </p:nvSpPr>
        <p:spPr>
          <a:xfrm>
            <a:off x="3514722" y="3644926"/>
            <a:ext cx="6919910" cy="282640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>
            <a:off x="9784735" y="2622481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defTabSz="227731"/>
            <a:endParaRPr lang="en-ID" sz="897">
              <a:solidFill>
                <a:srgbClr val="1E1E1C"/>
              </a:solidFill>
              <a:latin typeface="Calibri" panose="020F0502020204030204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7731"/>
            <a:endParaRPr lang="en-ID" sz="897">
              <a:solidFill>
                <a:srgbClr val="FEF8EA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6708" y="4135529"/>
            <a:ext cx="79293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Viết</a:t>
            </a:r>
            <a:r>
              <a:rPr lang="en-US" sz="13800" b="1" dirty="0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 </a:t>
            </a:r>
            <a:r>
              <a:rPr lang="en-US" sz="13800" b="1" dirty="0" err="1">
                <a:ln w="571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bài</a:t>
            </a:r>
            <a:endParaRPr lang="en-US" sz="13800" b="1" dirty="0">
              <a:ln w="571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9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"/>
          <p:cNvSpPr/>
          <p:nvPr/>
        </p:nvSpPr>
        <p:spPr>
          <a:xfrm>
            <a:off x="3494173" y="3549902"/>
            <a:ext cx="7427256" cy="3142506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BDDAE2"/>
                </a:solidFill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raphic 3" descr="Heart">
            <a:extLst>
              <a:ext uri="{FF2B5EF4-FFF2-40B4-BE49-F238E27FC236}">
                <a16:creationId xmlns:a16="http://schemas.microsoft.com/office/drawing/2014/main" id="{6B42156B-4C4C-401A-9EC4-7C8B57B68581}"/>
              </a:ext>
            </a:extLst>
          </p:cNvPr>
          <p:cNvSpPr/>
          <p:nvPr/>
        </p:nvSpPr>
        <p:spPr>
          <a:xfrm>
            <a:off x="9784735" y="2622481"/>
            <a:ext cx="229749" cy="217687"/>
          </a:xfrm>
          <a:custGeom>
            <a:avLst/>
            <a:gdLst>
              <a:gd name="connsiteX0" fmla="*/ 323850 w 647700"/>
              <a:gd name="connsiteY0" fmla="*/ 127922 h 613696"/>
              <a:gd name="connsiteX1" fmla="*/ 0 w 647700"/>
              <a:gd name="connsiteY1" fmla="*/ 166022 h 613696"/>
              <a:gd name="connsiteX2" fmla="*/ 323850 w 647700"/>
              <a:gd name="connsiteY2" fmla="*/ 613697 h 613696"/>
              <a:gd name="connsiteX3" fmla="*/ 647700 w 647700"/>
              <a:gd name="connsiteY3" fmla="*/ 166022 h 613696"/>
              <a:gd name="connsiteX4" fmla="*/ 323850 w 647700"/>
              <a:gd name="connsiteY4" fmla="*/ 127922 h 6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613696">
                <a:moveTo>
                  <a:pt x="323850" y="127922"/>
                </a:moveTo>
                <a:cubicBezTo>
                  <a:pt x="203835" y="-110203"/>
                  <a:pt x="0" y="32672"/>
                  <a:pt x="0" y="166022"/>
                </a:cubicBezTo>
                <a:cubicBezTo>
                  <a:pt x="0" y="366047"/>
                  <a:pt x="323850" y="613697"/>
                  <a:pt x="323850" y="613697"/>
                </a:cubicBezTo>
                <a:cubicBezTo>
                  <a:pt x="323850" y="613697"/>
                  <a:pt x="647700" y="366047"/>
                  <a:pt x="647700" y="166022"/>
                </a:cubicBezTo>
                <a:cubicBezTo>
                  <a:pt x="647700" y="32672"/>
                  <a:pt x="443865" y="-110203"/>
                  <a:pt x="323850" y="127922"/>
                </a:cubicBez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Star: 4 Points 75">
            <a:extLst>
              <a:ext uri="{FF2B5EF4-FFF2-40B4-BE49-F238E27FC236}">
                <a16:creationId xmlns:a16="http://schemas.microsoft.com/office/drawing/2014/main" id="{97D56429-9503-4135-BCC6-0C4B6D631A00}"/>
              </a:ext>
            </a:extLst>
          </p:cNvPr>
          <p:cNvSpPr/>
          <p:nvPr/>
        </p:nvSpPr>
        <p:spPr>
          <a:xfrm>
            <a:off x="9994479" y="1192030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Star: 4 Points 76">
            <a:extLst>
              <a:ext uri="{FF2B5EF4-FFF2-40B4-BE49-F238E27FC236}">
                <a16:creationId xmlns:a16="http://schemas.microsoft.com/office/drawing/2014/main" id="{E4A7ABAB-45C3-4F46-82E4-45A12D363ED0}"/>
              </a:ext>
            </a:extLst>
          </p:cNvPr>
          <p:cNvSpPr/>
          <p:nvPr/>
        </p:nvSpPr>
        <p:spPr>
          <a:xfrm>
            <a:off x="4705283" y="1298114"/>
            <a:ext cx="239026" cy="239026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raphic 82" descr="Shell">
            <a:extLst>
              <a:ext uri="{FF2B5EF4-FFF2-40B4-BE49-F238E27FC236}">
                <a16:creationId xmlns:a16="http://schemas.microsoft.com/office/drawing/2014/main" id="{C5431E9A-5E03-4914-A260-DE18DE126F98}"/>
              </a:ext>
            </a:extLst>
          </p:cNvPr>
          <p:cNvSpPr/>
          <p:nvPr/>
        </p:nvSpPr>
        <p:spPr>
          <a:xfrm rot="19945217">
            <a:off x="862580" y="1299873"/>
            <a:ext cx="379992" cy="322115"/>
          </a:xfrm>
          <a:custGeom>
            <a:avLst/>
            <a:gdLst>
              <a:gd name="connsiteX0" fmla="*/ 662940 w 762952"/>
              <a:gd name="connsiteY0" fmla="*/ 268605 h 646747"/>
              <a:gd name="connsiteX1" fmla="*/ 580073 w 762952"/>
              <a:gd name="connsiteY1" fmla="*/ 329565 h 646747"/>
              <a:gd name="connsiteX2" fmla="*/ 556260 w 762952"/>
              <a:gd name="connsiteY2" fmla="*/ 323850 h 646747"/>
              <a:gd name="connsiteX3" fmla="*/ 557213 w 762952"/>
              <a:gd name="connsiteY3" fmla="*/ 300038 h 646747"/>
              <a:gd name="connsiteX4" fmla="*/ 641033 w 762952"/>
              <a:gd name="connsiteY4" fmla="*/ 239077 h 646747"/>
              <a:gd name="connsiteX5" fmla="*/ 663893 w 762952"/>
              <a:gd name="connsiteY5" fmla="*/ 245745 h 646747"/>
              <a:gd name="connsiteX6" fmla="*/ 662940 w 762952"/>
              <a:gd name="connsiteY6" fmla="*/ 268605 h 646747"/>
              <a:gd name="connsiteX7" fmla="*/ 662940 w 762952"/>
              <a:gd name="connsiteY7" fmla="*/ 268605 h 646747"/>
              <a:gd name="connsiteX8" fmla="*/ 481013 w 762952"/>
              <a:gd name="connsiteY8" fmla="*/ 274320 h 646747"/>
              <a:gd name="connsiteX9" fmla="*/ 478155 w 762952"/>
              <a:gd name="connsiteY9" fmla="*/ 273368 h 646747"/>
              <a:gd name="connsiteX10" fmla="*/ 470535 w 762952"/>
              <a:gd name="connsiteY10" fmla="*/ 248602 h 646747"/>
              <a:gd name="connsiteX11" fmla="*/ 539115 w 762952"/>
              <a:gd name="connsiteY11" fmla="*/ 113348 h 646747"/>
              <a:gd name="connsiteX12" fmla="*/ 562928 w 762952"/>
              <a:gd name="connsiteY12" fmla="*/ 108585 h 646747"/>
              <a:gd name="connsiteX13" fmla="*/ 572453 w 762952"/>
              <a:gd name="connsiteY13" fmla="*/ 130493 h 646747"/>
              <a:gd name="connsiteX14" fmla="*/ 503873 w 762952"/>
              <a:gd name="connsiteY14" fmla="*/ 264795 h 646747"/>
              <a:gd name="connsiteX15" fmla="*/ 481013 w 762952"/>
              <a:gd name="connsiteY15" fmla="*/ 274320 h 646747"/>
              <a:gd name="connsiteX16" fmla="*/ 481013 w 762952"/>
              <a:gd name="connsiteY16" fmla="*/ 274320 h 646747"/>
              <a:gd name="connsiteX17" fmla="*/ 392430 w 762952"/>
              <a:gd name="connsiteY17" fmla="*/ 254318 h 646747"/>
              <a:gd name="connsiteX18" fmla="*/ 371475 w 762952"/>
              <a:gd name="connsiteY18" fmla="*/ 254318 h 646747"/>
              <a:gd name="connsiteX19" fmla="*/ 361950 w 762952"/>
              <a:gd name="connsiteY19" fmla="*/ 237173 h 646747"/>
              <a:gd name="connsiteX20" fmla="*/ 361950 w 762952"/>
              <a:gd name="connsiteY20" fmla="*/ 86678 h 646747"/>
              <a:gd name="connsiteX21" fmla="*/ 370523 w 762952"/>
              <a:gd name="connsiteY21" fmla="*/ 69532 h 646747"/>
              <a:gd name="connsiteX22" fmla="*/ 391478 w 762952"/>
              <a:gd name="connsiteY22" fmla="*/ 69532 h 646747"/>
              <a:gd name="connsiteX23" fmla="*/ 400050 w 762952"/>
              <a:gd name="connsiteY23" fmla="*/ 86678 h 646747"/>
              <a:gd name="connsiteX24" fmla="*/ 400050 w 762952"/>
              <a:gd name="connsiteY24" fmla="*/ 236220 h 646747"/>
              <a:gd name="connsiteX25" fmla="*/ 392430 w 762952"/>
              <a:gd name="connsiteY25" fmla="*/ 254318 h 646747"/>
              <a:gd name="connsiteX26" fmla="*/ 392430 w 762952"/>
              <a:gd name="connsiteY26" fmla="*/ 254318 h 646747"/>
              <a:gd name="connsiteX27" fmla="*/ 285750 w 762952"/>
              <a:gd name="connsiteY27" fmla="*/ 273368 h 646747"/>
              <a:gd name="connsiteX28" fmla="*/ 282893 w 762952"/>
              <a:gd name="connsiteY28" fmla="*/ 274320 h 646747"/>
              <a:gd name="connsiteX29" fmla="*/ 260033 w 762952"/>
              <a:gd name="connsiteY29" fmla="*/ 264795 h 646747"/>
              <a:gd name="connsiteX30" fmla="*/ 191453 w 762952"/>
              <a:gd name="connsiteY30" fmla="*/ 130493 h 646747"/>
              <a:gd name="connsiteX31" fmla="*/ 200978 w 762952"/>
              <a:gd name="connsiteY31" fmla="*/ 108585 h 646747"/>
              <a:gd name="connsiteX32" fmla="*/ 224790 w 762952"/>
              <a:gd name="connsiteY32" fmla="*/ 113348 h 646747"/>
              <a:gd name="connsiteX33" fmla="*/ 293370 w 762952"/>
              <a:gd name="connsiteY33" fmla="*/ 248602 h 646747"/>
              <a:gd name="connsiteX34" fmla="*/ 285750 w 762952"/>
              <a:gd name="connsiteY34" fmla="*/ 273368 h 646747"/>
              <a:gd name="connsiteX35" fmla="*/ 285750 w 762952"/>
              <a:gd name="connsiteY35" fmla="*/ 273368 h 646747"/>
              <a:gd name="connsiteX36" fmla="*/ 209550 w 762952"/>
              <a:gd name="connsiteY36" fmla="*/ 325755 h 646747"/>
              <a:gd name="connsiteX37" fmla="*/ 182880 w 762952"/>
              <a:gd name="connsiteY37" fmla="*/ 329565 h 646747"/>
              <a:gd name="connsiteX38" fmla="*/ 100013 w 762952"/>
              <a:gd name="connsiteY38" fmla="*/ 268605 h 646747"/>
              <a:gd name="connsiteX39" fmla="*/ 98107 w 762952"/>
              <a:gd name="connsiteY39" fmla="*/ 243840 h 646747"/>
              <a:gd name="connsiteX40" fmla="*/ 121920 w 762952"/>
              <a:gd name="connsiteY40" fmla="*/ 238125 h 646747"/>
              <a:gd name="connsiteX41" fmla="*/ 205740 w 762952"/>
              <a:gd name="connsiteY41" fmla="*/ 299085 h 646747"/>
              <a:gd name="connsiteX42" fmla="*/ 209550 w 762952"/>
              <a:gd name="connsiteY42" fmla="*/ 325755 h 646747"/>
              <a:gd name="connsiteX43" fmla="*/ 740093 w 762952"/>
              <a:gd name="connsiteY43" fmla="*/ 314325 h 646747"/>
              <a:gd name="connsiteX44" fmla="*/ 745808 w 762952"/>
              <a:gd name="connsiteY44" fmla="*/ 286703 h 646747"/>
              <a:gd name="connsiteX45" fmla="*/ 703898 w 762952"/>
              <a:gd name="connsiteY45" fmla="*/ 220980 h 646747"/>
              <a:gd name="connsiteX46" fmla="*/ 704850 w 762952"/>
              <a:gd name="connsiteY46" fmla="*/ 208598 h 646747"/>
              <a:gd name="connsiteX47" fmla="*/ 643890 w 762952"/>
              <a:gd name="connsiteY47" fmla="*/ 136208 h 646747"/>
              <a:gd name="connsiteX48" fmla="*/ 574358 w 762952"/>
              <a:gd name="connsiteY48" fmla="*/ 72390 h 646747"/>
              <a:gd name="connsiteX49" fmla="*/ 505778 w 762952"/>
              <a:gd name="connsiteY49" fmla="*/ 24765 h 646747"/>
              <a:gd name="connsiteX50" fmla="*/ 483870 w 762952"/>
              <a:gd name="connsiteY50" fmla="*/ 28575 h 646747"/>
              <a:gd name="connsiteX51" fmla="*/ 381953 w 762952"/>
              <a:gd name="connsiteY51" fmla="*/ 15240 h 646747"/>
              <a:gd name="connsiteX52" fmla="*/ 338138 w 762952"/>
              <a:gd name="connsiteY52" fmla="*/ 0 h 646747"/>
              <a:gd name="connsiteX53" fmla="*/ 280035 w 762952"/>
              <a:gd name="connsiteY53" fmla="*/ 28575 h 646747"/>
              <a:gd name="connsiteX54" fmla="*/ 258127 w 762952"/>
              <a:gd name="connsiteY54" fmla="*/ 24765 h 646747"/>
              <a:gd name="connsiteX55" fmla="*/ 189548 w 762952"/>
              <a:gd name="connsiteY55" fmla="*/ 72390 h 646747"/>
              <a:gd name="connsiteX56" fmla="*/ 120015 w 762952"/>
              <a:gd name="connsiteY56" fmla="*/ 136208 h 646747"/>
              <a:gd name="connsiteX57" fmla="*/ 58103 w 762952"/>
              <a:gd name="connsiteY57" fmla="*/ 208598 h 646747"/>
              <a:gd name="connsiteX58" fmla="*/ 59055 w 762952"/>
              <a:gd name="connsiteY58" fmla="*/ 221933 h 646747"/>
              <a:gd name="connsiteX59" fmla="*/ 17145 w 762952"/>
              <a:gd name="connsiteY59" fmla="*/ 287655 h 646747"/>
              <a:gd name="connsiteX60" fmla="*/ 22860 w 762952"/>
              <a:gd name="connsiteY60" fmla="*/ 315278 h 646747"/>
              <a:gd name="connsiteX61" fmla="*/ 0 w 762952"/>
              <a:gd name="connsiteY61" fmla="*/ 366713 h 646747"/>
              <a:gd name="connsiteX62" fmla="*/ 64770 w 762952"/>
              <a:gd name="connsiteY62" fmla="*/ 450533 h 646747"/>
              <a:gd name="connsiteX63" fmla="*/ 151448 w 762952"/>
              <a:gd name="connsiteY63" fmla="*/ 505778 h 646747"/>
              <a:gd name="connsiteX64" fmla="*/ 151448 w 762952"/>
              <a:gd name="connsiteY64" fmla="*/ 550545 h 646747"/>
              <a:gd name="connsiteX65" fmla="*/ 207645 w 762952"/>
              <a:gd name="connsiteY65" fmla="*/ 599123 h 646747"/>
              <a:gd name="connsiteX66" fmla="*/ 301943 w 762952"/>
              <a:gd name="connsiteY66" fmla="*/ 599123 h 646747"/>
              <a:gd name="connsiteX67" fmla="*/ 381953 w 762952"/>
              <a:gd name="connsiteY67" fmla="*/ 646748 h 646747"/>
              <a:gd name="connsiteX68" fmla="*/ 461010 w 762952"/>
              <a:gd name="connsiteY68" fmla="*/ 599123 h 646747"/>
              <a:gd name="connsiteX69" fmla="*/ 556260 w 762952"/>
              <a:gd name="connsiteY69" fmla="*/ 599123 h 646747"/>
              <a:gd name="connsiteX70" fmla="*/ 612458 w 762952"/>
              <a:gd name="connsiteY70" fmla="*/ 550545 h 646747"/>
              <a:gd name="connsiteX71" fmla="*/ 612458 w 762952"/>
              <a:gd name="connsiteY71" fmla="*/ 505778 h 646747"/>
              <a:gd name="connsiteX72" fmla="*/ 699135 w 762952"/>
              <a:gd name="connsiteY72" fmla="*/ 450533 h 646747"/>
              <a:gd name="connsiteX73" fmla="*/ 762953 w 762952"/>
              <a:gd name="connsiteY73" fmla="*/ 365760 h 646747"/>
              <a:gd name="connsiteX74" fmla="*/ 740093 w 762952"/>
              <a:gd name="connsiteY74" fmla="*/ 314325 h 64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762952" h="646747">
                <a:moveTo>
                  <a:pt x="662940" y="268605"/>
                </a:moveTo>
                <a:lnTo>
                  <a:pt x="580073" y="329565"/>
                </a:lnTo>
                <a:cubicBezTo>
                  <a:pt x="571500" y="333375"/>
                  <a:pt x="561975" y="331470"/>
                  <a:pt x="556260" y="323850"/>
                </a:cubicBezTo>
                <a:cubicBezTo>
                  <a:pt x="550545" y="316230"/>
                  <a:pt x="551498" y="306705"/>
                  <a:pt x="557213" y="300038"/>
                </a:cubicBezTo>
                <a:lnTo>
                  <a:pt x="641033" y="239077"/>
                </a:lnTo>
                <a:cubicBezTo>
                  <a:pt x="649605" y="236220"/>
                  <a:pt x="658178" y="239077"/>
                  <a:pt x="663893" y="245745"/>
                </a:cubicBezTo>
                <a:cubicBezTo>
                  <a:pt x="668655" y="252413"/>
                  <a:pt x="667703" y="261938"/>
                  <a:pt x="662940" y="268605"/>
                </a:cubicBezTo>
                <a:lnTo>
                  <a:pt x="662940" y="268605"/>
                </a:lnTo>
                <a:close/>
                <a:moveTo>
                  <a:pt x="481013" y="274320"/>
                </a:moveTo>
                <a:cubicBezTo>
                  <a:pt x="480060" y="274320"/>
                  <a:pt x="479108" y="273368"/>
                  <a:pt x="478155" y="273368"/>
                </a:cubicBezTo>
                <a:cubicBezTo>
                  <a:pt x="469583" y="268605"/>
                  <a:pt x="465773" y="257175"/>
                  <a:pt x="470535" y="248602"/>
                </a:cubicBezTo>
                <a:lnTo>
                  <a:pt x="539115" y="113348"/>
                </a:lnTo>
                <a:cubicBezTo>
                  <a:pt x="544830" y="106680"/>
                  <a:pt x="554355" y="104775"/>
                  <a:pt x="562928" y="108585"/>
                </a:cubicBezTo>
                <a:cubicBezTo>
                  <a:pt x="570548" y="112395"/>
                  <a:pt x="575310" y="121920"/>
                  <a:pt x="572453" y="130493"/>
                </a:cubicBezTo>
                <a:lnTo>
                  <a:pt x="503873" y="264795"/>
                </a:lnTo>
                <a:cubicBezTo>
                  <a:pt x="499110" y="273368"/>
                  <a:pt x="488633" y="277178"/>
                  <a:pt x="481013" y="274320"/>
                </a:cubicBezTo>
                <a:lnTo>
                  <a:pt x="481013" y="274320"/>
                </a:lnTo>
                <a:close/>
                <a:moveTo>
                  <a:pt x="392430" y="254318"/>
                </a:moveTo>
                <a:cubicBezTo>
                  <a:pt x="385763" y="258127"/>
                  <a:pt x="378143" y="258127"/>
                  <a:pt x="371475" y="254318"/>
                </a:cubicBezTo>
                <a:cubicBezTo>
                  <a:pt x="364808" y="251460"/>
                  <a:pt x="360998" y="243840"/>
                  <a:pt x="361950" y="237173"/>
                </a:cubicBezTo>
                <a:lnTo>
                  <a:pt x="361950" y="86678"/>
                </a:lnTo>
                <a:cubicBezTo>
                  <a:pt x="360998" y="80010"/>
                  <a:pt x="363855" y="72390"/>
                  <a:pt x="370523" y="69532"/>
                </a:cubicBezTo>
                <a:cubicBezTo>
                  <a:pt x="377190" y="65723"/>
                  <a:pt x="384810" y="65723"/>
                  <a:pt x="391478" y="69532"/>
                </a:cubicBezTo>
                <a:cubicBezTo>
                  <a:pt x="398145" y="72390"/>
                  <a:pt x="401955" y="80010"/>
                  <a:pt x="400050" y="86678"/>
                </a:cubicBezTo>
                <a:lnTo>
                  <a:pt x="400050" y="236220"/>
                </a:lnTo>
                <a:cubicBezTo>
                  <a:pt x="401003" y="243840"/>
                  <a:pt x="398145" y="250508"/>
                  <a:pt x="392430" y="254318"/>
                </a:cubicBezTo>
                <a:lnTo>
                  <a:pt x="392430" y="254318"/>
                </a:lnTo>
                <a:close/>
                <a:moveTo>
                  <a:pt x="285750" y="273368"/>
                </a:moveTo>
                <a:cubicBezTo>
                  <a:pt x="284798" y="273368"/>
                  <a:pt x="283845" y="274320"/>
                  <a:pt x="282893" y="274320"/>
                </a:cubicBezTo>
                <a:cubicBezTo>
                  <a:pt x="274320" y="277178"/>
                  <a:pt x="264795" y="273368"/>
                  <a:pt x="260033" y="264795"/>
                </a:cubicBezTo>
                <a:lnTo>
                  <a:pt x="191453" y="130493"/>
                </a:lnTo>
                <a:cubicBezTo>
                  <a:pt x="189548" y="121920"/>
                  <a:pt x="193358" y="112395"/>
                  <a:pt x="200978" y="108585"/>
                </a:cubicBezTo>
                <a:cubicBezTo>
                  <a:pt x="208598" y="104775"/>
                  <a:pt x="219075" y="106680"/>
                  <a:pt x="224790" y="113348"/>
                </a:cubicBezTo>
                <a:lnTo>
                  <a:pt x="293370" y="248602"/>
                </a:lnTo>
                <a:cubicBezTo>
                  <a:pt x="298133" y="258127"/>
                  <a:pt x="294323" y="268605"/>
                  <a:pt x="285750" y="273368"/>
                </a:cubicBezTo>
                <a:lnTo>
                  <a:pt x="285750" y="273368"/>
                </a:lnTo>
                <a:close/>
                <a:moveTo>
                  <a:pt x="209550" y="325755"/>
                </a:moveTo>
                <a:cubicBezTo>
                  <a:pt x="202883" y="334328"/>
                  <a:pt x="191453" y="336233"/>
                  <a:pt x="182880" y="329565"/>
                </a:cubicBezTo>
                <a:lnTo>
                  <a:pt x="100013" y="268605"/>
                </a:lnTo>
                <a:cubicBezTo>
                  <a:pt x="93345" y="261938"/>
                  <a:pt x="93345" y="251460"/>
                  <a:pt x="98107" y="243840"/>
                </a:cubicBezTo>
                <a:cubicBezTo>
                  <a:pt x="103823" y="236220"/>
                  <a:pt x="113348" y="234315"/>
                  <a:pt x="121920" y="238125"/>
                </a:cubicBezTo>
                <a:lnTo>
                  <a:pt x="205740" y="299085"/>
                </a:lnTo>
                <a:cubicBezTo>
                  <a:pt x="213360" y="305753"/>
                  <a:pt x="215265" y="317183"/>
                  <a:pt x="209550" y="325755"/>
                </a:cubicBezTo>
                <a:close/>
                <a:moveTo>
                  <a:pt x="740093" y="314325"/>
                </a:moveTo>
                <a:cubicBezTo>
                  <a:pt x="743903" y="305753"/>
                  <a:pt x="745808" y="296228"/>
                  <a:pt x="745808" y="286703"/>
                </a:cubicBezTo>
                <a:cubicBezTo>
                  <a:pt x="745808" y="259080"/>
                  <a:pt x="729615" y="233363"/>
                  <a:pt x="703898" y="220980"/>
                </a:cubicBezTo>
                <a:cubicBezTo>
                  <a:pt x="704850" y="217170"/>
                  <a:pt x="704850" y="212408"/>
                  <a:pt x="704850" y="208598"/>
                </a:cubicBezTo>
                <a:cubicBezTo>
                  <a:pt x="704850" y="172402"/>
                  <a:pt x="679133" y="141923"/>
                  <a:pt x="643890" y="136208"/>
                </a:cubicBezTo>
                <a:cubicBezTo>
                  <a:pt x="639128" y="100965"/>
                  <a:pt x="610553" y="74295"/>
                  <a:pt x="574358" y="72390"/>
                </a:cubicBezTo>
                <a:cubicBezTo>
                  <a:pt x="563880" y="43815"/>
                  <a:pt x="536258" y="24765"/>
                  <a:pt x="505778" y="24765"/>
                </a:cubicBezTo>
                <a:cubicBezTo>
                  <a:pt x="498158" y="24765"/>
                  <a:pt x="490538" y="25718"/>
                  <a:pt x="483870" y="28575"/>
                </a:cubicBezTo>
                <a:cubicBezTo>
                  <a:pt x="459105" y="-2858"/>
                  <a:pt x="413385" y="-9525"/>
                  <a:pt x="381953" y="15240"/>
                </a:cubicBezTo>
                <a:cubicBezTo>
                  <a:pt x="369570" y="5715"/>
                  <a:pt x="353378" y="0"/>
                  <a:pt x="338138" y="0"/>
                </a:cubicBezTo>
                <a:cubicBezTo>
                  <a:pt x="315278" y="0"/>
                  <a:pt x="294323" y="10478"/>
                  <a:pt x="280035" y="28575"/>
                </a:cubicBezTo>
                <a:cubicBezTo>
                  <a:pt x="272415" y="26670"/>
                  <a:pt x="265748" y="24765"/>
                  <a:pt x="258127" y="24765"/>
                </a:cubicBezTo>
                <a:cubicBezTo>
                  <a:pt x="227648" y="24765"/>
                  <a:pt x="200025" y="43815"/>
                  <a:pt x="189548" y="72390"/>
                </a:cubicBezTo>
                <a:cubicBezTo>
                  <a:pt x="154305" y="74295"/>
                  <a:pt x="124778" y="100965"/>
                  <a:pt x="120015" y="136208"/>
                </a:cubicBezTo>
                <a:cubicBezTo>
                  <a:pt x="84773" y="141923"/>
                  <a:pt x="59055" y="172402"/>
                  <a:pt x="58103" y="208598"/>
                </a:cubicBezTo>
                <a:cubicBezTo>
                  <a:pt x="58103" y="213360"/>
                  <a:pt x="58103" y="217170"/>
                  <a:pt x="59055" y="221933"/>
                </a:cubicBezTo>
                <a:cubicBezTo>
                  <a:pt x="33338" y="234315"/>
                  <a:pt x="18097" y="260033"/>
                  <a:pt x="17145" y="287655"/>
                </a:cubicBezTo>
                <a:cubicBezTo>
                  <a:pt x="17145" y="297180"/>
                  <a:pt x="19050" y="306705"/>
                  <a:pt x="22860" y="315278"/>
                </a:cubicBezTo>
                <a:cubicBezTo>
                  <a:pt x="7620" y="328613"/>
                  <a:pt x="0" y="347663"/>
                  <a:pt x="0" y="366713"/>
                </a:cubicBezTo>
                <a:cubicBezTo>
                  <a:pt x="0" y="409575"/>
                  <a:pt x="41910" y="436245"/>
                  <a:pt x="64770" y="450533"/>
                </a:cubicBezTo>
                <a:lnTo>
                  <a:pt x="151448" y="505778"/>
                </a:lnTo>
                <a:lnTo>
                  <a:pt x="151448" y="550545"/>
                </a:lnTo>
                <a:cubicBezTo>
                  <a:pt x="151448" y="581025"/>
                  <a:pt x="176213" y="599123"/>
                  <a:pt x="207645" y="599123"/>
                </a:cubicBezTo>
                <a:lnTo>
                  <a:pt x="301943" y="599123"/>
                </a:lnTo>
                <a:cubicBezTo>
                  <a:pt x="320993" y="627698"/>
                  <a:pt x="355283" y="646748"/>
                  <a:pt x="381953" y="646748"/>
                </a:cubicBezTo>
                <a:cubicBezTo>
                  <a:pt x="408623" y="646748"/>
                  <a:pt x="441008" y="627698"/>
                  <a:pt x="461010" y="599123"/>
                </a:cubicBezTo>
                <a:lnTo>
                  <a:pt x="556260" y="599123"/>
                </a:lnTo>
                <a:cubicBezTo>
                  <a:pt x="586740" y="599123"/>
                  <a:pt x="612458" y="581025"/>
                  <a:pt x="612458" y="550545"/>
                </a:cubicBezTo>
                <a:lnTo>
                  <a:pt x="612458" y="505778"/>
                </a:lnTo>
                <a:lnTo>
                  <a:pt x="699135" y="450533"/>
                </a:lnTo>
                <a:cubicBezTo>
                  <a:pt x="721043" y="436245"/>
                  <a:pt x="762953" y="408623"/>
                  <a:pt x="762953" y="365760"/>
                </a:cubicBezTo>
                <a:cubicBezTo>
                  <a:pt x="762000" y="346710"/>
                  <a:pt x="754380" y="327660"/>
                  <a:pt x="740093" y="31432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Star: 4 Points 79">
            <a:extLst>
              <a:ext uri="{FF2B5EF4-FFF2-40B4-BE49-F238E27FC236}">
                <a16:creationId xmlns:a16="http://schemas.microsoft.com/office/drawing/2014/main" id="{4334F3B9-7050-4AA3-87DD-7C9B8AA7E018}"/>
              </a:ext>
            </a:extLst>
          </p:cNvPr>
          <p:cNvSpPr/>
          <p:nvPr/>
        </p:nvSpPr>
        <p:spPr>
          <a:xfrm>
            <a:off x="2182705" y="5918646"/>
            <a:ext cx="432874" cy="432874"/>
          </a:xfrm>
          <a:prstGeom prst="star4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97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3121" y="3477909"/>
            <a:ext cx="79293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 err="1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11000" b="1" i="0" u="none" strike="noStrike" kern="1200" cap="none" spc="0" normalizeH="0" noProof="0" dirty="0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0" b="1" i="0" u="none" strike="noStrike" kern="1200" cap="none" spc="0" normalizeH="0" noProof="0" dirty="0" err="1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11000" b="1" i="0" u="none" strike="noStrike" kern="1200" cap="none" spc="0" normalizeH="0" noProof="0" dirty="0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0" b="1" i="0" u="none" strike="noStrike" kern="1200" cap="none" spc="0" normalizeH="0" noProof="0" dirty="0" err="1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chính</a:t>
            </a:r>
            <a:r>
              <a:rPr kumimoji="0" lang="en-US" sz="11000" b="1" i="0" u="none" strike="noStrike" kern="1200" cap="none" spc="0" normalizeH="0" noProof="0" dirty="0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000" b="1" i="0" u="none" strike="noStrike" kern="1200" cap="none" spc="0" normalizeH="0" noProof="0" dirty="0" err="1">
                <a:ln w="57150">
                  <a:solidFill>
                    <a:srgbClr val="FEF8EA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tả</a:t>
            </a:r>
            <a:endParaRPr kumimoji="0" lang="en-US" sz="11000" b="1" i="0" u="none" strike="noStrike" kern="1200" cap="none" spc="0" normalizeH="0" baseline="0" noProof="0" dirty="0">
              <a:ln w="57150">
                <a:solidFill>
                  <a:srgbClr val="FEF8EA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8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1"/>
          <p:cNvSpPr/>
          <p:nvPr/>
        </p:nvSpPr>
        <p:spPr>
          <a:xfrm>
            <a:off x="905368" y="597032"/>
            <a:ext cx="10993924" cy="6335219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C01584E2-E31C-4EA5-9941-E6EED1035444}"/>
              </a:ext>
            </a:extLst>
          </p:cNvPr>
          <p:cNvSpPr txBox="1"/>
          <p:nvPr/>
        </p:nvSpPr>
        <p:spPr>
          <a:xfrm>
            <a:off x="1336746" y="530309"/>
            <a:ext cx="10795578" cy="732111"/>
          </a:xfrm>
          <a:prstGeom prst="roundRect">
            <a:avLst/>
          </a:prstGeom>
          <a:solidFill>
            <a:srgbClr val="00B050"/>
          </a:solidFill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sz="35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186" y="-5738"/>
            <a:ext cx="1643038" cy="1343261"/>
            <a:chOff x="-642953" y="-675092"/>
            <a:chExt cx="1643038" cy="1343261"/>
          </a:xfrm>
        </p:grpSpPr>
        <p:grpSp>
          <p:nvGrpSpPr>
            <p:cNvPr id="6" name="Group 5"/>
            <p:cNvGrpSpPr/>
            <p:nvPr/>
          </p:nvGrpSpPr>
          <p:grpSpPr>
            <a:xfrm>
              <a:off x="-642953" y="-665487"/>
              <a:ext cx="1643038" cy="1333656"/>
              <a:chOff x="2985255" y="-452743"/>
              <a:chExt cx="3147725" cy="298901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3C40C8F-3D4D-4E4E-B5AD-02E0F65FA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255" y="-452743"/>
                <a:ext cx="2955877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105" y="-416417"/>
                <a:ext cx="2955875" cy="2952691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-285458" y="-67509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#9Slide07 Cadena" panose="02000503000000020004" pitchFamily="2" charset="0"/>
                </a:rPr>
                <a:t>2.</a:t>
              </a:r>
            </a:p>
          </p:txBody>
        </p:sp>
      </p:grpSp>
      <p:pic>
        <p:nvPicPr>
          <p:cNvPr id="11" name="그래픽 40">
            <a:extLst>
              <a:ext uri="{FF2B5EF4-FFF2-40B4-BE49-F238E27FC236}">
                <a16:creationId xmlns:a16="http://schemas.microsoft.com/office/drawing/2014/main" id="{95FA8C44-70A1-40BE-B5C3-55378AAF9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553"/>
          <a:stretch/>
        </p:blipFill>
        <p:spPr>
          <a:xfrm flipH="1">
            <a:off x="10930762" y="5085067"/>
            <a:ext cx="1261238" cy="1749435"/>
          </a:xfrm>
          <a:prstGeom prst="rect">
            <a:avLst/>
          </a:prstGeom>
        </p:spPr>
      </p:pic>
      <p:pic>
        <p:nvPicPr>
          <p:cNvPr id="14" name="그래픽 52">
            <a:extLst>
              <a:ext uri="{FF2B5EF4-FFF2-40B4-BE49-F238E27FC236}">
                <a16:creationId xmlns:a16="http://schemas.microsoft.com/office/drawing/2014/main" id="{01733B9B-75DD-48D6-B37D-A1228A58F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0600" y="54293"/>
            <a:ext cx="386410" cy="393986"/>
          </a:xfrm>
          <a:prstGeom prst="rect">
            <a:avLst/>
          </a:prstGeom>
        </p:spPr>
      </p:pic>
      <p:pic>
        <p:nvPicPr>
          <p:cNvPr id="15" name="그래픽 54">
            <a:extLst>
              <a:ext uri="{FF2B5EF4-FFF2-40B4-BE49-F238E27FC236}">
                <a16:creationId xmlns:a16="http://schemas.microsoft.com/office/drawing/2014/main" id="{90B28C4C-2BBF-447D-AA64-4D6EA836E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6543" y="6313428"/>
            <a:ext cx="441984" cy="393986"/>
          </a:xfrm>
          <a:prstGeom prst="rect">
            <a:avLst/>
          </a:prstGeom>
        </p:spPr>
      </p:pic>
      <p:pic>
        <p:nvPicPr>
          <p:cNvPr id="16" name="그래픽 60">
            <a:extLst>
              <a:ext uri="{FF2B5EF4-FFF2-40B4-BE49-F238E27FC236}">
                <a16:creationId xmlns:a16="http://schemas.microsoft.com/office/drawing/2014/main" id="{6F573EB2-24F8-4700-8970-65D5B537D5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62544"/>
          <a:stretch/>
        </p:blipFill>
        <p:spPr>
          <a:xfrm>
            <a:off x="10930762" y="0"/>
            <a:ext cx="1261238" cy="448279"/>
          </a:xfrm>
          <a:prstGeom prst="rect">
            <a:avLst/>
          </a:prstGeom>
        </p:spPr>
      </p:pic>
      <p:pic>
        <p:nvPicPr>
          <p:cNvPr id="17" name="그래픽 63">
            <a:extLst>
              <a:ext uri="{FF2B5EF4-FFF2-40B4-BE49-F238E27FC236}">
                <a16:creationId xmlns:a16="http://schemas.microsoft.com/office/drawing/2014/main" id="{7A4754A4-85CA-4141-A16B-51C3545DFC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77951" r="26612"/>
          <a:stretch/>
        </p:blipFill>
        <p:spPr>
          <a:xfrm flipV="1">
            <a:off x="0" y="6327794"/>
            <a:ext cx="2414677" cy="530206"/>
          </a:xfrm>
          <a:prstGeom prst="rect">
            <a:avLst/>
          </a:prstGeom>
        </p:spPr>
      </p:pic>
      <p:pic>
        <p:nvPicPr>
          <p:cNvPr id="18" name="그래픽 70">
            <a:extLst>
              <a:ext uri="{FF2B5EF4-FFF2-40B4-BE49-F238E27FC236}">
                <a16:creationId xmlns:a16="http://schemas.microsoft.com/office/drawing/2014/main" id="{5610B7A0-13FA-416D-BCBD-C45F0AE9C0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3433"/>
          <a:stretch/>
        </p:blipFill>
        <p:spPr>
          <a:xfrm>
            <a:off x="9927735" y="6199610"/>
            <a:ext cx="1975098" cy="658390"/>
          </a:xfrm>
          <a:prstGeom prst="rect">
            <a:avLst/>
          </a:prstGeom>
        </p:spPr>
      </p:pic>
      <p:pic>
        <p:nvPicPr>
          <p:cNvPr id="20" name="그래픽 72">
            <a:extLst>
              <a:ext uri="{FF2B5EF4-FFF2-40B4-BE49-F238E27FC236}">
                <a16:creationId xmlns:a16="http://schemas.microsoft.com/office/drawing/2014/main" id="{2F09B6CB-1E44-4431-82F4-89B62D4FF30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2717" r="76998"/>
          <a:stretch/>
        </p:blipFill>
        <p:spPr>
          <a:xfrm rot="5400000">
            <a:off x="10888108" y="5554107"/>
            <a:ext cx="658390" cy="1949395"/>
          </a:xfrm>
          <a:prstGeom prst="rect">
            <a:avLst/>
          </a:prstGeom>
        </p:spPr>
      </p:pic>
      <p:pic>
        <p:nvPicPr>
          <p:cNvPr id="21" name="그래픽 75">
            <a:extLst>
              <a:ext uri="{FF2B5EF4-FFF2-40B4-BE49-F238E27FC236}">
                <a16:creationId xmlns:a16="http://schemas.microsoft.com/office/drawing/2014/main" id="{57974970-74C3-4C80-B409-912AA3805E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71792" y="5792639"/>
            <a:ext cx="1319462" cy="658391"/>
          </a:xfrm>
          <a:prstGeom prst="rect">
            <a:avLst/>
          </a:prstGeom>
        </p:spPr>
      </p:pic>
      <p:pic>
        <p:nvPicPr>
          <p:cNvPr id="22" name="그래픽 42">
            <a:extLst>
              <a:ext uri="{FF2B5EF4-FFF2-40B4-BE49-F238E27FC236}">
                <a16:creationId xmlns:a16="http://schemas.microsoft.com/office/drawing/2014/main" id="{5C2FA9A8-A68C-498F-992E-BCA232DC845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75507"/>
          <a:stretch/>
        </p:blipFill>
        <p:spPr>
          <a:xfrm flipH="1">
            <a:off x="8854661" y="0"/>
            <a:ext cx="2060623" cy="423993"/>
          </a:xfrm>
          <a:prstGeom prst="rect">
            <a:avLst/>
          </a:prstGeom>
        </p:spPr>
      </p:pic>
      <p:pic>
        <p:nvPicPr>
          <p:cNvPr id="23" name="그래픽 48">
            <a:extLst>
              <a:ext uri="{FF2B5EF4-FFF2-40B4-BE49-F238E27FC236}">
                <a16:creationId xmlns:a16="http://schemas.microsoft.com/office/drawing/2014/main" id="{9068F6CE-D441-47D4-A7F6-788C34D274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8062" y="6007315"/>
            <a:ext cx="611823" cy="640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9808" y="1790957"/>
            <a:ext cx="9151185" cy="2846068"/>
          </a:xfrm>
          <a:prstGeom prst="rect">
            <a:avLst/>
          </a:prstGeom>
        </p:spPr>
      </p:pic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1669807" y="4642776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670502" y="4677832"/>
            <a:ext cx="2132419" cy="1074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ghim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7546399" y="4625107"/>
            <a:ext cx="3018114" cy="107400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1946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356</Words>
  <Application>Microsoft Office PowerPoint</Application>
  <PresentationFormat>Widescreen</PresentationFormat>
  <Paragraphs>77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SVN-Gretoon</vt:lpstr>
      <vt:lpstr>Calibri Light</vt:lpstr>
      <vt:lpstr>#9Slide05 Aquarelle</vt:lpstr>
      <vt:lpstr>Cambria</vt:lpstr>
      <vt:lpstr>M PLUS Rounded 1c</vt:lpstr>
      <vt:lpstr>Cambrial</vt:lpstr>
      <vt:lpstr>Arial</vt:lpstr>
      <vt:lpstr>Times New Roman</vt:lpstr>
      <vt:lpstr>#9Slide07 HoneyCream</vt:lpstr>
      <vt:lpstr>UVN Buc Thu</vt:lpstr>
      <vt:lpstr>UTM Avo</vt:lpstr>
      <vt:lpstr>UVF Salome</vt:lpstr>
      <vt:lpstr>字魂70号-灵悦黑体</vt:lpstr>
      <vt:lpstr>#9Slide07 SVNDessert Menu Scrip</vt:lpstr>
      <vt:lpstr>SVN-Newton</vt:lpstr>
      <vt:lpstr>UTM Diana</vt:lpstr>
      <vt:lpstr>#9Slide07 Cadena</vt:lpstr>
      <vt:lpstr>Fredoka One</vt:lpstr>
      <vt:lpstr>Calibri</vt:lpstr>
      <vt:lpstr>SVN-Dancing Script</vt:lpstr>
      <vt:lpstr>Office Theme</vt:lpstr>
      <vt:lpstr>1_Office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74</cp:revision>
  <dcterms:created xsi:type="dcterms:W3CDTF">2022-07-19T03:58:14Z</dcterms:created>
  <dcterms:modified xsi:type="dcterms:W3CDTF">2022-09-18T09:06:16Z</dcterms:modified>
</cp:coreProperties>
</file>