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300" r:id="rId2"/>
    <p:sldId id="301" r:id="rId3"/>
    <p:sldId id="302" r:id="rId4"/>
    <p:sldId id="303" r:id="rId5"/>
    <p:sldId id="306" r:id="rId6"/>
    <p:sldId id="308" r:id="rId7"/>
    <p:sldId id="305" r:id="rId8"/>
  </p:sldIdLst>
  <p:sldSz cx="9144000" cy="5143500" type="screen16x9"/>
  <p:notesSz cx="6858000" cy="9144000"/>
  <p:embeddedFontLst>
    <p:embeddedFont>
      <p:font typeface="Baloo 2" panose="020B0604020202020204" charset="0"/>
      <p:regular r:id="rId10"/>
      <p:bold r:id="rId11"/>
    </p:embeddedFont>
    <p:embeddedFont>
      <p:font typeface="Pangolin" panose="020B0604020202020204" charset="0"/>
      <p:regular r:id="rId12"/>
    </p:embeddedFont>
    <p:embeddedFont>
      <p:font typeface="UTM Androgyne" panose="02040603050506020204" pitchFamily="18" charset="0"/>
      <p:regular r:id="rId13"/>
    </p:embeddedFont>
    <p:embeddedFont>
      <p:font typeface="UTM Cookies" panose="02040603050506020204" pitchFamily="18" charset="0"/>
      <p:regular r:id="rId14"/>
    </p:embeddedFont>
  </p:embeddedFontLst>
  <p:custDataLst>
    <p:tags r:id="rId1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B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738" autoAdjust="0"/>
  </p:normalViewPr>
  <p:slideViewPr>
    <p:cSldViewPr snapToGrid="0">
      <p:cViewPr varScale="1">
        <p:scale>
          <a:sx n="89" d="100"/>
          <a:sy n="89" d="100"/>
        </p:scale>
        <p:origin x="8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92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8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5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58" name="TextBox 5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2"/>
                </a:solidFill>
              </a:rPr>
              <a:t>FeistyForwarders_0968120672</a:t>
            </a:r>
          </a:p>
        </p:txBody>
      </p:sp>
      <p:sp>
        <p:nvSpPr>
          <p:cNvPr id="5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6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6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roup 7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7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3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7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7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TextBox 89"/>
          <p:cNvSpPr txBox="1"/>
          <p:nvPr userDrawn="1"/>
        </p:nvSpPr>
        <p:spPr>
          <a:xfrm>
            <a:off x="5730322" y="625809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EM YÊU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TRƯỜNG EM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  <p:sldLayoutId id="2147483681" r:id="rId3"/>
    <p:sldLayoutId id="2147483678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D188B72D-4033-4F43-9620-1A23238D6BF4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61364" y="2686191"/>
            <a:ext cx="4572000" cy="151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UTM Androgyne" panose="02040603050506020204" pitchFamily="18" charset="0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Pangolin"/>
              <a:buNone/>
              <a:defRPr sz="4000" b="1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r>
              <a:rPr lang="en-US" dirty="0" err="1"/>
              <a:t>Bài</a:t>
            </a:r>
            <a:r>
              <a:rPr lang="en-US" dirty="0"/>
              <a:t> 11: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phúc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22B885-A649-4678-8593-7DDAE5309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118" y="4201019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069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706EB8-87C6-48E9-BA2A-37E0F54A4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5A0286-5E68-4621-8146-4967FF623231}"/>
              </a:ext>
            </a:extLst>
          </p:cNvPr>
          <p:cNvSpPr txBox="1"/>
          <p:nvPr/>
        </p:nvSpPr>
        <p:spPr>
          <a:xfrm>
            <a:off x="1352509" y="347702"/>
            <a:ext cx="7509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350DE-AEDA-4F64-B9AD-071BFFBCC4EA}"/>
              </a:ext>
            </a:extLst>
          </p:cNvPr>
          <p:cNvSpPr txBox="1"/>
          <p:nvPr/>
        </p:nvSpPr>
        <p:spPr>
          <a:xfrm>
            <a:off x="1352509" y="824754"/>
            <a:ext cx="88674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Nghe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“</a:t>
            </a:r>
            <a:r>
              <a:rPr lang="en-US" sz="2000" dirty="0" err="1"/>
              <a:t>Nhật</a:t>
            </a:r>
            <a:r>
              <a:rPr lang="en-US" sz="2000" dirty="0"/>
              <a:t> </a:t>
            </a:r>
            <a:r>
              <a:rPr lang="en-US" sz="2000" dirty="0" err="1"/>
              <a:t>kí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”.</a:t>
            </a:r>
          </a:p>
          <a:p>
            <a:pPr marL="285750" indent="-285750">
              <a:buFontTx/>
              <a:buChar char="-"/>
            </a:pPr>
            <a:r>
              <a:rPr lang="en-US" sz="2000" dirty="0" err="1"/>
              <a:t>Hưởng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 </a:t>
            </a:r>
            <a:r>
              <a:rPr lang="en-US" sz="2000" dirty="0" err="1"/>
              <a:t>phong</a:t>
            </a:r>
            <a:r>
              <a:rPr lang="en-US" sz="2000" dirty="0"/>
              <a:t> </a:t>
            </a:r>
            <a:r>
              <a:rPr lang="en-US" sz="2000" dirty="0" err="1"/>
              <a:t>trào</a:t>
            </a:r>
            <a:r>
              <a:rPr lang="en-US" sz="2000" dirty="0"/>
              <a:t> </a:t>
            </a:r>
            <a:r>
              <a:rPr lang="en-US" sz="2000" dirty="0" err="1"/>
              <a:t>xây</a:t>
            </a:r>
            <a:r>
              <a:rPr lang="en-US" sz="2000" dirty="0"/>
              <a:t> </a:t>
            </a:r>
            <a:r>
              <a:rPr lang="en-US" sz="2000" dirty="0" err="1"/>
              <a:t>dựng</a:t>
            </a:r>
            <a:r>
              <a:rPr lang="en-US" sz="2000" dirty="0"/>
              <a:t> “</a:t>
            </a:r>
            <a:r>
              <a:rPr lang="en-US" sz="2000" dirty="0" err="1"/>
              <a:t>Trường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hạnh</a:t>
            </a:r>
            <a:r>
              <a:rPr lang="en-US" sz="2000" dirty="0"/>
              <a:t> </a:t>
            </a:r>
            <a:r>
              <a:rPr lang="en-US" sz="2000" dirty="0" err="1"/>
              <a:t>phúc</a:t>
            </a:r>
            <a:r>
              <a:rPr lang="en-US" sz="2000" dirty="0"/>
              <a:t>”.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542C68-8F46-4F1A-BAFE-0A8C8B9AA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399" y="1532640"/>
            <a:ext cx="6095201" cy="3215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89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05B88-44A3-482D-AEAD-DC89A3C63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B4CBA5-7183-4CA8-9A2E-883A76698B69}"/>
              </a:ext>
            </a:extLst>
          </p:cNvPr>
          <p:cNvSpPr txBox="1"/>
          <p:nvPr/>
        </p:nvSpPr>
        <p:spPr>
          <a:xfrm>
            <a:off x="711299" y="461678"/>
            <a:ext cx="7213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8DFF7C-8390-4967-A5D7-B83220716254}"/>
              </a:ext>
            </a:extLst>
          </p:cNvPr>
          <p:cNvSpPr txBox="1"/>
          <p:nvPr/>
        </p:nvSpPr>
        <p:spPr>
          <a:xfrm>
            <a:off x="1428963" y="923343"/>
            <a:ext cx="704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i="1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do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thích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C5DD1A-F52C-430A-AED4-D8EB1E583AE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299" y="2050011"/>
            <a:ext cx="7686283" cy="28010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492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2608BE-3D4C-4114-A906-D8B3DFCE8BF4}"/>
              </a:ext>
            </a:extLst>
          </p:cNvPr>
          <p:cNvSpPr txBox="1"/>
          <p:nvPr/>
        </p:nvSpPr>
        <p:spPr>
          <a:xfrm>
            <a:off x="400852" y="250183"/>
            <a:ext cx="8534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quét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dọn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chăm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sóc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bồn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,….).</a:t>
            </a: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Chia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sẻ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Free Vector | International group of young happy children the concept of  kids holiday cute cartoon characters">
            <a:extLst>
              <a:ext uri="{FF2B5EF4-FFF2-40B4-BE49-F238E27FC236}">
                <a16:creationId xmlns:a16="http://schemas.microsoft.com/office/drawing/2014/main" id="{B950C03C-ACEB-4584-B34C-B5AE152A6E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6" t="4528" r="5566" b="12967"/>
          <a:stretch/>
        </p:blipFill>
        <p:spPr bwMode="auto">
          <a:xfrm>
            <a:off x="2043686" y="1803877"/>
            <a:ext cx="5465152" cy="292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3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BDFFF-8F3F-4BBE-9475-9B7751005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3862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479545-18A4-47D8-9364-DB92FA94AFC6}"/>
              </a:ext>
            </a:extLst>
          </p:cNvPr>
          <p:cNvSpPr txBox="1"/>
          <p:nvPr/>
        </p:nvSpPr>
        <p:spPr>
          <a:xfrm>
            <a:off x="800199" y="385587"/>
            <a:ext cx="3117045" cy="47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9476F-E61F-433C-BCC4-EC688D73AE0E}"/>
              </a:ext>
            </a:extLst>
          </p:cNvPr>
          <p:cNvSpPr txBox="1"/>
          <p:nvPr/>
        </p:nvSpPr>
        <p:spPr>
          <a:xfrm>
            <a:off x="535828" y="9682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”.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588CE6-23E3-4F40-960F-1B00B2D9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828" y="1550895"/>
            <a:ext cx="8124825" cy="28909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94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EFB2B-6C77-4C67-BC53-E2632BCA3F65}"/>
              </a:ext>
            </a:extLst>
          </p:cNvPr>
          <p:cNvSpPr txBox="1"/>
          <p:nvPr/>
        </p:nvSpPr>
        <p:spPr>
          <a:xfrm>
            <a:off x="693872" y="358641"/>
            <a:ext cx="7975994" cy="470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quả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CECAC7-C1E4-4320-BB6F-5E6E55C3651A}"/>
              </a:ext>
            </a:extLst>
          </p:cNvPr>
          <p:cNvGrpSpPr/>
          <p:nvPr/>
        </p:nvGrpSpPr>
        <p:grpSpPr>
          <a:xfrm>
            <a:off x="856504" y="941580"/>
            <a:ext cx="2191405" cy="1315573"/>
            <a:chOff x="856504" y="941580"/>
            <a:chExt cx="2191405" cy="1315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0F91D37-1846-4090-9531-8E3A67CAC9FE}"/>
                </a:ext>
              </a:extLst>
            </p:cNvPr>
            <p:cNvGrpSpPr/>
            <p:nvPr/>
          </p:nvGrpSpPr>
          <p:grpSpPr>
            <a:xfrm>
              <a:off x="856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CCF1B0-08C0-4DFA-9A22-DC3A429E406D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6DB71740-D8E3-4332-AF71-695DCB504008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" name="Rectangle: Rounded Corners 2">
                  <a:extLst>
                    <a:ext uri="{FF2B5EF4-FFF2-40B4-BE49-F238E27FC236}">
                      <a16:creationId xmlns:a16="http://schemas.microsoft.com/office/drawing/2014/main" id="{C8E8BA96-5871-46B7-A72A-DCFE2843EBD1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00A57C34-2692-488D-B30E-CFFA12862F7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C8251EC-4B0C-4F97-A6BD-1F9026C42EDC}"/>
                  </a:ext>
                </a:extLst>
              </p:cNvPr>
              <p:cNvSpPr txBox="1"/>
              <p:nvPr/>
            </p:nvSpPr>
            <p:spPr>
              <a:xfrm>
                <a:off x="1022752" y="1374285"/>
                <a:ext cx="16594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Nhiệm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vụ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</a:p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đã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hoàn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thành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6" name="Picture 2" descr="Amazon.com: 3dRose ht_76653_1 Yellow Smiley Face Cute Traditional Happy  Smile 1960S Hippie Style Smiling on White Iron on Heat Transfer, 8 by 8&amp;quot;,  for White Material">
              <a:extLst>
                <a:ext uri="{FF2B5EF4-FFF2-40B4-BE49-F238E27FC236}">
                  <a16:creationId xmlns:a16="http://schemas.microsoft.com/office/drawing/2014/main" id="{240FFF05-0063-400C-A832-B68760A813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8F8F8"/>
                </a:clrFrom>
                <a:clrTo>
                  <a:srgbClr val="F8F8F8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74" t="14973" r="13608" b="14973"/>
            <a:stretch/>
          </p:blipFill>
          <p:spPr bwMode="auto">
            <a:xfrm>
              <a:off x="2316452" y="941580"/>
              <a:ext cx="731457" cy="689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3362E1C-7E07-4D23-A167-0F7A5732FF93}"/>
              </a:ext>
            </a:extLst>
          </p:cNvPr>
          <p:cNvGrpSpPr/>
          <p:nvPr/>
        </p:nvGrpSpPr>
        <p:grpSpPr>
          <a:xfrm>
            <a:off x="3703844" y="934027"/>
            <a:ext cx="2346376" cy="1323126"/>
            <a:chOff x="3703844" y="934027"/>
            <a:chExt cx="2346376" cy="132312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E79C6A1-1E0A-418F-9232-1942D1BAC6A4}"/>
                </a:ext>
              </a:extLst>
            </p:cNvPr>
            <p:cNvGrpSpPr/>
            <p:nvPr/>
          </p:nvGrpSpPr>
          <p:grpSpPr>
            <a:xfrm>
              <a:off x="370384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BA46344-EEB6-4B33-BA4A-DA72783F2D09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61837097-048C-4D52-B7E9-0A9556A30426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: Rounded Corners 12">
                  <a:extLst>
                    <a:ext uri="{FF2B5EF4-FFF2-40B4-BE49-F238E27FC236}">
                      <a16:creationId xmlns:a16="http://schemas.microsoft.com/office/drawing/2014/main" id="{837F5B22-B940-40F2-B68B-822618D307D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05948A14-B03D-4B1E-9B26-D3C55869EAF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7650A3-1C57-497A-982E-CBF49D26D75E}"/>
                  </a:ext>
                </a:extLst>
              </p:cNvPr>
              <p:cNvSpPr txBox="1"/>
              <p:nvPr/>
            </p:nvSpPr>
            <p:spPr>
              <a:xfrm>
                <a:off x="1040252" y="1542967"/>
                <a:ext cx="16690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Chất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lượng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tốt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28" name="Picture 4" descr="Animated Facebook Like Button | Creative typography design, Cartoon styles,  Animation">
              <a:extLst>
                <a:ext uri="{FF2B5EF4-FFF2-40B4-BE49-F238E27FC236}">
                  <a16:creationId xmlns:a16="http://schemas.microsoft.com/office/drawing/2014/main" id="{D8C9EF64-175A-40D9-8B3A-B9735E036C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6" t="23294" r="26852" b="18306"/>
            <a:stretch/>
          </p:blipFill>
          <p:spPr bwMode="auto">
            <a:xfrm>
              <a:off x="5376802" y="934027"/>
              <a:ext cx="673418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B3E9F8-6053-4ED8-A58E-B9C116ED3DD1}"/>
              </a:ext>
            </a:extLst>
          </p:cNvPr>
          <p:cNvGrpSpPr/>
          <p:nvPr/>
        </p:nvGrpSpPr>
        <p:grpSpPr>
          <a:xfrm>
            <a:off x="6444504" y="961153"/>
            <a:ext cx="2179972" cy="1296000"/>
            <a:chOff x="6444504" y="961153"/>
            <a:chExt cx="2179972" cy="12960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90BA92-46E3-44F6-8B31-E15613BD6756}"/>
                </a:ext>
              </a:extLst>
            </p:cNvPr>
            <p:cNvGrpSpPr/>
            <p:nvPr/>
          </p:nvGrpSpPr>
          <p:grpSpPr>
            <a:xfrm>
              <a:off x="6444504" y="1137154"/>
              <a:ext cx="2037080" cy="1119999"/>
              <a:chOff x="856504" y="1137154"/>
              <a:chExt cx="2037080" cy="1119999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0686BBD7-5FD6-4028-B790-05601BEC8471}"/>
                  </a:ext>
                </a:extLst>
              </p:cNvPr>
              <p:cNvGrpSpPr/>
              <p:nvPr/>
            </p:nvGrpSpPr>
            <p:grpSpPr>
              <a:xfrm>
                <a:off x="856504" y="1137154"/>
                <a:ext cx="2037080" cy="1119999"/>
                <a:chOff x="1132276" y="1398411"/>
                <a:chExt cx="2037080" cy="1119999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76F2168F-FB7B-4E8E-85BA-FE73E28F43D3}"/>
                    </a:ext>
                  </a:extLst>
                </p:cNvPr>
                <p:cNvSpPr/>
                <p:nvPr/>
              </p:nvSpPr>
              <p:spPr>
                <a:xfrm>
                  <a:off x="1132276" y="1398411"/>
                  <a:ext cx="1930400" cy="1059039"/>
                </a:xfrm>
                <a:prstGeom prst="roundRect">
                  <a:avLst>
                    <a:gd name="adj" fmla="val 4622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: Rounded Corners 18">
                  <a:extLst>
                    <a:ext uri="{FF2B5EF4-FFF2-40B4-BE49-F238E27FC236}">
                      <a16:creationId xmlns:a16="http://schemas.microsoft.com/office/drawing/2014/main" id="{D1674481-C040-4085-ADCD-EA982875C698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930400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61AAC21-BA3E-422B-9E85-B49A4F4F4DB3}"/>
                    </a:ext>
                  </a:extLst>
                </p:cNvPr>
                <p:cNvSpPr/>
                <p:nvPr/>
              </p:nvSpPr>
              <p:spPr>
                <a:xfrm>
                  <a:off x="1238956" y="1459371"/>
                  <a:ext cx="1778564" cy="1059039"/>
                </a:xfrm>
                <a:prstGeom prst="roundRect">
                  <a:avLst>
                    <a:gd name="adj" fmla="val 41184"/>
                  </a:avLst>
                </a:prstGeom>
                <a:solidFill>
                  <a:srgbClr val="FEF8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B94969-081B-4E34-A02F-ABD97B25FE75}"/>
                  </a:ext>
                </a:extLst>
              </p:cNvPr>
              <p:cNvSpPr txBox="1"/>
              <p:nvPr/>
            </p:nvSpPr>
            <p:spPr>
              <a:xfrm>
                <a:off x="1041987" y="1551317"/>
                <a:ext cx="162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Thái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độ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vui</a:t>
                </a: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 </a:t>
                </a:r>
                <a:r>
                  <a:rPr lang="en-US" sz="1800" dirty="0" err="1">
                    <a:solidFill>
                      <a:schemeClr val="bg2">
                        <a:lumMod val="50000"/>
                      </a:schemeClr>
                    </a:solidFill>
                    <a:effectLst>
                      <a:glow rad="2286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a:rPr>
                  <a:t>vẻ</a:t>
                </a:r>
                <a:endParaRPr lang="en-US" sz="1800" dirty="0">
                  <a:solidFill>
                    <a:schemeClr val="bg2">
                      <a:lumMod val="50000"/>
                    </a:schemeClr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1EE32CA3-B2E8-49A6-AD9E-D7A64DFA27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4385" y="961153"/>
              <a:ext cx="650091" cy="6500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AB34DCF-67A2-4F74-98C3-66990463759F}"/>
              </a:ext>
            </a:extLst>
          </p:cNvPr>
          <p:cNvGrpSpPr/>
          <p:nvPr/>
        </p:nvGrpSpPr>
        <p:grpSpPr>
          <a:xfrm>
            <a:off x="2098349" y="2549396"/>
            <a:ext cx="5003666" cy="1961860"/>
            <a:chOff x="2098349" y="2549396"/>
            <a:chExt cx="5003666" cy="196186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F9A6B0B-C2A8-4F05-961B-9A24F44502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998424" y="2549396"/>
              <a:ext cx="2103591" cy="19618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5BA837D-6546-4CA0-8C3B-213154BBD442}"/>
                </a:ext>
              </a:extLst>
            </p:cNvPr>
            <p:cNvSpPr txBox="1"/>
            <p:nvPr/>
          </p:nvSpPr>
          <p:spPr>
            <a:xfrm>
              <a:off x="2098349" y="2820163"/>
              <a:ext cx="2623767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Đập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tay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nhau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khen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nếu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dự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án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tổ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em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hoàn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thành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 </a:t>
              </a:r>
              <a:r>
                <a:rPr lang="en-US" sz="2000" b="1" dirty="0" err="1">
                  <a:solidFill>
                    <a:schemeClr val="tx2">
                      <a:lumMod val="10000"/>
                    </a:schemeClr>
                  </a:solidFill>
                </a:rPr>
                <a:t>tốt</a:t>
              </a:r>
              <a:r>
                <a:rPr lang="en-US" sz="2000" b="1" dirty="0">
                  <a:solidFill>
                    <a:schemeClr val="tx2">
                      <a:lumMod val="10000"/>
                    </a:schemeClr>
                  </a:solidFill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59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4D5B08-FFD9-4F95-924B-DEB894491874}"/>
              </a:ext>
            </a:extLst>
          </p:cNvPr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3" name="Google Shape;212;p25">
              <a:extLst>
                <a:ext uri="{FF2B5EF4-FFF2-40B4-BE49-F238E27FC236}">
                  <a16:creationId xmlns:a16="http://schemas.microsoft.com/office/drawing/2014/main" id="{242F45AB-959A-4272-A0D3-FAF04509D7ED}"/>
                </a:ext>
              </a:extLst>
            </p:cNvPr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6" name="Google Shape;213;p25">
                <a:extLst>
                  <a:ext uri="{FF2B5EF4-FFF2-40B4-BE49-F238E27FC236}">
                    <a16:creationId xmlns:a16="http://schemas.microsoft.com/office/drawing/2014/main" id="{84BE2992-D8E8-4BB6-ADA4-CAC4CEDCBF16}"/>
                  </a:ext>
                </a:extLst>
              </p:cNvPr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14;p25">
                <a:extLst>
                  <a:ext uri="{FF2B5EF4-FFF2-40B4-BE49-F238E27FC236}">
                    <a16:creationId xmlns:a16="http://schemas.microsoft.com/office/drawing/2014/main" id="{FE91CF79-7A08-431C-8234-ECB8D645EFD9}"/>
                  </a:ext>
                </a:extLst>
              </p:cNvPr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5;p25">
                <a:extLst>
                  <a:ext uri="{FF2B5EF4-FFF2-40B4-BE49-F238E27FC236}">
                    <a16:creationId xmlns:a16="http://schemas.microsoft.com/office/drawing/2014/main" id="{065FD29D-37D3-4464-BED3-B3711D05D905}"/>
                  </a:ext>
                </a:extLst>
              </p:cNvPr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6;p25">
                <a:extLst>
                  <a:ext uri="{FF2B5EF4-FFF2-40B4-BE49-F238E27FC236}">
                    <a16:creationId xmlns:a16="http://schemas.microsoft.com/office/drawing/2014/main" id="{BC1AE4E3-8292-4134-B1C1-DA54D208F1BF}"/>
                  </a:ext>
                </a:extLst>
              </p:cNvPr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7;p25">
                <a:extLst>
                  <a:ext uri="{FF2B5EF4-FFF2-40B4-BE49-F238E27FC236}">
                    <a16:creationId xmlns:a16="http://schemas.microsoft.com/office/drawing/2014/main" id="{93270630-D1CD-4FA2-AB32-64F85646921A}"/>
                  </a:ext>
                </a:extLst>
              </p:cNvPr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8;p25">
                <a:extLst>
                  <a:ext uri="{FF2B5EF4-FFF2-40B4-BE49-F238E27FC236}">
                    <a16:creationId xmlns:a16="http://schemas.microsoft.com/office/drawing/2014/main" id="{B522BF35-BF9E-4819-B9F7-CFF56337901E}"/>
                  </a:ext>
                </a:extLst>
              </p:cNvPr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9;p25">
                <a:extLst>
                  <a:ext uri="{FF2B5EF4-FFF2-40B4-BE49-F238E27FC236}">
                    <a16:creationId xmlns:a16="http://schemas.microsoft.com/office/drawing/2014/main" id="{D32F7DFD-4513-4360-9765-D83B82C1FB8D}"/>
                  </a:ext>
                </a:extLst>
              </p:cNvPr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491;p33">
              <a:extLst>
                <a:ext uri="{FF2B5EF4-FFF2-40B4-BE49-F238E27FC236}">
                  <a16:creationId xmlns:a16="http://schemas.microsoft.com/office/drawing/2014/main" id="{C71A465F-039D-4DD9-885B-00D98DC8BB90}"/>
                </a:ext>
              </a:extLst>
            </p:cNvPr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19" name="Google Shape;492;p33">
                <a:extLst>
                  <a:ext uri="{FF2B5EF4-FFF2-40B4-BE49-F238E27FC236}">
                    <a16:creationId xmlns:a16="http://schemas.microsoft.com/office/drawing/2014/main" id="{1AE3CF19-F12A-4667-B885-EF653AD0F9C1}"/>
                  </a:ext>
                </a:extLst>
              </p:cNvPr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493;p33">
                <a:extLst>
                  <a:ext uri="{FF2B5EF4-FFF2-40B4-BE49-F238E27FC236}">
                    <a16:creationId xmlns:a16="http://schemas.microsoft.com/office/drawing/2014/main" id="{CB957625-630F-469D-A12D-348615D67C64}"/>
                  </a:ext>
                </a:extLst>
              </p:cNvPr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4;p33">
                <a:extLst>
                  <a:ext uri="{FF2B5EF4-FFF2-40B4-BE49-F238E27FC236}">
                    <a16:creationId xmlns:a16="http://schemas.microsoft.com/office/drawing/2014/main" id="{FCD5BD6E-C70A-4890-B3B2-98A09568DE79}"/>
                  </a:ext>
                </a:extLst>
              </p:cNvPr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5;p33">
                <a:extLst>
                  <a:ext uri="{FF2B5EF4-FFF2-40B4-BE49-F238E27FC236}">
                    <a16:creationId xmlns:a16="http://schemas.microsoft.com/office/drawing/2014/main" id="{408469ED-15A4-4154-A249-F59CB1FDFB81}"/>
                  </a:ext>
                </a:extLst>
              </p:cNvPr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6;p33">
                <a:extLst>
                  <a:ext uri="{FF2B5EF4-FFF2-40B4-BE49-F238E27FC236}">
                    <a16:creationId xmlns:a16="http://schemas.microsoft.com/office/drawing/2014/main" id="{DE9EEEF1-C17F-4E5F-8FC4-F675CDA4327E}"/>
                  </a:ext>
                </a:extLst>
              </p:cNvPr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7;p33">
                <a:extLst>
                  <a:ext uri="{FF2B5EF4-FFF2-40B4-BE49-F238E27FC236}">
                    <a16:creationId xmlns:a16="http://schemas.microsoft.com/office/drawing/2014/main" id="{A88BB14E-11CA-4A13-84C6-3172A70B057B}"/>
                  </a:ext>
                </a:extLst>
              </p:cNvPr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8;p33">
                <a:extLst>
                  <a:ext uri="{FF2B5EF4-FFF2-40B4-BE49-F238E27FC236}">
                    <a16:creationId xmlns:a16="http://schemas.microsoft.com/office/drawing/2014/main" id="{F1361A18-6B00-4786-811F-49BD39607D4D}"/>
                  </a:ext>
                </a:extLst>
              </p:cNvPr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603;p35">
              <a:extLst>
                <a:ext uri="{FF2B5EF4-FFF2-40B4-BE49-F238E27FC236}">
                  <a16:creationId xmlns:a16="http://schemas.microsoft.com/office/drawing/2014/main" id="{74EFB417-DBF9-4412-862E-E553BDE83E2F}"/>
                </a:ext>
              </a:extLst>
            </p:cNvPr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3" name="Google Shape;604;p35">
                <a:extLst>
                  <a:ext uri="{FF2B5EF4-FFF2-40B4-BE49-F238E27FC236}">
                    <a16:creationId xmlns:a16="http://schemas.microsoft.com/office/drawing/2014/main" id="{9CB1395F-402D-4CF4-8DC4-28EA9A35FC79}"/>
                  </a:ext>
                </a:extLst>
              </p:cNvPr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605;p35">
                <a:extLst>
                  <a:ext uri="{FF2B5EF4-FFF2-40B4-BE49-F238E27FC236}">
                    <a16:creationId xmlns:a16="http://schemas.microsoft.com/office/drawing/2014/main" id="{FDDFECDA-5FA1-4C78-A068-E21441DE7CF2}"/>
                  </a:ext>
                </a:extLst>
              </p:cNvPr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6;p35">
                <a:extLst>
                  <a:ext uri="{FF2B5EF4-FFF2-40B4-BE49-F238E27FC236}">
                    <a16:creationId xmlns:a16="http://schemas.microsoft.com/office/drawing/2014/main" id="{681D035A-0961-45C9-ACC9-777CCD96BA49}"/>
                  </a:ext>
                </a:extLst>
              </p:cNvPr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7;p35">
                <a:extLst>
                  <a:ext uri="{FF2B5EF4-FFF2-40B4-BE49-F238E27FC236}">
                    <a16:creationId xmlns:a16="http://schemas.microsoft.com/office/drawing/2014/main" id="{65C34DBE-B36E-4BB6-B0DA-D541A042CBF0}"/>
                  </a:ext>
                </a:extLst>
              </p:cNvPr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8;p35">
                <a:extLst>
                  <a:ext uri="{FF2B5EF4-FFF2-40B4-BE49-F238E27FC236}">
                    <a16:creationId xmlns:a16="http://schemas.microsoft.com/office/drawing/2014/main" id="{B570BF7A-6218-46CA-AE1A-38BE9961F4AA}"/>
                  </a:ext>
                </a:extLst>
              </p:cNvPr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9;p35">
                <a:extLst>
                  <a:ext uri="{FF2B5EF4-FFF2-40B4-BE49-F238E27FC236}">
                    <a16:creationId xmlns:a16="http://schemas.microsoft.com/office/drawing/2014/main" id="{6E4D22E7-74CB-4155-93C1-4A9829670E3B}"/>
                  </a:ext>
                </a:extLst>
              </p:cNvPr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4BD0AC3-1AEF-4E71-8E13-340CBEE81B8F}"/>
                </a:ext>
              </a:extLst>
            </p:cNvPr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98A26D5-5F24-40EA-A855-45BF73646324}"/>
                </a:ext>
              </a:extLst>
            </p:cNvPr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0E13F02-21D9-4BA0-9116-E02E6EC33D3F}"/>
                </a:ext>
              </a:extLst>
            </p:cNvPr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7D7540A-239D-414B-897D-151842C75E60}"/>
                </a:ext>
              </a:extLst>
            </p:cNvPr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FF092CC-B744-4674-B605-13E9A02011DB}"/>
                  </a:ext>
                </a:extLst>
              </p:cNvPr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150ACDC-D7D4-4FC4-BEDD-344463ED0E8C}"/>
                  </a:ext>
                </a:extLst>
              </p:cNvPr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5C5BD5AE-CA7F-40D7-BF1D-C323336B0C8C}"/>
                </a:ext>
              </a:extLst>
            </p:cNvPr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3F42D6D-E405-4340-A389-FDBC2A1C8601}"/>
              </a:ext>
            </a:extLst>
          </p:cNvPr>
          <p:cNvSpPr txBox="1"/>
          <p:nvPr/>
        </p:nvSpPr>
        <p:spPr>
          <a:xfrm>
            <a:off x="571094" y="454039"/>
            <a:ext cx="8516462" cy="1111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Vẽ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“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Trường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hạnh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phúc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”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3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Children relaxing in art class Royalty Free Vector Image">
            <a:extLst>
              <a:ext uri="{FF2B5EF4-FFF2-40B4-BE49-F238E27FC236}">
                <a16:creationId xmlns:a16="http://schemas.microsoft.com/office/drawing/2014/main" id="{745C503E-6CAC-46D3-96B3-7E60EE7DE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r="134" b="17037"/>
          <a:stretch/>
        </p:blipFill>
        <p:spPr bwMode="auto">
          <a:xfrm>
            <a:off x="2003424" y="1565690"/>
            <a:ext cx="5400675" cy="330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74317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heme hdtt[2021061009574517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198</Words>
  <Application>Microsoft Office PowerPoint</Application>
  <PresentationFormat>On-screen Show (16:9)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Pangolin</vt:lpstr>
      <vt:lpstr>UTM Cookies</vt:lpstr>
      <vt:lpstr>UTM Androgyne</vt:lpstr>
      <vt:lpstr>Arial</vt:lpstr>
      <vt:lpstr>Baloo 2</vt:lpstr>
      <vt:lpstr>English Vocabulary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Phạm Thanh Hằng (ADAS – GV)</cp:lastModifiedBy>
  <cp:revision>63</cp:revision>
  <dcterms:modified xsi:type="dcterms:W3CDTF">2021-06-10T17:48:32Z</dcterms:modified>
</cp:coreProperties>
</file>