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300" r:id="rId2"/>
    <p:sldId id="301" r:id="rId3"/>
    <p:sldId id="302" r:id="rId4"/>
    <p:sldId id="303" r:id="rId5"/>
    <p:sldId id="305" r:id="rId6"/>
    <p:sldId id="306" r:id="rId7"/>
    <p:sldId id="307" r:id="rId8"/>
  </p:sldIdLst>
  <p:sldSz cx="9144000" cy="5143500" type="screen16x9"/>
  <p:notesSz cx="6858000" cy="9144000"/>
  <p:embeddedFontLst>
    <p:embeddedFont>
      <p:font typeface="Baloo 2" panose="020B0604020202020204" charset="0"/>
      <p:regular r:id="rId10"/>
      <p:bold r:id="rId11"/>
    </p:embeddedFont>
    <p:embeddedFont>
      <p:font typeface="Pangolin" panose="020B0604020202020204" charset="0"/>
      <p:regular r:id="rId12"/>
    </p:embeddedFont>
    <p:embeddedFont>
      <p:font typeface="UTM Androgyne" panose="02040603050506020204" pitchFamily="18" charset="0"/>
      <p:regular r:id="rId13"/>
    </p:embeddedFont>
    <p:embeddedFont>
      <p:font typeface="UTM Cookies" panose="02040603050506020204" pitchFamily="18" charset="0"/>
      <p:regular r:id="rId14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7D4"/>
    <a:srgbClr val="000000"/>
    <a:srgbClr val="160149"/>
    <a:srgbClr val="FFE393"/>
    <a:srgbClr val="FEF8B0"/>
    <a:srgbClr val="00A651"/>
    <a:srgbClr val="1A8C54"/>
    <a:srgbClr val="AC98C9"/>
    <a:srgbClr val="E5E1EE"/>
    <a:srgbClr val="A16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738" autoAdjust="0"/>
  </p:normalViewPr>
  <p:slideViewPr>
    <p:cSldViewPr snapToGrid="0">
      <p:cViewPr varScale="1">
        <p:scale>
          <a:sx n="89" d="100"/>
          <a:sy n="89" d="100"/>
        </p:scale>
        <p:origin x="8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92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5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58" name="TextBox 5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/>
                </a:solidFill>
              </a:rPr>
              <a:t>FeistyForwarders_0968120672</a:t>
            </a:r>
          </a:p>
        </p:txBody>
      </p:sp>
      <p:sp>
        <p:nvSpPr>
          <p:cNvPr id="5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6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6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7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3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7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extBox 89"/>
          <p:cNvSpPr txBox="1"/>
          <p:nvPr userDrawn="1"/>
        </p:nvSpPr>
        <p:spPr>
          <a:xfrm>
            <a:off x="5730322" y="625809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EM YÊU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TRƯỜNG EM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678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188B72D-4033-4F43-9620-1A23238D6BF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3638" y="2659672"/>
            <a:ext cx="3948056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 err="1"/>
              <a:t>Bài</a:t>
            </a:r>
            <a:r>
              <a:rPr lang="en-US" dirty="0"/>
              <a:t> 12: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ơn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EFA70-4309-4341-9285-43B5741FC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118" y="4201019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06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06EB8-87C6-48E9-BA2A-37E0F54A4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A0286-5E68-4621-8146-4967FF623231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350DE-AEDA-4F64-B9AD-071BFFBCC4EA}"/>
              </a:ext>
            </a:extLst>
          </p:cNvPr>
          <p:cNvSpPr txBox="1"/>
          <p:nvPr/>
        </p:nvSpPr>
        <p:spPr>
          <a:xfrm>
            <a:off x="1352509" y="824754"/>
            <a:ext cx="83217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chào</a:t>
            </a:r>
            <a:r>
              <a:rPr lang="en-US" sz="2000" dirty="0"/>
              <a:t> </a:t>
            </a:r>
            <a:r>
              <a:rPr lang="en-US" sz="2000" dirty="0" err="1"/>
              <a:t>mừng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giáo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20 - 11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2EF90-7904-480B-A75B-D166E2C82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5275" y="1224864"/>
            <a:ext cx="5973449" cy="3490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89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05B88-44A3-482D-AEAD-DC89A3C6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B4CBA5-7183-4CA8-9A2E-883A76698B69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8DFF7C-8390-4967-A5D7-B83220716254}"/>
              </a:ext>
            </a:extLst>
          </p:cNvPr>
          <p:cNvSpPr txBox="1"/>
          <p:nvPr/>
        </p:nvSpPr>
        <p:spPr>
          <a:xfrm>
            <a:off x="1382790" y="856085"/>
            <a:ext cx="704991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Ai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hiểu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nhất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E8004-FF3D-4D38-ADF5-3A86C731F7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9288" y="1317750"/>
            <a:ext cx="6136914" cy="34235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9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2608BE-3D4C-4114-A906-D8B3DFCE8BF4}"/>
              </a:ext>
            </a:extLst>
          </p:cNvPr>
          <p:cNvSpPr txBox="1"/>
          <p:nvPr/>
        </p:nvSpPr>
        <p:spPr>
          <a:xfrm>
            <a:off x="609748" y="371137"/>
            <a:ext cx="8534301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lòng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ơn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Cắt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giấy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lá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,…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Chuyển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tới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C1B43-17E9-4750-B281-512D77D13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546" y="2025650"/>
            <a:ext cx="4267200" cy="2266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73A3A3C-DEB4-41FC-B28A-CE6DB2D320AF}"/>
              </a:ext>
            </a:extLst>
          </p:cNvPr>
          <p:cNvGrpSpPr/>
          <p:nvPr/>
        </p:nvGrpSpPr>
        <p:grpSpPr>
          <a:xfrm>
            <a:off x="5197238" y="1868654"/>
            <a:ext cx="2955924" cy="2580941"/>
            <a:chOff x="5143500" y="2120899"/>
            <a:chExt cx="2955924" cy="258094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D79326-B76A-4255-A9D7-709D943F0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764" t="2530"/>
            <a:stretch/>
          </p:blipFill>
          <p:spPr>
            <a:xfrm>
              <a:off x="5270499" y="2120899"/>
              <a:ext cx="2828925" cy="258094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1F238A-BC31-4767-A526-EC30A4188733}"/>
                </a:ext>
              </a:extLst>
            </p:cNvPr>
            <p:cNvSpPr/>
            <p:nvPr/>
          </p:nvSpPr>
          <p:spPr>
            <a:xfrm>
              <a:off x="5143500" y="2133600"/>
              <a:ext cx="355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113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4D5B08-FFD9-4F95-924B-DEB894491874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242F45AB-959A-4272-A0D3-FAF04509D7ED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84BE2992-D8E8-4BB6-ADA4-CAC4CEDCBF16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FE91CF79-7A08-431C-8234-ECB8D645EFD9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065FD29D-37D3-4464-BED3-B3711D05D905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BC1AE4E3-8292-4134-B1C1-DA54D208F1B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93270630-D1CD-4FA2-AB32-64F85646921A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B522BF35-BF9E-4819-B9F7-CFF56337901E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D32F7DFD-4513-4360-9765-D83B82C1FB8D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C71A465F-039D-4DD9-885B-00D98DC8BB90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1AE3CF19-F12A-4667-B885-EF653AD0F9C1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CB957625-630F-469D-A12D-348615D67C64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FCD5BD6E-C70A-4890-B3B2-98A09568DE79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408469ED-15A4-4154-A249-F59CB1FDFB81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DE9EEEF1-C17F-4E5F-8FC4-F675CDA4327E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A88BB14E-11CA-4A13-84C6-3172A70B057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F1361A18-6B00-4786-811F-49BD39607D4D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74EFB417-DBF9-4412-862E-E553BDE83E2F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9CB1395F-402D-4CF4-8DC4-28EA9A35FC79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DDFECDA-5FA1-4C78-A068-E21441DE7CF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681D035A-0961-45C9-ACC9-777CCD96BA4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65C34DBE-B36E-4BB6-B0DA-D541A042CBF0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B570BF7A-6218-46CA-AE1A-38BE9961F4AA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6E4D22E7-74CB-4155-93C1-4A9829670E3B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BD0AC3-1AEF-4E71-8E13-340CBEE81B8F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98A26D5-5F24-40EA-A855-45BF73646324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0E13F02-21D9-4BA0-9116-E02E6EC33D3F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7D7540A-239D-414B-897D-151842C75E60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F092CC-B744-4674-B605-13E9A02011DB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50ACDC-D7D4-4FC4-BEDD-344463ED0E8C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C5BD5AE-CA7F-40D7-BF1D-C323336B0C8C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3F42D6D-E405-4340-A389-FDBC2A1C8601}"/>
              </a:ext>
            </a:extLst>
          </p:cNvPr>
          <p:cNvSpPr txBox="1"/>
          <p:nvPr/>
        </p:nvSpPr>
        <p:spPr>
          <a:xfrm>
            <a:off x="571094" y="454039"/>
            <a:ext cx="85164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5A901B-5808-4F58-B580-8A5B4601B732}"/>
              </a:ext>
            </a:extLst>
          </p:cNvPr>
          <p:cNvSpPr txBox="1"/>
          <p:nvPr/>
        </p:nvSpPr>
        <p:spPr>
          <a:xfrm>
            <a:off x="857009" y="1371979"/>
            <a:ext cx="2559381" cy="2793842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đối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4" name="Picture 6" descr="School, Teacher, Children, Child Care Png Image - Listen To The Teacher -  569x425 PNG Download - PNGkit">
            <a:extLst>
              <a:ext uri="{FF2B5EF4-FFF2-40B4-BE49-F238E27FC236}">
                <a16:creationId xmlns:a16="http://schemas.microsoft.com/office/drawing/2014/main" id="{820575C8-2877-404D-B694-285451931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6" t="7509" r="15131" b="6674"/>
          <a:stretch/>
        </p:blipFill>
        <p:spPr bwMode="auto">
          <a:xfrm>
            <a:off x="3999314" y="966699"/>
            <a:ext cx="4517148" cy="340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43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7BDFFF-8F3F-4BBE-9475-9B775100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79545-18A4-47D8-9364-DB92FA94AFC6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9476F-E61F-433C-BCC4-EC688D73AE0E}"/>
              </a:ext>
            </a:extLst>
          </p:cNvPr>
          <p:cNvSpPr txBox="1"/>
          <p:nvPr/>
        </p:nvSpPr>
        <p:spPr>
          <a:xfrm>
            <a:off x="1374925" y="855716"/>
            <a:ext cx="79759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văn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nghệ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mừng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Từng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C4AC83-F26B-48CF-99BF-48BE13AE7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1778" y="1788117"/>
            <a:ext cx="5392663" cy="28314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4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0EB5EE-9E56-40D5-ADC0-249D3A40A7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818"/>
          <a:stretch/>
        </p:blipFill>
        <p:spPr>
          <a:xfrm>
            <a:off x="504005" y="654050"/>
            <a:ext cx="8135989" cy="355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4415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heme hdtt[20210610095745176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138</Words>
  <Application>Microsoft Office PowerPoint</Application>
  <PresentationFormat>On-screen Show (16:9)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Pangolin</vt:lpstr>
      <vt:lpstr>UTM Cookies</vt:lpstr>
      <vt:lpstr>UTM Androgyne</vt:lpstr>
      <vt:lpstr>Arial</vt:lpstr>
      <vt:lpstr>Baloo 2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Phạm Thanh Hằng (ADAS – GV)</cp:lastModifiedBy>
  <cp:revision>74</cp:revision>
  <dcterms:modified xsi:type="dcterms:W3CDTF">2021-06-10T17:51:16Z</dcterms:modified>
</cp:coreProperties>
</file>