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6" r:id="rId2"/>
  </p:sldMasterIdLst>
  <p:notesMasterIdLst>
    <p:notesMasterId r:id="rId17"/>
  </p:notesMasterIdLst>
  <p:sldIdLst>
    <p:sldId id="257" r:id="rId3"/>
    <p:sldId id="259" r:id="rId4"/>
    <p:sldId id="260" r:id="rId5"/>
    <p:sldId id="258" r:id="rId6"/>
    <p:sldId id="267" r:id="rId7"/>
    <p:sldId id="261" r:id="rId8"/>
    <p:sldId id="268" r:id="rId9"/>
    <p:sldId id="263" r:id="rId10"/>
    <p:sldId id="269" r:id="rId11"/>
    <p:sldId id="264" r:id="rId12"/>
    <p:sldId id="270" r:id="rId13"/>
    <p:sldId id="265" r:id="rId14"/>
    <p:sldId id="271" r:id="rId15"/>
    <p:sldId id="272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CC99"/>
    <a:srgbClr val="00C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8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0DED52-B18B-4E7F-9BA0-D989967039B2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C30F-BBE7-40EC-AF38-44A039E660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288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4821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144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085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9344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60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050" y="-19050"/>
            <a:ext cx="12253579" cy="6889274"/>
          </a:xfrm>
          <a:prstGeom prst="rect">
            <a:avLst/>
          </a:prstGeom>
        </p:spPr>
      </p:pic>
      <p:pic>
        <p:nvPicPr>
          <p:cNvPr id="8" name="图片 29" descr="8b0fccb2e21d61b25266c16d7d822443"/>
          <p:cNvPicPr>
            <a:picLocks noChangeAspect="1"/>
          </p:cNvPicPr>
          <p:nvPr userDrawn="1"/>
        </p:nvPicPr>
        <p:blipFill>
          <a:blip r:embed="rId3"/>
          <a:srcRect r="3242"/>
          <a:stretch>
            <a:fillRect/>
          </a:stretch>
        </p:blipFill>
        <p:spPr>
          <a:xfrm>
            <a:off x="9330690" y="240030"/>
            <a:ext cx="2880360" cy="180721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00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7953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341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82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665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4FB098-DE0E-4172-96DC-BFECD8D41EDA}" type="datetimeFigureOut">
              <a:rPr lang="en-US" smtClean="0"/>
              <a:t>7/15/2022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B1B3-2B2E-49DC-8597-DBFDE7DAF47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9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2022/7/15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33D9039-A109-47D3-9C4C-87AF8B5957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/>
        </p:blipFill>
        <p:spPr>
          <a:xfrm>
            <a:off x="-3699428" y="4229310"/>
            <a:ext cx="2112213" cy="2309602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0" y="0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F ChefScript Pro" panose="03060702040507070403" pitchFamily="66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11178502" y="6538912"/>
            <a:ext cx="12649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UVF ChefScript Pro" panose="03060702040507070403" pitchFamily="66" charset="0"/>
                <a:ea typeface="+mn-ea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1046150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rippl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2.png"/><Relationship Id="rId11" Type="http://schemas.openxmlformats.org/officeDocument/2006/relationships/image" Target="../media/image26.png"/><Relationship Id="rId5" Type="http://schemas.openxmlformats.org/officeDocument/2006/relationships/image" Target="../media/image21.jpeg"/><Relationship Id="rId10" Type="http://schemas.openxmlformats.org/officeDocument/2006/relationships/image" Target="../media/image28.png"/><Relationship Id="rId4" Type="http://schemas.openxmlformats.org/officeDocument/2006/relationships/audio" Target="../media/audio1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32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2.png"/><Relationship Id="rId10" Type="http://schemas.microsoft.com/office/2007/relationships/hdphoto" Target="../media/hdphoto2.wdp"/><Relationship Id="rId4" Type="http://schemas.openxmlformats.org/officeDocument/2006/relationships/image" Target="../media/image21.jpeg"/><Relationship Id="rId9" Type="http://schemas.openxmlformats.org/officeDocument/2006/relationships/image" Target="../media/image25.png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9.png"/><Relationship Id="rId7" Type="http://schemas.openxmlformats.org/officeDocument/2006/relationships/image" Target="../media/image35.png"/><Relationship Id="rId12" Type="http://schemas.microsoft.com/office/2007/relationships/hdphoto" Target="../media/hdphoto6.wdp"/><Relationship Id="rId17" Type="http://schemas.openxmlformats.org/officeDocument/2006/relationships/image" Target="../media/image40.png"/><Relationship Id="rId2" Type="http://schemas.openxmlformats.org/officeDocument/2006/relationships/tags" Target="../tags/tag2.xml"/><Relationship Id="rId16" Type="http://schemas.microsoft.com/office/2007/relationships/hdphoto" Target="../media/hdphoto8.wdp"/><Relationship Id="rId20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microsoft.com/office/2007/relationships/hdphoto" Target="../media/hdphoto5.wdp"/><Relationship Id="rId19" Type="http://schemas.openxmlformats.org/officeDocument/2006/relationships/image" Target="../media/image42.png"/><Relationship Id="rId4" Type="http://schemas.openxmlformats.org/officeDocument/2006/relationships/audio" Target="../media/audio1.wav"/><Relationship Id="rId9" Type="http://schemas.openxmlformats.org/officeDocument/2006/relationships/image" Target="../media/image36.png"/><Relationship Id="rId14" Type="http://schemas.microsoft.com/office/2007/relationships/hdphoto" Target="../media/hdphoto7.wdp"/><Relationship Id="rId2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jpe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9" descr="8b0fccb2e21d61b25266c16d7d822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4719320" cy="2864485"/>
          </a:xfrm>
          <a:prstGeom prst="rect">
            <a:avLst/>
          </a:prstGeom>
        </p:spPr>
      </p:pic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740104" y="384142"/>
            <a:ext cx="8897261" cy="647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3401" y="2621358"/>
            <a:ext cx="698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Ôn tập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các số đến 100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9039-A109-47D3-9C4C-87AF8B595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/>
        </p:blipFill>
        <p:spPr>
          <a:xfrm>
            <a:off x="0" y="5735359"/>
            <a:ext cx="1026695" cy="11226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074" y="-76626"/>
            <a:ext cx="1523956" cy="1508868"/>
          </a:xfrm>
          <a:prstGeom prst="rect">
            <a:avLst/>
          </a:prstGeom>
        </p:spPr>
      </p:pic>
      <p:grpSp>
        <p:nvGrpSpPr>
          <p:cNvPr id="12" name="组合 7"/>
          <p:cNvGrpSpPr/>
          <p:nvPr/>
        </p:nvGrpSpPr>
        <p:grpSpPr>
          <a:xfrm>
            <a:off x="8609883" y="712212"/>
            <a:ext cx="2440305" cy="2568575"/>
            <a:chOff x="13633" y="617"/>
            <a:chExt cx="3843" cy="4045"/>
          </a:xfrm>
        </p:grpSpPr>
        <p:pic>
          <p:nvPicPr>
            <p:cNvPr id="13" name="图片 5" descr="317bb1fc8d85c3cf0cc20b70fb72da9d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419" y="2187"/>
              <a:ext cx="1718" cy="2475"/>
            </a:xfrm>
            <a:prstGeom prst="rect">
              <a:avLst/>
            </a:prstGeom>
          </p:spPr>
        </p:pic>
        <p:pic>
          <p:nvPicPr>
            <p:cNvPr id="14" name="图片 3" descr="dbbdf7ebe7fa68866d08b93311b0040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633" y="617"/>
              <a:ext cx="3843" cy="2472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860342" y="4745016"/>
            <a:ext cx="30936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reflection blurRad="6350" stA="60000" endA="900" endPos="58000" dir="5400000" sy="-100000" algn="bl" rotWithShape="0"/>
                </a:effectLst>
                <a:uLnTx/>
                <a:uFillTx/>
                <a:latin typeface="UTM American Sans" panose="02040603050506020204" pitchFamily="18" charset="0"/>
                <a:ea typeface="+mn-ea"/>
                <a:cs typeface="+mn-cs"/>
              </a:rPr>
              <a:t>Tiết 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71198" y="1019988"/>
            <a:ext cx="2165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119EBC"/>
                </a:solidFill>
                <a:effectLst/>
                <a:uLnTx/>
                <a:uFillTx/>
                <a:latin typeface="UTM Edwardian" panose="02040603050506020204" pitchFamily="18" charset="0"/>
                <a:ea typeface="+mn-ea"/>
                <a:cs typeface="+mn-cs"/>
              </a:rPr>
              <a:t>Bài 1</a:t>
            </a:r>
          </a:p>
        </p:txBody>
      </p:sp>
    </p:spTree>
    <p:extLst>
      <p:ext uri="{BB962C8B-B14F-4D97-AF65-F5344CB8AC3E}">
        <p14:creationId xmlns:p14="http://schemas.microsoft.com/office/powerpoint/2010/main" val="171402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AF115E59-1923-E98A-DE2E-08A34A1FDE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839271"/>
              </p:ext>
            </p:extLst>
          </p:nvPr>
        </p:nvGraphicFramePr>
        <p:xfrm>
          <a:off x="867289" y="1503460"/>
          <a:ext cx="9592164" cy="4578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7388">
                  <a:extLst>
                    <a:ext uri="{9D8B030D-6E8A-4147-A177-3AD203B41FA5}">
                      <a16:colId xmlns:a16="http://schemas.microsoft.com/office/drawing/2014/main" val="3216183624"/>
                    </a:ext>
                  </a:extLst>
                </a:gridCol>
                <a:gridCol w="3197388">
                  <a:extLst>
                    <a:ext uri="{9D8B030D-6E8A-4147-A177-3AD203B41FA5}">
                      <a16:colId xmlns:a16="http://schemas.microsoft.com/office/drawing/2014/main" val="2758014181"/>
                    </a:ext>
                  </a:extLst>
                </a:gridCol>
                <a:gridCol w="3197388">
                  <a:extLst>
                    <a:ext uri="{9D8B030D-6E8A-4147-A177-3AD203B41FA5}">
                      <a16:colId xmlns:a16="http://schemas.microsoft.com/office/drawing/2014/main" val="3121754875"/>
                    </a:ext>
                  </a:extLst>
                </a:gridCol>
              </a:tblGrid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7684187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0588079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0804689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2726411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405390"/>
                  </a:ext>
                </a:extLst>
              </a:tr>
              <a:tr h="763108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2647735"/>
                  </a:ext>
                </a:extLst>
              </a:tr>
            </a:tbl>
          </a:graphicData>
        </a:graphic>
      </p:graphicFrame>
      <p:pic>
        <p:nvPicPr>
          <p:cNvPr id="39" name="图片 21" descr="cac9d45ff3c72428d18fdc5ec263228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24674" y="4083664"/>
            <a:ext cx="2285365" cy="297116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3002" y="201441"/>
            <a:ext cx="3420497" cy="1092150"/>
            <a:chOff x="3424789" y="1067845"/>
            <a:chExt cx="3420497" cy="1092150"/>
          </a:xfrm>
        </p:grpSpPr>
        <p:sp>
          <p:nvSpPr>
            <p:cNvPr id="3" name="Oval 2"/>
            <p:cNvSpPr/>
            <p:nvPr/>
          </p:nvSpPr>
          <p:spPr>
            <a:xfrm>
              <a:off x="3424789" y="1067845"/>
              <a:ext cx="1001593" cy="106831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3</a:t>
              </a: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4561225" y="1144332"/>
              <a:ext cx="1495930" cy="93139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Số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04902" y="1144332"/>
              <a:ext cx="740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1838868" y="1503460"/>
            <a:ext cx="8514263" cy="4691027"/>
            <a:chOff x="1723746" y="1923441"/>
            <a:chExt cx="8514263" cy="4691027"/>
          </a:xfrm>
        </p:grpSpPr>
        <p:sp>
          <p:nvSpPr>
            <p:cNvPr id="10" name="TextBox 9"/>
            <p:cNvSpPr txBox="1"/>
            <p:nvPr/>
          </p:nvSpPr>
          <p:spPr>
            <a:xfrm>
              <a:off x="1732547" y="192505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6523" y="1923441"/>
              <a:ext cx="30655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chục 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72469" y="1923441"/>
              <a:ext cx="306554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>
                  <a:latin typeface="UTM Avo" panose="02040603050506020204" pitchFamily="18" charset="0"/>
                </a:rPr>
                <a:t>Số đơn vị 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40167" y="2764946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35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723746" y="3546084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53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32546" y="4315525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47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732168" y="5075586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80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732167" y="5800692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66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730482" y="277664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388726" y="2692883"/>
              <a:ext cx="98595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730481" y="3597761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31087" y="429089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99609" y="5016003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661563" y="584502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8322982" y="355001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307545" y="4294035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291854" y="5119518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07545" y="5832917"/>
              <a:ext cx="10828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>
                  <a:solidFill>
                    <a:srgbClr val="002060"/>
                  </a:solidFill>
                  <a:latin typeface="UTM Avo" panose="02040603050506020204" pitchFamily="18" charset="0"/>
                </a:rPr>
                <a:t>?</a:t>
              </a:r>
              <a:r>
                <a:rPr lang="en-US" sz="4400" b="1">
                  <a:solidFill>
                    <a:srgbClr val="002060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31" name="Rounded Rectangle 30"/>
          <p:cNvSpPr/>
          <p:nvPr/>
        </p:nvSpPr>
        <p:spPr>
          <a:xfrm>
            <a:off x="4614675" y="36741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8239556" y="3650929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4651581" y="435428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8239556" y="4403938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7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4636777" y="5131113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8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239556" y="5199191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0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4637989" y="5921887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sp>
        <p:nvSpPr>
          <p:cNvPr id="38" name="Rounded Rectangle 37"/>
          <p:cNvSpPr/>
          <p:nvPr/>
        </p:nvSpPr>
        <p:spPr>
          <a:xfrm>
            <a:off x="8239556" y="5921720"/>
            <a:ext cx="754380" cy="52705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6</a:t>
            </a:r>
          </a:p>
        </p:txBody>
      </p:sp>
      <p:pic>
        <p:nvPicPr>
          <p:cNvPr id="40" name="图片 22" descr="g146"/>
          <p:cNvPicPr>
            <a:picLocks noChangeAspect="1"/>
          </p:cNvPicPr>
          <p:nvPr/>
        </p:nvPicPr>
        <p:blipFill>
          <a:blip r:embed="rId4"/>
          <a:srcRect t="51120" r="50521" b="10051"/>
          <a:stretch>
            <a:fillRect/>
          </a:stretch>
        </p:blipFill>
        <p:spPr>
          <a:xfrm>
            <a:off x="35496" y="5445409"/>
            <a:ext cx="1437236" cy="1403985"/>
          </a:xfrm>
          <a:prstGeom prst="rect">
            <a:avLst/>
          </a:prstGeom>
        </p:spPr>
      </p:pic>
      <p:pic>
        <p:nvPicPr>
          <p:cNvPr id="41" name="Picture 4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56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bldLvl="0" animBg="1"/>
      <p:bldP spid="32" grpId="1" animBg="1"/>
      <p:bldP spid="33" grpId="0" bldLvl="0" animBg="1"/>
      <p:bldP spid="33" grpId="1" animBg="1"/>
      <p:bldP spid="34" grpId="0" bldLvl="0" animBg="1"/>
      <p:bldP spid="34" grpId="1" animBg="1"/>
      <p:bldP spid="35" grpId="0" bldLvl="0" animBg="1"/>
      <p:bldP spid="35" grpId="1" animBg="1"/>
      <p:bldP spid="36" grpId="0" bldLvl="0" animBg="1"/>
      <p:bldP spid="36" grpId="1" animBg="1"/>
      <p:bldP spid="37" grpId="0" bldLvl="0" animBg="1"/>
      <p:bldP spid="37" grpId="1" animBg="1"/>
      <p:bldP spid="38" grpId="0" bldLvl="0" animBg="1"/>
      <p:bldP spid="3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4754CA7-C24F-4E4B-8EFE-A60BA74C1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227265" y="4859469"/>
            <a:ext cx="1968143" cy="1909008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3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15287 0.36041 L 0.48346 -0.07084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1" y="250568"/>
            <a:ext cx="9970929" cy="168821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499385" y="454241"/>
            <a:ext cx="90106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UTM Avo" panose="02040603050506020204" pitchFamily="18" charset="0"/>
              </a:rPr>
              <a:t>Từ ba thẻ số dưới đây, em hãy lập các số có 2 chữ số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54271" y="2402328"/>
            <a:ext cx="2233295" cy="2681925"/>
            <a:chOff x="2273998" y="2649745"/>
            <a:chExt cx="2233295" cy="2681925"/>
          </a:xfrm>
        </p:grpSpPr>
        <p:sp>
          <p:nvSpPr>
            <p:cNvPr id="3" name="Rounded Rectangle 2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929074" y="2325183"/>
            <a:ext cx="2233295" cy="2681925"/>
            <a:chOff x="2273998" y="2649745"/>
            <a:chExt cx="2233295" cy="2681925"/>
          </a:xfrm>
        </p:grpSpPr>
        <p:sp>
          <p:nvSpPr>
            <p:cNvPr id="8" name="Rounded Rectangle 7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ounded Rectangle 8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7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7094651" y="2250608"/>
            <a:ext cx="2233295" cy="2681925"/>
            <a:chOff x="2273998" y="2649745"/>
            <a:chExt cx="2233295" cy="2681925"/>
          </a:xfrm>
        </p:grpSpPr>
        <p:sp>
          <p:nvSpPr>
            <p:cNvPr id="12" name="Rounded Rectangle 11"/>
            <p:cNvSpPr/>
            <p:nvPr/>
          </p:nvSpPr>
          <p:spPr>
            <a:xfrm rot="20938178">
              <a:off x="2273998" y="2649745"/>
              <a:ext cx="2233295" cy="2681925"/>
            </a:xfrm>
            <a:prstGeom prst="roundRect">
              <a:avLst/>
            </a:prstGeom>
            <a:pattFill prst="lgConfetti">
              <a:fgClr>
                <a:srgbClr val="00CCFF"/>
              </a:fgClr>
              <a:bgClr>
                <a:schemeClr val="bg1"/>
              </a:bgClr>
            </a:pattFill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ounded Rectangle 12"/>
            <p:cNvSpPr/>
            <p:nvPr/>
          </p:nvSpPr>
          <p:spPr>
            <a:xfrm rot="20938178">
              <a:off x="2449431" y="2799032"/>
              <a:ext cx="1882427" cy="238335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 rot="20938178">
              <a:off x="2870314" y="2983201"/>
              <a:ext cx="847189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>
                  <a:solidFill>
                    <a:srgbClr val="002060"/>
                  </a:solidFill>
                  <a:latin typeface="UTM Avo" panose="02040603050506020204" pitchFamily="18" charset="0"/>
                </a:rPr>
                <a:t>5</a:t>
              </a:r>
            </a:p>
          </p:txBody>
        </p:sp>
      </p:grpSp>
      <p:sp>
        <p:nvSpPr>
          <p:cNvPr id="15" name="Oval 14"/>
          <p:cNvSpPr/>
          <p:nvPr/>
        </p:nvSpPr>
        <p:spPr>
          <a:xfrm>
            <a:off x="297302" y="391941"/>
            <a:ext cx="1001593" cy="1068318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4</a:t>
            </a:r>
          </a:p>
        </p:txBody>
      </p:sp>
      <p:grpSp>
        <p:nvGrpSpPr>
          <p:cNvPr id="28" name="Group 27"/>
          <p:cNvGrpSpPr/>
          <p:nvPr/>
        </p:nvGrpSpPr>
        <p:grpSpPr>
          <a:xfrm>
            <a:off x="1705865" y="5332377"/>
            <a:ext cx="8085107" cy="1331380"/>
            <a:chOff x="1705865" y="5332377"/>
            <a:chExt cx="8085107" cy="1331380"/>
          </a:xfrm>
        </p:grpSpPr>
        <p:sp>
          <p:nvSpPr>
            <p:cNvPr id="19" name="圆角矩形 53"/>
            <p:cNvSpPr/>
            <p:nvPr/>
          </p:nvSpPr>
          <p:spPr>
            <a:xfrm>
              <a:off x="1705865" y="5332377"/>
              <a:ext cx="8027957" cy="1331380"/>
            </a:xfrm>
            <a:prstGeom prst="roundRect">
              <a:avLst>
                <a:gd name="adj" fmla="val 10653"/>
              </a:avLst>
            </a:prstGeom>
            <a:solidFill>
              <a:schemeClr val="bg1"/>
            </a:solidFill>
            <a:ln w="38100">
              <a:solidFill>
                <a:srgbClr val="91F0FD"/>
              </a:solidFill>
            </a:ln>
            <a:effectLst>
              <a:outerShdw blurRad="165100" dist="63500" dir="5400000" algn="t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ysClr val="windowText" lastClr="000000"/>
                </a:solidFill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927252" y="5555761"/>
              <a:ext cx="786372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>
                  <a:solidFill>
                    <a:schemeClr val="accent5">
                      <a:lumMod val="50000"/>
                    </a:schemeClr>
                  </a:solidFill>
                  <a:latin typeface="#9Slide03 HelvetIns" panose="02040603050506020204" pitchFamily="18" charset="0"/>
                </a:rPr>
                <a:t>37 ; 35; 73; 75; 53; 57</a:t>
              </a:r>
            </a:p>
          </p:txBody>
        </p:sp>
      </p:grpSp>
      <p:pic>
        <p:nvPicPr>
          <p:cNvPr id="29" name="Picture 2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6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793440" y="-1273910"/>
            <a:ext cx="6865283" cy="725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8570920" y="3509467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94311" y="2703151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4754CA7-C24F-4E4B-8EFE-A60BA74C1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074126" y="1166300"/>
            <a:ext cx="1968143" cy="19090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5502063" y="3463025"/>
            <a:ext cx="1857321" cy="1801513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119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29" descr="8b0fccb2e21d61b25266c16d7d8224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0" y="0"/>
            <a:ext cx="4719320" cy="2864485"/>
          </a:xfrm>
          <a:prstGeom prst="rect">
            <a:avLst/>
          </a:prstGeom>
        </p:spPr>
      </p:pic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054332" y="180304"/>
            <a:ext cx="8897261" cy="64738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84424" y="2864485"/>
            <a:ext cx="698678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uLnTx/>
                <a:uFillTx/>
                <a:latin typeface="UTM Guanine" panose="02040603050506020204" pitchFamily="18" charset="0"/>
                <a:ea typeface="+mn-ea"/>
                <a:cs typeface="+mn-cs"/>
              </a:rPr>
              <a:t> </a:t>
            </a:r>
            <a:r>
              <a:rPr lang="en-US" sz="6600">
                <a:solidFill>
                  <a:srgbClr val="FF0066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  <a:reflection blurRad="6350" stA="50000" endA="300" endPos="50000" dist="29997" dir="5400000" sy="-100000" algn="bl" rotWithShape="0"/>
                </a:effectLst>
                <a:latin typeface="UTM Guanine" panose="02040603050506020204" pitchFamily="18" charset="0"/>
              </a:rPr>
              <a:t>Chúc các em học tốt!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>
                <a:glow rad="101600">
                  <a:srgbClr val="5B9BD5">
                    <a:satMod val="175000"/>
                    <a:alpha val="40000"/>
                  </a:srgbClr>
                </a:glow>
                <a:reflection blurRad="6350" stA="50000" endA="300" endPos="50000" dist="29997" dir="5400000" sy="-100000" algn="bl" rotWithShape="0"/>
              </a:effectLst>
              <a:uLnTx/>
              <a:uFillTx/>
              <a:latin typeface="UTM Guanine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3D9039-A109-47D3-9C4C-87AF8B59578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99"/>
          <a:stretch/>
        </p:blipFill>
        <p:spPr>
          <a:xfrm>
            <a:off x="0" y="5735359"/>
            <a:ext cx="1026695" cy="1122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20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564ed7d2ddea4"/>
          <p:cNvPicPr>
            <a:picLocks noChangeAspect="1"/>
          </p:cNvPicPr>
          <p:nvPr/>
        </p:nvPicPr>
        <p:blipFill>
          <a:blip r:embed="rId4"/>
          <a:srcRect t="61080" r="51656"/>
          <a:stretch>
            <a:fillRect/>
          </a:stretch>
        </p:blipFill>
        <p:spPr>
          <a:xfrm>
            <a:off x="-265044" y="1918970"/>
            <a:ext cx="4771390" cy="4939030"/>
          </a:xfrm>
          <a:prstGeom prst="rect">
            <a:avLst/>
          </a:prstGeom>
        </p:spPr>
      </p:pic>
      <p:cxnSp>
        <p:nvCxnSpPr>
          <p:cNvPr id="7" name="直接连接符 6"/>
          <p:cNvCxnSpPr/>
          <p:nvPr/>
        </p:nvCxnSpPr>
        <p:spPr>
          <a:xfrm>
            <a:off x="6195695" y="1006397"/>
            <a:ext cx="4879975" cy="0"/>
          </a:xfrm>
          <a:prstGeom prst="line">
            <a:avLst/>
          </a:prstGeom>
          <a:ln>
            <a:solidFill>
              <a:srgbClr val="2E7E38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图片 8" descr="f7d30ea4b628d33971365e72821aa1c5"/>
          <p:cNvPicPr>
            <a:picLocks noChangeAspect="1"/>
          </p:cNvPicPr>
          <p:nvPr/>
        </p:nvPicPr>
        <p:blipFill>
          <a:blip r:embed="rId5"/>
          <a:srcRect l="16885" t="7870" r="18795" b="24954"/>
          <a:stretch>
            <a:fillRect/>
          </a:stretch>
        </p:blipFill>
        <p:spPr>
          <a:xfrm>
            <a:off x="9646602" y="3873500"/>
            <a:ext cx="2858135" cy="2984500"/>
          </a:xfrm>
          <a:prstGeom prst="rect">
            <a:avLst/>
          </a:prstGeom>
        </p:spPr>
      </p:pic>
      <p:sp>
        <p:nvSpPr>
          <p:cNvPr id="6" name="同心圆 2"/>
          <p:cNvSpPr/>
          <p:nvPr/>
        </p:nvSpPr>
        <p:spPr>
          <a:xfrm>
            <a:off x="5221939" y="3751581"/>
            <a:ext cx="2531834" cy="2643551"/>
          </a:xfrm>
          <a:prstGeom prst="donut">
            <a:avLst>
              <a:gd name="adj" fmla="val 5109"/>
            </a:avLst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八角星 1"/>
          <p:cNvSpPr/>
          <p:nvPr/>
        </p:nvSpPr>
        <p:spPr>
          <a:xfrm>
            <a:off x="5022449" y="3586473"/>
            <a:ext cx="2963130" cy="2962967"/>
          </a:xfrm>
          <a:custGeom>
            <a:avLst/>
            <a:gdLst/>
            <a:ahLst/>
            <a:cxnLst/>
            <a:rect l="l" t="t" r="r" b="b"/>
            <a:pathLst>
              <a:path w="2078516" h="2078516">
                <a:moveTo>
                  <a:pt x="820426" y="1876814"/>
                </a:moveTo>
                <a:cubicBezTo>
                  <a:pt x="890140" y="1896078"/>
                  <a:pt x="963566" y="1905783"/>
                  <a:pt x="1039258" y="1905783"/>
                </a:cubicBezTo>
                <a:cubicBezTo>
                  <a:pt x="1114950" y="1905783"/>
                  <a:pt x="1188375" y="1896078"/>
                  <a:pt x="1258088" y="1876815"/>
                </a:cubicBezTo>
                <a:lnTo>
                  <a:pt x="1200197" y="2064805"/>
                </a:lnTo>
                <a:cubicBezTo>
                  <a:pt x="1147883" y="2074273"/>
                  <a:pt x="1094066" y="2078516"/>
                  <a:pt x="1039258" y="2078516"/>
                </a:cubicBezTo>
                <a:cubicBezTo>
                  <a:pt x="984450" y="2078516"/>
                  <a:pt x="930632" y="2074273"/>
                  <a:pt x="878317" y="2064805"/>
                </a:cubicBezTo>
                <a:close/>
                <a:moveTo>
                  <a:pt x="1784786" y="1474013"/>
                </a:moveTo>
                <a:lnTo>
                  <a:pt x="1878287" y="1650728"/>
                </a:lnTo>
                <a:cubicBezTo>
                  <a:pt x="1815529" y="1738606"/>
                  <a:pt x="1738606" y="1815529"/>
                  <a:pt x="1650728" y="1878286"/>
                </a:cubicBezTo>
                <a:lnTo>
                  <a:pt x="1474014" y="1784785"/>
                </a:lnTo>
                <a:cubicBezTo>
                  <a:pt x="1604814" y="1712553"/>
                  <a:pt x="1712554" y="1604813"/>
                  <a:pt x="1784786" y="1474013"/>
                </a:cubicBezTo>
                <a:close/>
                <a:moveTo>
                  <a:pt x="293730" y="1474012"/>
                </a:moveTo>
                <a:cubicBezTo>
                  <a:pt x="365962" y="1604812"/>
                  <a:pt x="473702" y="1712553"/>
                  <a:pt x="604502" y="1784785"/>
                </a:cubicBezTo>
                <a:lnTo>
                  <a:pt x="427788" y="1878286"/>
                </a:lnTo>
                <a:cubicBezTo>
                  <a:pt x="339909" y="1815528"/>
                  <a:pt x="262986" y="1738605"/>
                  <a:pt x="200229" y="1650726"/>
                </a:cubicBezTo>
                <a:close/>
                <a:moveTo>
                  <a:pt x="1876814" y="820426"/>
                </a:moveTo>
                <a:lnTo>
                  <a:pt x="2064805" y="878317"/>
                </a:lnTo>
                <a:cubicBezTo>
                  <a:pt x="2074273" y="930632"/>
                  <a:pt x="2078516" y="984450"/>
                  <a:pt x="2078516" y="1039258"/>
                </a:cubicBezTo>
                <a:cubicBezTo>
                  <a:pt x="2078516" y="1094066"/>
                  <a:pt x="2074274" y="1147883"/>
                  <a:pt x="2064805" y="1200197"/>
                </a:cubicBezTo>
                <a:lnTo>
                  <a:pt x="1876815" y="1258088"/>
                </a:lnTo>
                <a:cubicBezTo>
                  <a:pt x="1896078" y="1188374"/>
                  <a:pt x="1905783" y="1114950"/>
                  <a:pt x="1905783" y="1039258"/>
                </a:cubicBezTo>
                <a:cubicBezTo>
                  <a:pt x="1905783" y="963566"/>
                  <a:pt x="1896078" y="890140"/>
                  <a:pt x="1876814" y="820426"/>
                </a:cubicBezTo>
                <a:close/>
                <a:moveTo>
                  <a:pt x="201702" y="820426"/>
                </a:moveTo>
                <a:cubicBezTo>
                  <a:pt x="182438" y="890140"/>
                  <a:pt x="172733" y="963566"/>
                  <a:pt x="172733" y="1039258"/>
                </a:cubicBezTo>
                <a:cubicBezTo>
                  <a:pt x="172733" y="1114950"/>
                  <a:pt x="182438" y="1188375"/>
                  <a:pt x="201702" y="1258089"/>
                </a:cubicBezTo>
                <a:lnTo>
                  <a:pt x="13711" y="1200198"/>
                </a:lnTo>
                <a:cubicBezTo>
                  <a:pt x="4243" y="1147883"/>
                  <a:pt x="0" y="1094066"/>
                  <a:pt x="0" y="1039258"/>
                </a:cubicBezTo>
                <a:cubicBezTo>
                  <a:pt x="0" y="984449"/>
                  <a:pt x="4243" y="930632"/>
                  <a:pt x="13712" y="878317"/>
                </a:cubicBezTo>
                <a:close/>
                <a:moveTo>
                  <a:pt x="1650726" y="200229"/>
                </a:moveTo>
                <a:cubicBezTo>
                  <a:pt x="1738605" y="262986"/>
                  <a:pt x="1815528" y="339909"/>
                  <a:pt x="1878286" y="427788"/>
                </a:cubicBezTo>
                <a:lnTo>
                  <a:pt x="1784785" y="604502"/>
                </a:lnTo>
                <a:cubicBezTo>
                  <a:pt x="1712553" y="473702"/>
                  <a:pt x="1604813" y="365962"/>
                  <a:pt x="1474012" y="293730"/>
                </a:cubicBezTo>
                <a:close/>
                <a:moveTo>
                  <a:pt x="427790" y="200229"/>
                </a:moveTo>
                <a:lnTo>
                  <a:pt x="604504" y="293730"/>
                </a:lnTo>
                <a:cubicBezTo>
                  <a:pt x="473703" y="365962"/>
                  <a:pt x="365962" y="473703"/>
                  <a:pt x="293730" y="604503"/>
                </a:cubicBezTo>
                <a:lnTo>
                  <a:pt x="200229" y="427789"/>
                </a:lnTo>
                <a:cubicBezTo>
                  <a:pt x="262987" y="339910"/>
                  <a:pt x="339910" y="262987"/>
                  <a:pt x="427790" y="200229"/>
                </a:cubicBezTo>
                <a:close/>
                <a:moveTo>
                  <a:pt x="1039258" y="0"/>
                </a:moveTo>
                <a:cubicBezTo>
                  <a:pt x="1094066" y="0"/>
                  <a:pt x="1147883" y="4243"/>
                  <a:pt x="1200198" y="13711"/>
                </a:cubicBezTo>
                <a:lnTo>
                  <a:pt x="1258089" y="201702"/>
                </a:lnTo>
                <a:cubicBezTo>
                  <a:pt x="1188375" y="182438"/>
                  <a:pt x="1114950" y="172733"/>
                  <a:pt x="1039258" y="172733"/>
                </a:cubicBezTo>
                <a:cubicBezTo>
                  <a:pt x="963566" y="172733"/>
                  <a:pt x="890140" y="182438"/>
                  <a:pt x="820426" y="201702"/>
                </a:cubicBezTo>
                <a:lnTo>
                  <a:pt x="878317" y="13711"/>
                </a:lnTo>
                <a:cubicBezTo>
                  <a:pt x="930632" y="4243"/>
                  <a:pt x="984450" y="0"/>
                  <a:pt x="1039258" y="0"/>
                </a:cubicBezTo>
                <a:close/>
              </a:path>
            </a:pathLst>
          </a:cu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六角星 6"/>
          <p:cNvSpPr/>
          <p:nvPr/>
        </p:nvSpPr>
        <p:spPr>
          <a:xfrm rot="19989476">
            <a:off x="3058187" y="1072254"/>
            <a:ext cx="2522861" cy="2666036"/>
          </a:xfrm>
          <a:custGeom>
            <a:avLst/>
            <a:gdLst/>
            <a:ahLst/>
            <a:cxnLst/>
            <a:rect l="l" t="t" r="r" b="b"/>
            <a:pathLst>
              <a:path w="1769952" h="1870302">
                <a:moveTo>
                  <a:pt x="680519" y="1569349"/>
                </a:moveTo>
                <a:cubicBezTo>
                  <a:pt x="744265" y="1593275"/>
                  <a:pt x="813305" y="1604539"/>
                  <a:pt x="884976" y="1604539"/>
                </a:cubicBezTo>
                <a:cubicBezTo>
                  <a:pt x="956647" y="1604539"/>
                  <a:pt x="1025687" y="1593275"/>
                  <a:pt x="1089434" y="1569349"/>
                </a:cubicBezTo>
                <a:lnTo>
                  <a:pt x="987151" y="1864473"/>
                </a:lnTo>
                <a:cubicBezTo>
                  <a:pt x="953617" y="1868430"/>
                  <a:pt x="919515" y="1870302"/>
                  <a:pt x="884976" y="1870302"/>
                </a:cubicBezTo>
                <a:cubicBezTo>
                  <a:pt x="850437" y="1870302"/>
                  <a:pt x="816336" y="1868430"/>
                  <a:pt x="782801" y="1864473"/>
                </a:cubicBezTo>
                <a:close/>
                <a:moveTo>
                  <a:pt x="1544942" y="1028622"/>
                </a:moveTo>
                <a:lnTo>
                  <a:pt x="1769952" y="1235457"/>
                </a:lnTo>
                <a:cubicBezTo>
                  <a:pt x="1744124" y="1314289"/>
                  <a:pt x="1707320" y="1388154"/>
                  <a:pt x="1661819" y="1455697"/>
                </a:cubicBezTo>
                <a:lnTo>
                  <a:pt x="1368813" y="1395745"/>
                </a:lnTo>
                <a:cubicBezTo>
                  <a:pt x="1463802" y="1297986"/>
                  <a:pt x="1527963" y="1170611"/>
                  <a:pt x="1544942" y="1028622"/>
                </a:cubicBezTo>
                <a:close/>
                <a:moveTo>
                  <a:pt x="225011" y="1028622"/>
                </a:moveTo>
                <a:cubicBezTo>
                  <a:pt x="241989" y="1170611"/>
                  <a:pt x="306151" y="1297986"/>
                  <a:pt x="401140" y="1395745"/>
                </a:cubicBezTo>
                <a:lnTo>
                  <a:pt x="108134" y="1455697"/>
                </a:lnTo>
                <a:cubicBezTo>
                  <a:pt x="62633" y="1388154"/>
                  <a:pt x="25829" y="1314289"/>
                  <a:pt x="0" y="1235457"/>
                </a:cubicBezTo>
                <a:close/>
                <a:moveTo>
                  <a:pt x="1661819" y="414605"/>
                </a:moveTo>
                <a:cubicBezTo>
                  <a:pt x="1707320" y="482148"/>
                  <a:pt x="1744124" y="556014"/>
                  <a:pt x="1769952" y="634845"/>
                </a:cubicBezTo>
                <a:lnTo>
                  <a:pt x="1544942" y="841680"/>
                </a:lnTo>
                <a:cubicBezTo>
                  <a:pt x="1527963" y="699691"/>
                  <a:pt x="1463802" y="572317"/>
                  <a:pt x="1368813" y="474558"/>
                </a:cubicBezTo>
                <a:close/>
                <a:moveTo>
                  <a:pt x="108134" y="414605"/>
                </a:moveTo>
                <a:lnTo>
                  <a:pt x="401140" y="474558"/>
                </a:lnTo>
                <a:cubicBezTo>
                  <a:pt x="306151" y="572317"/>
                  <a:pt x="241989" y="699691"/>
                  <a:pt x="225011" y="841680"/>
                </a:cubicBezTo>
                <a:lnTo>
                  <a:pt x="0" y="634845"/>
                </a:lnTo>
                <a:cubicBezTo>
                  <a:pt x="25829" y="556014"/>
                  <a:pt x="62633" y="482148"/>
                  <a:pt x="108134" y="414605"/>
                </a:cubicBezTo>
                <a:close/>
                <a:moveTo>
                  <a:pt x="884976" y="0"/>
                </a:moveTo>
                <a:cubicBezTo>
                  <a:pt x="919515" y="0"/>
                  <a:pt x="953617" y="1873"/>
                  <a:pt x="987151" y="5830"/>
                </a:cubicBezTo>
                <a:lnTo>
                  <a:pt x="1089433" y="300953"/>
                </a:lnTo>
                <a:cubicBezTo>
                  <a:pt x="1025687" y="277027"/>
                  <a:pt x="956647" y="265763"/>
                  <a:pt x="884976" y="265763"/>
                </a:cubicBezTo>
                <a:cubicBezTo>
                  <a:pt x="813305" y="265763"/>
                  <a:pt x="744265" y="277027"/>
                  <a:pt x="680519" y="300953"/>
                </a:cubicBezTo>
                <a:lnTo>
                  <a:pt x="782801" y="5830"/>
                </a:lnTo>
                <a:cubicBezTo>
                  <a:pt x="816336" y="1873"/>
                  <a:pt x="850437" y="0"/>
                  <a:pt x="884976" y="0"/>
                </a:cubicBezTo>
                <a:close/>
              </a:path>
            </a:pathLst>
          </a:cu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同心圆 4"/>
          <p:cNvSpPr/>
          <p:nvPr/>
        </p:nvSpPr>
        <p:spPr>
          <a:xfrm rot="19989476">
            <a:off x="3344283" y="1405650"/>
            <a:ext cx="1950172" cy="1950045"/>
          </a:xfrm>
          <a:prstGeom prst="donut">
            <a:avLst>
              <a:gd name="adj" fmla="val 6238"/>
            </a:avLst>
          </a:prstGeom>
          <a:solidFill>
            <a:srgbClr val="FFEE03"/>
          </a:solidFill>
          <a:ln w="25400" cap="flat" cmpd="sng" algn="ctr">
            <a:noFill/>
            <a:prstDash val="solid"/>
          </a:ln>
          <a:effectLst/>
        </p:spPr>
        <p:style>
          <a:lnRef idx="2">
            <a:srgbClr val="4F81BD">
              <a:shade val="50000"/>
            </a:srgbClr>
          </a:lnRef>
          <a:fillRef idx="1">
            <a:srgbClr val="4F81BD"/>
          </a:fillRef>
          <a:effectRef idx="0">
            <a:srgbClr val="4F81BD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32" descr="129e31cd37098471b19ff0d69124619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3589" y="216121"/>
            <a:ext cx="2992120" cy="299212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23118" y="1974504"/>
            <a:ext cx="15448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K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C90DA5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EEF05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Ở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I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63680" y="4542473"/>
            <a:ext cx="24059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Đ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Ộ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N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G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637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161 0.70139 L -0.77161 0.70139 C -0.77005 0.69607 -0.76823 0.69121 -0.76719 0.68588 C -0.76602 0.68033 -0.76628 0.67037 -0.76497 0.66459 C -0.76419 0.66111 -0.76289 0.6581 -0.76172 0.65486 C -0.75221 0.57037 -0.76341 0.67616 -0.75742 0.60093 C -0.75664 0.59097 -0.75521 0.58148 -0.75417 0.57176 C -0.75365 0.56736 -0.75378 0.56273 -0.75313 0.55834 C -0.75156 0.54977 -0.74766 0.5331 -0.74766 0.5331 C -0.74688 0.51968 -0.74675 0.50602 -0.74544 0.49259 C -0.74531 0.49028 -0.74362 0.48912 -0.74323 0.48681 C -0.74245 0.47986 -0.74349 0.47222 -0.74219 0.46551 C -0.73763 0.44121 -0.73737 0.44144 -0.73138 0.43079 C -0.72839 0.38426 -0.73307 0.43241 -0.72695 0.40579 C -0.7237 0.39121 -0.72122 0.37616 -0.71823 0.36134 C -0.71667 0.35301 -0.71719 0.35371 -0.71393 0.34398 C -0.71263 0.33982 -0.71107 0.33611 -0.70964 0.33218 C -0.70703 0.30533 -0.70964 0.31574 -0.70417 0.29954 C -0.70417 0.29931 -0.70195 0.27778 -0.70091 0.27246 C -0.70039 0.26968 -0.6974 0.25671 -0.69648 0.25116 C -0.69609 0.24861 -0.6957 0.24607 -0.69544 0.24352 C -0.69505 0.23959 -0.69492 0.23565 -0.6944 0.23171 C -0.69388 0.22847 -0.69297 0.22546 -0.69219 0.22222 C -0.69141 0.21482 -0.69141 0.21088 -0.68893 0.20486 C -0.68802 0.20255 -0.68672 0.20093 -0.68568 0.19908 C -0.68425 0.19329 -0.68268 0.1875 -0.68138 0.18148 C -0.68047 0.17778 -0.68047 0.17338 -0.67917 0.16991 C -0.67839 0.16806 -0.6776 0.16621 -0.67695 0.16412 C -0.67474 0.15741 -0.67344 0.15 -0.67148 0.14306 C -0.67083 0.14028 -0.67005 0.13773 -0.6694 0.13519 C -0.66901 0.13125 -0.66914 0.12732 -0.66823 0.12361 C -0.66732 0.11991 -0.66198 0.11435 -0.66068 0.11204 C -0.65898 0.10903 -0.65768 0.10579 -0.65638 0.10232 C -0.65547 0.1 -0.65521 0.09676 -0.65417 0.09468 C -0.65339 0.09283 -0.65182 0.09236 -0.65091 0.09074 C -0.64909 0.08773 -0.64701 0.08496 -0.64557 0.08102 C -0.64284 0.07361 -0.64466 0.07616 -0.6401 0.07338 C -0.63906 0.07153 -0.63802 0.06945 -0.63685 0.06759 C -0.63594 0.06621 -0.63451 0.06551 -0.63359 0.06366 C -0.63229 0.06088 -0.63203 0.05648 -0.63034 0.05417 C -0.62786 0.05046 -0.62461 0.04861 -0.62161 0.0463 C -0.62031 0.04537 -0.61875 0.04514 -0.61732 0.04445 C -0.6151 0.04329 -0.61289 0.04213 -0.61081 0.04051 C -0.60729 0.03773 -0.6026 0.03056 -0.59883 0.02894 C -0.59453 0.02732 -0.5901 0.02755 -0.58581 0.02709 C -0.5793 0.02616 -0.57279 0.0257 -0.56628 0.025 C -0.55104 0.02778 -0.53568 0.02894 -0.52057 0.03287 C -0.51823 0.03334 -0.51641 0.03704 -0.51406 0.03866 C -0.51055 0.04097 -0.50677 0.0419 -0.50326 0.04445 C -0.50169 0.0456 -0.49193 0.05695 -0.49128 0.05787 C -0.48737 0.06389 -0.48424 0.0713 -0.48034 0.07732 C -0.47448 0.08611 -0.46771 0.09329 -0.46185 0.10232 C -0.45612 0.11134 -0.44557 0.13125 -0.44557 0.13125 C -0.44219 0.14977 -0.4431 0.14792 -0.42604 0.16806 C -0.425 0.16945 -0.4237 0.17037 -0.42279 0.17199 C -0.41172 0.19167 -0.42539 0.17107 -0.41406 0.19329 C -0.41055 0.20023 -0.40534 0.20533 -0.40104 0.21065 C -0.39844 0.21366 -0.39596 0.21713 -0.39336 0.22014 C -0.39128 0.22292 -0.38893 0.22523 -0.38685 0.22801 C -0.38542 0.22986 -0.38398 0.23195 -0.38255 0.2338 C -0.38047 0.23634 -0.37799 0.23843 -0.37604 0.24144 C -0.37331 0.2456 -0.37122 0.25093 -0.36836 0.25509 C -0.36576 0.2588 -0.3625 0.26111 -0.35977 0.26459 C -0.35299 0.27338 -0.36029 0.26875 -0.35208 0.27246 C -0.35026 0.275 -0.3487 0.27801 -0.34661 0.28009 C -0.34531 0.28148 -0.34362 0.28079 -0.34232 0.28195 C -0.33984 0.28472 -0.33815 0.28889 -0.33581 0.29167 C -0.32943 0.29931 -0.32826 0.29769 -0.32057 0.29954 C -0.31003 0.31343 -0.32344 0.29699 -0.30977 0.30903 C -0.30807 0.31042 -0.30716 0.31389 -0.30534 0.31482 C -0.30221 0.31667 -0.29883 0.31621 -0.29557 0.3169 C -0.26458 0.33056 -0.28008 0.32523 -0.21406 0.3169 C -0.2125 0.31667 -0.21211 0.3125 -0.21081 0.31111 C -0.20872 0.30857 -0.20651 0.30718 -0.2043 0.30533 C -0.20104 0.29653 -0.20195 0.29861 -0.19661 0.28773 C -0.19596 0.28658 -0.19531 0.28519 -0.19453 0.28403 C -0.19232 0.28056 -0.18997 0.27778 -0.18802 0.27431 C -0.18346 0.26644 -0.18372 0.26389 -0.18034 0.25509 C -0.17865 0.25046 -0.17669 0.24607 -0.175 0.24144 C -0.17461 0.23959 -0.17435 0.2375 -0.17383 0.23565 C -0.17109 0.22593 -0.16927 0.22338 -0.1651 0.21435 C -0.15794 0.17616 -0.16875 0.22917 -0.15859 0.19329 C -0.15742 0.18889 -0.15729 0.18403 -0.15651 0.17963 C -0.15547 0.17384 -0.15404 0.16829 -0.15326 0.16227 C -0.15221 0.15602 -0.15169 0.14931 -0.15104 0.14306 C -0.15065 0.13912 -0.15065 0.13519 -0.15 0.13125 C -0.14714 0.11667 -0.14336 0.10509 -0.1401 0.09074 C -0.13932 0.08704 -0.13919 0.08264 -0.13802 0.07917 C -0.13698 0.07662 -0.1349 0.0757 -0.13359 0.07338 C -0.13268 0.07176 -0.13229 0.06921 -0.13151 0.06759 C -0.12839 0.06158 -0.125 0.05602 -0.12161 0.05023 C -0.12057 0.04838 -0.11979 0.0456 -0.11836 0.04445 C -0.11628 0.04259 -0.11393 0.04074 -0.11185 0.03866 C -0.10964 0.03634 -0.10768 0.0331 -0.10534 0.03079 C -0.10195 0.02755 -0.09922 0.02662 -0.09557 0.025 C -0.09049 0.01783 -0.08984 0.01574 -0.08359 0.01158 C -0.07513 0.00579 -0.07799 0.00949 -0.07057 0.00579 C -0.06836 0.00463 -0.06628 0.00324 -0.06406 0.00185 C -0.06263 -4.81481E-6 -0.06133 -0.00254 -0.05977 -0.00393 C -0.05807 -0.00532 -0.05612 -0.00509 -0.0543 -0.00579 C -0.04193 -0.01088 -0.04779 -0.01018 -0.03255 -0.01157 C -0.01055 -0.01366 -0.01211 -0.01342 0.00013 -0.01342 L 0.00013 -4.81481E-6 " pathEditMode="relative" ptsTypes="AAAAAAAAAAAAAAAAAAAAAAAAAAAAAAAAAAAAAAAAAAAAAAAAAAAAAAAAAAAAAAAAAAAAAAAAAAAAAAAAAAAAAAAAAAAAAAAAAAAAAAA">
                                      <p:cBhvr>
                                        <p:cTn id="10" dur="5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y2mate.com - Nhạc thiếu nhi vui nhộn cho bé Tập thể dục buổi sáng_1080p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472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564ed7d2ddea4"/>
          <p:cNvPicPr>
            <a:picLocks noChangeAspect="1"/>
          </p:cNvPicPr>
          <p:nvPr/>
        </p:nvPicPr>
        <p:blipFill>
          <a:blip r:embed="rId2"/>
          <a:srcRect t="61080" r="51656"/>
          <a:stretch>
            <a:fillRect/>
          </a:stretch>
        </p:blipFill>
        <p:spPr>
          <a:xfrm>
            <a:off x="296005" y="2242819"/>
            <a:ext cx="4771390" cy="4939030"/>
          </a:xfrm>
          <a:prstGeom prst="rect">
            <a:avLst/>
          </a:prstGeom>
        </p:spPr>
      </p:pic>
      <p:pic>
        <p:nvPicPr>
          <p:cNvPr id="9" name="图片 29" descr="8b0fccb2e21d61b25266c16d7d82244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0" y="-95250"/>
            <a:ext cx="3875436" cy="235227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794639" y="-589008"/>
            <a:ext cx="10957133" cy="9501464"/>
            <a:chOff x="2794639" y="-589008"/>
            <a:chExt cx="10957133" cy="9501464"/>
          </a:xfrm>
        </p:grpSpPr>
        <p:pic>
          <p:nvPicPr>
            <p:cNvPr id="6" name="图片 2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4639" y="-589008"/>
              <a:ext cx="10957133" cy="9501464"/>
            </a:xfrm>
            <a:prstGeom prst="rect">
              <a:avLst/>
            </a:prstGeom>
          </p:spPr>
        </p:pic>
        <p:pic>
          <p:nvPicPr>
            <p:cNvPr id="3" name="图片 4" descr="200802200852275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38601" y="5257801"/>
              <a:ext cx="1553400" cy="1553400"/>
            </a:xfrm>
            <a:prstGeom prst="rect">
              <a:avLst/>
            </a:prstGeom>
          </p:spPr>
        </p:pic>
        <p:pic>
          <p:nvPicPr>
            <p:cNvPr id="4" name="图片 23" descr="ueg5jojpevf5dkh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884979" y="5581650"/>
              <a:ext cx="1210211" cy="1276350"/>
            </a:xfrm>
            <a:prstGeom prst="rect">
              <a:avLst/>
            </a:prstGeom>
          </p:spPr>
        </p:pic>
        <p:pic>
          <p:nvPicPr>
            <p:cNvPr id="5" name="图片 21" descr="2008022008522758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608839" y="6090544"/>
              <a:ext cx="1034756" cy="1091305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5166996" y="1347586"/>
              <a:ext cx="7258050" cy="71818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831F978-3AB4-4B78-8652-F74C407452CF}"/>
                </a:ext>
              </a:extLst>
            </p:cNvPr>
            <p:cNvSpPr/>
            <p:nvPr/>
          </p:nvSpPr>
          <p:spPr>
            <a:xfrm>
              <a:off x="6394597" y="2198728"/>
              <a:ext cx="5517857" cy="486287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bliqueTopLef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00" b="1" i="0" u="none" strike="noStrike" kern="120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Luyện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500" b="1" i="0" u="none" strike="noStrike" kern="1200" cap="none" spc="0" normalizeH="0" baseline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tập</a:t>
              </a:r>
              <a:r>
                <a:rPr kumimoji="0" lang="en-US" sz="15500" b="1" i="0" u="none" strike="noStrike" kern="1200" cap="none" spc="0" normalizeH="0" noProof="0">
                  <a:ln>
                    <a:solidFill>
                      <a:srgbClr val="FFFFFF"/>
                    </a:solidFill>
                  </a:ln>
                  <a:solidFill>
                    <a:srgbClr val="00B0F0"/>
                  </a:solidFill>
                  <a:effectLst>
                    <a:glow rad="101600">
                      <a:srgbClr val="00AF92">
                        <a:satMod val="175000"/>
                        <a:alpha val="40000"/>
                      </a:srgbClr>
                    </a:glow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#9Slide07 SVNBillo" panose="00000400000000000000" pitchFamily="2" charset="0"/>
                  <a:ea typeface="+mn-ea"/>
                  <a:cs typeface="+mn-cs"/>
                </a:rPr>
                <a:t> </a:t>
              </a:r>
              <a:endParaRPr kumimoji="0" lang="en-US" sz="15500" b="1" i="0" u="none" strike="noStrike" kern="1200" cap="none" spc="0" normalizeH="0" baseline="0" noProof="0" dirty="0">
                <a:ln>
                  <a:solidFill>
                    <a:srgbClr val="FFFFFF"/>
                  </a:solidFill>
                </a:ln>
                <a:solidFill>
                  <a:srgbClr val="00B0F0"/>
                </a:solidFill>
                <a:effectLst>
                  <a:glow rad="101600">
                    <a:srgbClr val="00AF92">
                      <a:satMod val="175000"/>
                      <a:alpha val="40000"/>
                    </a:srgbClr>
                  </a:glow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VNBillo" panose="00000400000000000000" pitchFamily="2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475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21829" y="-40050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5" name="Picture 6" descr="Library of bee on flower vector transparent stock png files ...">
            <a:extLst>
              <a:ext uri="{FF2B5EF4-FFF2-40B4-BE49-F238E27FC236}">
                <a16:creationId xmlns:a16="http://schemas.microsoft.com/office/drawing/2014/main" id="{D9AAACDB-4AE4-4E78-B9F4-310D2D648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1548" y="731405"/>
            <a:ext cx="964089" cy="122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2 Bee Clipart, Bee Cards, Bee Pictures, Bee - Cartoon Bee - Png ...">
            <a:extLst>
              <a:ext uri="{FF2B5EF4-FFF2-40B4-BE49-F238E27FC236}">
                <a16:creationId xmlns:a16="http://schemas.microsoft.com/office/drawing/2014/main" id="{606AE604-B55F-458C-BD81-46AFE644D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689" b="96927" l="11932" r="89205">
                        <a14:foregroundMark x1="33182" y1="21255" x2="54659" y2="23431"/>
                        <a14:foregroundMark x1="37045" y1="30602" x2="54659" y2="16773"/>
                        <a14:foregroundMark x1="37727" y1="19078" x2="56818" y2="31754"/>
                        <a14:foregroundMark x1="38977" y1="31754" x2="56818" y2="24200"/>
                        <a14:foregroundMark x1="40455" y1="19078" x2="46705" y2="211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37" t="2536" r="11699" b="2445"/>
          <a:stretch>
            <a:fillRect/>
          </a:stretch>
        </p:blipFill>
        <p:spPr bwMode="auto">
          <a:xfrm>
            <a:off x="8798009" y="990600"/>
            <a:ext cx="1268219" cy="14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34754CA7-C24F-4E4B-8EFE-A60BA74C1A9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16518" y="1690799"/>
            <a:ext cx="2352383" cy="24962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168505" y="4154295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sp>
        <p:nvSpPr>
          <p:cNvPr id="10" name="Rectangles 1">
            <a:extLst>
              <a:ext uri="{FF2B5EF4-FFF2-40B4-BE49-F238E27FC236}">
                <a16:creationId xmlns:a16="http://schemas.microsoft.com/office/drawing/2014/main" id="{7CBCAEC0-A0CF-4E28-A5CD-4B0FA0A6EB1F}"/>
              </a:ext>
            </a:extLst>
          </p:cNvPr>
          <p:cNvSpPr/>
          <p:nvPr/>
        </p:nvSpPr>
        <p:spPr>
          <a:xfrm>
            <a:off x="2557245" y="4296575"/>
            <a:ext cx="709168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prstTxWarp prst="textWave4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7200" b="1" kern="0">
                <a:ln w="22225">
                  <a:solidFill>
                    <a:srgbClr val="FFFF00"/>
                  </a:solidFill>
                  <a:prstDash val="solid"/>
                </a:ln>
                <a:solidFill>
                  <a:srgbClr val="00CC99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SVN-Cookies" panose="02040603050506020204" pitchFamily="18" charset="0"/>
                <a:cs typeface="Arial" panose="020B0604020202020204"/>
                <a:sym typeface="Arial" panose="020B0604020202020204"/>
              </a:rPr>
              <a:t>ONG về tổ </a:t>
            </a:r>
            <a:endParaRPr lang="en-US" altLang="zh-CN" sz="7200" b="1" kern="0" dirty="0">
              <a:ln w="22225">
                <a:solidFill>
                  <a:srgbClr val="FFFF00"/>
                </a:solidFill>
                <a:prstDash val="solid"/>
              </a:ln>
              <a:solidFill>
                <a:srgbClr val="00CC99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SVN-Cookies" panose="02040603050506020204" pitchFamily="18" charset="0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1" name="Picture 3" descr="C:\Users\ADMIN\Desktop\1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919029" y="4574357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840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80035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1035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5 2.59259E-6 C 0.0151 -0.02176 0.00872 -0.04074 0.00039 -0.04213 C -0.00781 -0.04352 -0.01524 -0.02917 -0.01576 -0.00787 C -0.01628 0.0118 -0.01133 0.02986 -0.00365 0.03125 C 0.00325 0.0324 0.0099 0.02014 0.01029 0.00185 C 0.01081 -0.01482 0.00638 -0.03033 8.33333E-7 -0.03148 C -0.00586 -0.03264 -0.01146 -0.02246 -0.01185 -0.00718 C -0.01211 0.00648 -0.00872 0.0199 -0.00326 0.02037 C 0.00143 0.02153 0.00586 0.01365 0.00625 0.00115 C 0.00664 -0.00996 0.00404 -0.0206 -0.00013 -0.0213 C -0.00378 -0.02176 -0.00768 -0.01621 -0.00781 -0.00648 C -0.00794 0.00162 -0.00625 0.00949 -0.00313 0.01018 C -0.00052 0.01065 0.00208 0.00717 0.00208 0.00046 C 0.00247 -0.00463 0.00143 -0.01019 -0.00052 -0.01088 C -0.00195 -0.01088 -0.00352 -0.00949 -0.00378 -0.00602 C -0.00378 -0.00371 -0.00365 -0.00139 -0.00274 -0.00047 C -0.00247 2.59259E-6 -0.00221 2.59259E-6 -0.00195 -0.00047 " pathEditMode="relative" rAng="0" ptsTypes="AAAAAAAAAAAAAAAAA">
                                      <p:cBhvr>
                                        <p:cTn id="3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25" descr="ea11243b2077ee3abef0a39733d4f91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68" y="5358458"/>
            <a:ext cx="12192000" cy="1485265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32237" y="2707125"/>
            <a:ext cx="12111696" cy="3338792"/>
            <a:chOff x="32237" y="1945125"/>
            <a:chExt cx="12111696" cy="3338792"/>
          </a:xfrm>
        </p:grpSpPr>
        <p:grpSp>
          <p:nvGrpSpPr>
            <p:cNvPr id="32" name="Group 31"/>
            <p:cNvGrpSpPr/>
            <p:nvPr/>
          </p:nvGrpSpPr>
          <p:grpSpPr>
            <a:xfrm>
              <a:off x="3054661" y="1945125"/>
              <a:ext cx="3023801" cy="3230343"/>
              <a:chOff x="562816" y="971550"/>
              <a:chExt cx="4000500" cy="3981450"/>
            </a:xfrm>
          </p:grpSpPr>
          <p:sp>
            <p:nvSpPr>
              <p:cNvPr id="33" name="Rectangle 32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Arc 33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67</a:t>
                </a:r>
              </a:p>
            </p:txBody>
          </p:sp>
          <p:sp>
            <p:nvSpPr>
              <p:cNvPr id="36" name="Oval 35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Arc 36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39" name="Group 38"/>
            <p:cNvGrpSpPr/>
            <p:nvPr/>
          </p:nvGrpSpPr>
          <p:grpSpPr>
            <a:xfrm>
              <a:off x="6104902" y="1945125"/>
              <a:ext cx="3023801" cy="3230343"/>
              <a:chOff x="562816" y="971550"/>
              <a:chExt cx="4000500" cy="3981450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Arc 40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ounded Rectangle 41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59</a:t>
                </a:r>
              </a:p>
            </p:txBody>
          </p:sp>
          <p:sp>
            <p:nvSpPr>
              <p:cNvPr id="43" name="Oval 42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44" name="Arc 43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9</a:t>
                </a:r>
              </a:p>
            </p:txBody>
          </p:sp>
        </p:grpSp>
        <p:grpSp>
          <p:nvGrpSpPr>
            <p:cNvPr id="46" name="Group 45"/>
            <p:cNvGrpSpPr/>
            <p:nvPr/>
          </p:nvGrpSpPr>
          <p:grpSpPr>
            <a:xfrm>
              <a:off x="9120132" y="1945125"/>
              <a:ext cx="3023801" cy="3230343"/>
              <a:chOff x="562816" y="971550"/>
              <a:chExt cx="4000500" cy="3981450"/>
            </a:xfrm>
          </p:grpSpPr>
          <p:sp>
            <p:nvSpPr>
              <p:cNvPr id="47" name="Rectangle 46"/>
              <p:cNvSpPr/>
              <p:nvPr/>
            </p:nvSpPr>
            <p:spPr>
              <a:xfrm>
                <a:off x="562816" y="971550"/>
                <a:ext cx="4000500" cy="3981450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Arc 47"/>
              <p:cNvSpPr/>
              <p:nvPr/>
            </p:nvSpPr>
            <p:spPr>
              <a:xfrm rot="5668550">
                <a:off x="836071" y="1452587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ounded Rectangle 48"/>
              <p:cNvSpPr/>
              <p:nvPr/>
            </p:nvSpPr>
            <p:spPr>
              <a:xfrm>
                <a:off x="1753441" y="1255536"/>
                <a:ext cx="1619250" cy="857250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55</a:t>
                </a:r>
              </a:p>
            </p:txBody>
          </p:sp>
          <p:sp>
            <p:nvSpPr>
              <p:cNvPr id="50" name="Oval 49"/>
              <p:cNvSpPr/>
              <p:nvPr/>
            </p:nvSpPr>
            <p:spPr>
              <a:xfrm>
                <a:off x="1087267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</a:p>
            </p:txBody>
          </p:sp>
          <p:sp>
            <p:nvSpPr>
              <p:cNvPr id="51" name="Arc 50"/>
              <p:cNvSpPr/>
              <p:nvPr/>
            </p:nvSpPr>
            <p:spPr>
              <a:xfrm rot="10999230">
                <a:off x="2839290" y="1437196"/>
                <a:ext cx="1412553" cy="1474775"/>
              </a:xfrm>
              <a:prstGeom prst="arc">
                <a:avLst>
                  <a:gd name="adj1" fmla="val 15672236"/>
                  <a:gd name="adj2" fmla="val 0"/>
                </a:avLst>
              </a:prstGeom>
              <a:ln w="38100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2893620" y="2738991"/>
                <a:ext cx="1085850" cy="1085850"/>
              </a:xfrm>
              <a:prstGeom prst="ellipse">
                <a:avLst/>
              </a:prstGeom>
              <a:solidFill>
                <a:schemeClr val="bg1"/>
              </a:solidFill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32237" y="1945125"/>
              <a:ext cx="3023801" cy="3230343"/>
              <a:chOff x="32237" y="1945125"/>
              <a:chExt cx="3023801" cy="3230343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32237" y="1945125"/>
                <a:ext cx="3023801" cy="3230343"/>
                <a:chOff x="562816" y="971550"/>
                <a:chExt cx="4000500" cy="3981450"/>
              </a:xfrm>
            </p:grpSpPr>
            <p:sp>
              <p:nvSpPr>
                <p:cNvPr id="3" name="Rectangle 2"/>
                <p:cNvSpPr/>
                <p:nvPr/>
              </p:nvSpPr>
              <p:spPr>
                <a:xfrm>
                  <a:off x="562816" y="971550"/>
                  <a:ext cx="4000500" cy="3981450"/>
                </a:xfrm>
                <a:prstGeom prst="rect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Arc 7"/>
                <p:cNvSpPr/>
                <p:nvPr/>
              </p:nvSpPr>
              <p:spPr>
                <a:xfrm rot="5668550">
                  <a:off x="836071" y="1452587"/>
                  <a:ext cx="1412553" cy="1474775"/>
                </a:xfrm>
                <a:prstGeom prst="arc">
                  <a:avLst>
                    <a:gd name="adj1" fmla="val 15672236"/>
                    <a:gd name="adj2" fmla="val 0"/>
                  </a:avLst>
                </a:prstGeom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Rounded Rectangle 3"/>
                <p:cNvSpPr/>
                <p:nvPr/>
              </p:nvSpPr>
              <p:spPr>
                <a:xfrm>
                  <a:off x="1753441" y="1255536"/>
                  <a:ext cx="1619250" cy="857250"/>
                </a:xfrm>
                <a:prstGeom prst="roundRect">
                  <a:avLst/>
                </a:prstGeom>
                <a:solidFill>
                  <a:schemeClr val="bg1"/>
                </a:solidFill>
                <a:ln w="28575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</a:rPr>
                    <a:t>35</a:t>
                  </a: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1087267" y="2738991"/>
                  <a:ext cx="1085850" cy="1085850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0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7" name="Arc 6"/>
                <p:cNvSpPr/>
                <p:nvPr/>
              </p:nvSpPr>
              <p:spPr>
                <a:xfrm rot="10999230">
                  <a:off x="2839290" y="1437196"/>
                  <a:ext cx="1412553" cy="1474775"/>
                </a:xfrm>
                <a:prstGeom prst="arc">
                  <a:avLst>
                    <a:gd name="adj1" fmla="val 15672236"/>
                    <a:gd name="adj2" fmla="val 0"/>
                  </a:avLst>
                </a:prstGeom>
                <a:ln w="38100">
                  <a:solidFill>
                    <a:schemeClr val="accent1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Oval 8"/>
                <p:cNvSpPr/>
                <p:nvPr/>
              </p:nvSpPr>
              <p:spPr>
                <a:xfrm>
                  <a:off x="2893620" y="2738991"/>
                  <a:ext cx="1085850" cy="1085850"/>
                </a:xfrm>
                <a:prstGeom prst="ellipse">
                  <a:avLst/>
                </a:prstGeom>
                <a:solidFill>
                  <a:schemeClr val="bg1"/>
                </a:solidFill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4000" b="1">
                      <a:solidFill>
                        <a:schemeClr val="tx1"/>
                      </a:solidFill>
                    </a:rPr>
                    <a:t>5</a:t>
                  </a:r>
                </a:p>
              </p:txBody>
            </p:sp>
          </p:grpSp>
          <p:sp>
            <p:nvSpPr>
              <p:cNvPr id="54" name="TextBox 53"/>
              <p:cNvSpPr txBox="1"/>
              <p:nvPr/>
            </p:nvSpPr>
            <p:spPr>
              <a:xfrm>
                <a:off x="492062" y="3479346"/>
                <a:ext cx="981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/>
                  <a:t>30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504226" y="3465693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60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16400" y="4514476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35 = 30 + 5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3168689" y="4449306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67 = 60 + 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225768" y="4478018"/>
              <a:ext cx="282768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59 =       + 9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9222658" y="4514476"/>
              <a:ext cx="276991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/>
                <a:t>55 =       + </a:t>
              </a:r>
            </a:p>
          </p:txBody>
        </p:sp>
        <p:sp>
          <p:nvSpPr>
            <p:cNvPr id="61" name="Rounded Rectangle 60"/>
            <p:cNvSpPr/>
            <p:nvPr/>
          </p:nvSpPr>
          <p:spPr>
            <a:xfrm>
              <a:off x="5448300" y="4438276"/>
              <a:ext cx="525167" cy="66304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Rounded Rectangle 61"/>
            <p:cNvSpPr/>
            <p:nvPr/>
          </p:nvSpPr>
          <p:spPr>
            <a:xfrm>
              <a:off x="7441290" y="4459655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10458032" y="4458151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4" name="Rounded Rectangle 63"/>
            <p:cNvSpPr/>
            <p:nvPr/>
          </p:nvSpPr>
          <p:spPr>
            <a:xfrm>
              <a:off x="11527061" y="4440324"/>
              <a:ext cx="548075" cy="660992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</a:rPr>
                <a:t>?</a:t>
              </a:r>
            </a:p>
          </p:txBody>
        </p:sp>
      </p:grpSp>
      <p:pic>
        <p:nvPicPr>
          <p:cNvPr id="66" name="Content Placeholder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2354580" cy="1059180"/>
          </a:xfrm>
          <a:prstGeom prst="rect">
            <a:avLst/>
          </a:prstGeom>
        </p:spPr>
      </p:pic>
      <p:grpSp>
        <p:nvGrpSpPr>
          <p:cNvPr id="72" name="Group 71"/>
          <p:cNvGrpSpPr/>
          <p:nvPr/>
        </p:nvGrpSpPr>
        <p:grpSpPr>
          <a:xfrm>
            <a:off x="86749" y="1260220"/>
            <a:ext cx="3420497" cy="1092150"/>
            <a:chOff x="3424789" y="1067845"/>
            <a:chExt cx="3420497" cy="1092150"/>
          </a:xfrm>
        </p:grpSpPr>
        <p:sp>
          <p:nvSpPr>
            <p:cNvPr id="68" name="Oval 67"/>
            <p:cNvSpPr/>
            <p:nvPr/>
          </p:nvSpPr>
          <p:spPr>
            <a:xfrm>
              <a:off x="3424789" y="1067845"/>
              <a:ext cx="1001593" cy="1068318"/>
            </a:xfrm>
            <a:prstGeom prst="ellipse">
              <a:avLst/>
            </a:prstGeom>
            <a:solidFill>
              <a:srgbClr val="00C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7200" b="1"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1</a:t>
              </a:r>
            </a:p>
          </p:txBody>
        </p:sp>
        <p:sp>
          <p:nvSpPr>
            <p:cNvPr id="70" name="Rounded Rectangle 69"/>
            <p:cNvSpPr/>
            <p:nvPr/>
          </p:nvSpPr>
          <p:spPr>
            <a:xfrm>
              <a:off x="4561225" y="1144332"/>
              <a:ext cx="1495930" cy="931398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>
                  <a:solidFill>
                    <a:schemeClr val="tx1"/>
                  </a:solidFill>
                  <a:latin typeface="#9Slide03 Open Sans ExtraBold" panose="020B0906030804020204" pitchFamily="34" charset="0"/>
                  <a:ea typeface="#9Slide03 Open Sans ExtraBold" panose="020B0906030804020204" pitchFamily="34" charset="0"/>
                  <a:cs typeface="#9Slide03 Open Sans ExtraBold" panose="020B0906030804020204" pitchFamily="34" charset="0"/>
                </a:rPr>
                <a:t>Số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6104902" y="1144332"/>
              <a:ext cx="74038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73" name="Oval 72"/>
          <p:cNvSpPr/>
          <p:nvPr/>
        </p:nvSpPr>
        <p:spPr>
          <a:xfrm>
            <a:off x="4816413" y="4141135"/>
            <a:ext cx="820746" cy="881003"/>
          </a:xfrm>
          <a:prstGeom prst="ellipse">
            <a:avLst/>
          </a:prstGeom>
          <a:solidFill>
            <a:srgbClr val="00CC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74" name="Rounded Rectangle 73"/>
          <p:cNvSpPr/>
          <p:nvPr/>
        </p:nvSpPr>
        <p:spPr>
          <a:xfrm>
            <a:off x="5448300" y="5200276"/>
            <a:ext cx="525167" cy="66304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7</a:t>
            </a:r>
          </a:p>
        </p:txBody>
      </p:sp>
      <p:grpSp>
        <p:nvGrpSpPr>
          <p:cNvPr id="84" name="Group 83"/>
          <p:cNvGrpSpPr/>
          <p:nvPr/>
        </p:nvGrpSpPr>
        <p:grpSpPr>
          <a:xfrm>
            <a:off x="6518388" y="4141135"/>
            <a:ext cx="1063753" cy="881003"/>
            <a:chOff x="6518708" y="6731934"/>
            <a:chExt cx="1063753" cy="881003"/>
          </a:xfrm>
        </p:grpSpPr>
        <p:sp>
          <p:nvSpPr>
            <p:cNvPr id="75" name="Oval 74"/>
            <p:cNvSpPr/>
            <p:nvPr/>
          </p:nvSpPr>
          <p:spPr>
            <a:xfrm>
              <a:off x="6518708" y="6731934"/>
              <a:ext cx="820746" cy="881003"/>
            </a:xfrm>
            <a:prstGeom prst="ellipse">
              <a:avLst/>
            </a:prstGeom>
            <a:solidFill>
              <a:srgbClr val="00CC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6600758" y="6847037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50</a:t>
              </a:r>
            </a:p>
          </p:txBody>
        </p:sp>
      </p:grpSp>
      <p:sp>
        <p:nvSpPr>
          <p:cNvPr id="78" name="Rounded Rectangle 77"/>
          <p:cNvSpPr/>
          <p:nvPr/>
        </p:nvSpPr>
        <p:spPr>
          <a:xfrm>
            <a:off x="7346040" y="5179523"/>
            <a:ext cx="730730" cy="722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50</a:t>
            </a:r>
          </a:p>
        </p:txBody>
      </p:sp>
      <p:grpSp>
        <p:nvGrpSpPr>
          <p:cNvPr id="79" name="Group 78"/>
          <p:cNvGrpSpPr/>
          <p:nvPr/>
        </p:nvGrpSpPr>
        <p:grpSpPr>
          <a:xfrm>
            <a:off x="9528608" y="4141134"/>
            <a:ext cx="1059468" cy="881003"/>
            <a:chOff x="3795045" y="6693181"/>
            <a:chExt cx="1059468" cy="881003"/>
          </a:xfrm>
        </p:grpSpPr>
        <p:sp>
          <p:nvSpPr>
            <p:cNvPr id="80" name="Oval 79"/>
            <p:cNvSpPr/>
            <p:nvPr/>
          </p:nvSpPr>
          <p:spPr>
            <a:xfrm>
              <a:off x="3795045" y="6693181"/>
              <a:ext cx="820746" cy="881003"/>
            </a:xfrm>
            <a:prstGeom prst="ellipse">
              <a:avLst/>
            </a:prstGeom>
            <a:solidFill>
              <a:srgbClr val="00CCFF"/>
            </a:solidFill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b="1">
                <a:solidFill>
                  <a:schemeClr val="tx1"/>
                </a:solidFill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3872810" y="6786754"/>
              <a:ext cx="98170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/>
                <a:t>50</a:t>
              </a:r>
            </a:p>
          </p:txBody>
        </p:sp>
      </p:grpSp>
      <p:sp>
        <p:nvSpPr>
          <p:cNvPr id="82" name="Rounded Rectangle 81"/>
          <p:cNvSpPr/>
          <p:nvPr/>
        </p:nvSpPr>
        <p:spPr>
          <a:xfrm>
            <a:off x="10317840" y="5217623"/>
            <a:ext cx="730730" cy="72217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50</a:t>
            </a:r>
          </a:p>
        </p:txBody>
      </p:sp>
      <p:sp>
        <p:nvSpPr>
          <p:cNvPr id="83" name="Rounded Rectangle 82"/>
          <p:cNvSpPr/>
          <p:nvPr/>
        </p:nvSpPr>
        <p:spPr>
          <a:xfrm>
            <a:off x="11530988" y="5221029"/>
            <a:ext cx="548075" cy="66099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88" name="Oval 87"/>
          <p:cNvSpPr/>
          <p:nvPr/>
        </p:nvSpPr>
        <p:spPr>
          <a:xfrm>
            <a:off x="10881884" y="4160185"/>
            <a:ext cx="820746" cy="881003"/>
          </a:xfrm>
          <a:prstGeom prst="ellipse">
            <a:avLst/>
          </a:prstGeom>
          <a:solidFill>
            <a:srgbClr val="00CCFF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67" name="Picture 6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05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8" grpId="0" animBg="1"/>
      <p:bldP spid="82" grpId="0" animBg="1"/>
      <p:bldP spid="83" grpId="0" animBg="1"/>
      <p:bldP spid="8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4754CA7-C24F-4E4B-8EFE-A60BA74C1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538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0" descr="fc07ff6bdd215d099b9990fbd12ad74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116" y="435191"/>
            <a:ext cx="3520684" cy="6397409"/>
          </a:xfrm>
          <a:prstGeom prst="rect">
            <a:avLst/>
          </a:prstGeom>
        </p:spPr>
      </p:pic>
      <p:sp>
        <p:nvSpPr>
          <p:cNvPr id="10" name="云形 8"/>
          <p:cNvSpPr/>
          <p:nvPr/>
        </p:nvSpPr>
        <p:spPr>
          <a:xfrm>
            <a:off x="7656830" y="2133600"/>
            <a:ext cx="5781675" cy="4038600"/>
          </a:xfrm>
          <a:prstGeom prst="cloud">
            <a:avLst/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38">
            <a:extLst>
              <a:ext uri="{FF2B5EF4-FFF2-40B4-BE49-F238E27FC236}">
                <a16:creationId xmlns:a16="http://schemas.microsoft.com/office/drawing/2014/main" id="{F921A9EA-6111-44E1-989F-4B1CFB5A2A8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72" y="60069"/>
            <a:ext cx="9037478" cy="137616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244577" y="193419"/>
            <a:ext cx="854758" cy="826547"/>
          </a:xfrm>
          <a:prstGeom prst="ellipse">
            <a:avLst/>
          </a:prstGeom>
          <a:solidFill>
            <a:srgbClr val="00C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#9Slide03 Open Sans ExtraBold" panose="020B0906030804020204" pitchFamily="34" charset="0"/>
                <a:ea typeface="#9Slide03 Open Sans ExtraBold" panose="020B0906030804020204" pitchFamily="34" charset="0"/>
                <a:cs typeface="#9Slide03 Open Sans ExtraBold" panose="020B0906030804020204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99335" y="435191"/>
            <a:ext cx="9010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UTM Avo" panose="02040603050506020204" pitchFamily="18" charset="0"/>
              </a:rPr>
              <a:t>Sắp xếp các số ghi trên áo theo thứ tự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34" b="98208" l="1628" r="96977">
                        <a14:foregroundMark x1="10698" y1="59857" x2="10698" y2="59857"/>
                        <a14:foregroundMark x1="51628" y1="65950" x2="51628" y2="65950"/>
                        <a14:foregroundMark x1="59070" y1="61649" x2="58140" y2="75986"/>
                        <a14:foregroundMark x1="72326" y1="26882" x2="77442" y2="43011"/>
                        <a14:foregroundMark x1="12558" y1="56272" x2="21395" y2="77778"/>
                        <a14:foregroundMark x1="66977" y1="24014" x2="83953" y2="24014"/>
                      </a14:backgroundRemoval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7536" y="2271819"/>
            <a:ext cx="4786630" cy="3579065"/>
          </a:xfrm>
          <a:prstGeom prst="rect">
            <a:avLst/>
          </a:prstGeom>
        </p:spPr>
      </p:pic>
      <p:sp>
        <p:nvSpPr>
          <p:cNvPr id="11" name="Text Box 7"/>
          <p:cNvSpPr txBox="1"/>
          <p:nvPr>
            <p:custDataLst>
              <p:tags r:id="rId1"/>
            </p:custDataLst>
          </p:nvPr>
        </p:nvSpPr>
        <p:spPr>
          <a:xfrm>
            <a:off x="385444" y="1700660"/>
            <a:ext cx="454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a. Từ bé đến lớn</a:t>
            </a:r>
          </a:p>
        </p:txBody>
      </p:sp>
      <p:sp>
        <p:nvSpPr>
          <p:cNvPr id="12" name="Text Box 7"/>
          <p:cNvSpPr txBox="1"/>
          <p:nvPr>
            <p:custDataLst>
              <p:tags r:id="rId2"/>
            </p:custDataLst>
          </p:nvPr>
        </p:nvSpPr>
        <p:spPr>
          <a:xfrm>
            <a:off x="385444" y="4169613"/>
            <a:ext cx="4548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66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b. Từ lớn đến bé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5690" y="2371724"/>
            <a:ext cx="1524231" cy="167113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2589" y="2371725"/>
            <a:ext cx="1518287" cy="16261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184" y="2453005"/>
            <a:ext cx="1530175" cy="15174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62980" y="2453640"/>
            <a:ext cx="1564990" cy="151658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8635" y="5000625"/>
            <a:ext cx="1564990" cy="15165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5994" y="4999990"/>
            <a:ext cx="1530175" cy="15174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50665" y="4885054"/>
            <a:ext cx="1524231" cy="167113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58509" y="4959350"/>
            <a:ext cx="1518287" cy="1626130"/>
          </a:xfrm>
          <a:prstGeom prst="rect">
            <a:avLst/>
          </a:prstGeom>
        </p:spPr>
      </p:pic>
      <p:pic>
        <p:nvPicPr>
          <p:cNvPr id="20" name="图片 23" descr="ueg5jojpevf5dkh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913975" y="5508307"/>
            <a:ext cx="1327785" cy="1327785"/>
          </a:xfrm>
          <a:prstGeom prst="rect">
            <a:avLst/>
          </a:prstGeom>
        </p:spPr>
      </p:pic>
      <p:pic>
        <p:nvPicPr>
          <p:cNvPr id="21" name="图片 21" descr="2008022008522758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72465" y="6036762"/>
            <a:ext cx="883019" cy="931276"/>
          </a:xfrm>
          <a:prstGeom prst="rect">
            <a:avLst/>
          </a:prstGeom>
        </p:spPr>
      </p:pic>
      <p:pic>
        <p:nvPicPr>
          <p:cNvPr id="22" name="Picture 2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72B8480-6ED9-4B06-AED6-BED46447DA01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9007" flipH="1">
            <a:off x="189106" y="4326034"/>
            <a:ext cx="2482950" cy="24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81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42" presetClass="path" presetSubtype="0" accel="50000" decel="5000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0.03073 -0.15787 L 0.6056 -0.58912 " pathEditMode="relative" rAng="0" ptsTypes="AA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810" y="-2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C:\Users\ADMIN\Desktop\ TO ON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-512403" y="-418133"/>
            <a:ext cx="4918965" cy="52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>
            <a:off x="8798010" y="-32952"/>
            <a:ext cx="3393991" cy="32850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9359004" y="4019641"/>
            <a:ext cx="1857321" cy="1801513"/>
          </a:xfrm>
          <a:prstGeom prst="rect">
            <a:avLst/>
          </a:prstGeom>
        </p:spPr>
      </p:pic>
      <p:pic>
        <p:nvPicPr>
          <p:cNvPr id="9" name="Crazy Arcade Music (크아 BGM) - Cánh đồng tuyết (Snow Field)">
            <a:hlinkClick r:id="" action="ppaction://media"/>
            <a:extLst>
              <a:ext uri="{FF2B5EF4-FFF2-40B4-BE49-F238E27FC236}">
                <a16:creationId xmlns:a16="http://schemas.microsoft.com/office/drawing/2014/main" id="{678E998C-CCEC-48E6-A5A8-5CA8FBF22C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2938214" y="1609576"/>
            <a:ext cx="3664644" cy="3888776"/>
            <a:chOff x="2938214" y="1609576"/>
            <a:chExt cx="3664644" cy="3888776"/>
          </a:xfrm>
        </p:grpSpPr>
        <p:grpSp>
          <p:nvGrpSpPr>
            <p:cNvPr id="13" name="Group 12"/>
            <p:cNvGrpSpPr/>
            <p:nvPr/>
          </p:nvGrpSpPr>
          <p:grpSpPr>
            <a:xfrm>
              <a:off x="2938214" y="1609576"/>
              <a:ext cx="3664644" cy="3888776"/>
              <a:chOff x="3156587" y="1307716"/>
              <a:chExt cx="3664644" cy="3888776"/>
            </a:xfrm>
          </p:grpSpPr>
          <p:pic>
            <p:nvPicPr>
              <p:cNvPr id="7" name="Picture 6">
                <a:hlinkClick r:id="" action="ppaction://hlinkshowjump?jump=nextslide"/>
                <a:extLst>
                  <a:ext uri="{FF2B5EF4-FFF2-40B4-BE49-F238E27FC236}">
                    <a16:creationId xmlns:a16="http://schemas.microsoft.com/office/drawing/2014/main" id="{34754CA7-C24F-4E4B-8EFE-A60BA74C1A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56587" y="1307716"/>
                <a:ext cx="3664644" cy="3888776"/>
              </a:xfrm>
              <a:prstGeom prst="rect">
                <a:avLst/>
              </a:prstGeom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5086350" y="3896629"/>
                <a:ext cx="1504950" cy="751571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4867977" y="3896627"/>
              <a:ext cx="15049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>
                  <a:solidFill>
                    <a:srgbClr val="FF0066"/>
                  </a:solidFill>
                  <a:latin typeface="#9Slide03 HelvetIns" panose="02040603050506020204" pitchFamily="18" charset="0"/>
                </a:rPr>
                <a:t>GIỎI QUÁ 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C27389C1-137D-4DEB-8C4B-64F57BCE93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0993">
            <a:off x="7264168" y="1281134"/>
            <a:ext cx="1857321" cy="1801513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44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3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DIAGRAM_MODELTYPE" val="dynamicNum"/>
  <p:tag name="KSO_WM_BEAUTIFY_FLAG" val="#wm#"/>
  <p:tag name="KSO_WM_UNIT_TYPE" val="ζ_h_f"/>
  <p:tag name="KSO_WM_UNIT_DYNMNUM_TYPE" val="1"/>
  <p:tag name="KSO_WM_DYNAMICNUM_SPEED" val="3"/>
  <p:tag name="KSO_WM_UNIT_DYNMNUM_DGM_ANIMTYPE" val="5"/>
  <p:tag name="KSO_WM_UNIT_INDEX" val="1619515352704_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186</Words>
  <Application>Microsoft Office PowerPoint</Application>
  <PresentationFormat>Widescreen</PresentationFormat>
  <Paragraphs>98</Paragraphs>
  <Slides>14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33" baseType="lpstr">
      <vt:lpstr>#9Slide03 HelvetIns</vt:lpstr>
      <vt:lpstr>#9Slide03 Open Sans ExtraBold</vt:lpstr>
      <vt:lpstr>#9Slide07 HoneyCream</vt:lpstr>
      <vt:lpstr>#9Slide07 SVNBillo</vt:lpstr>
      <vt:lpstr>Arial</vt:lpstr>
      <vt:lpstr>Calibri</vt:lpstr>
      <vt:lpstr>Calibri Light</vt:lpstr>
      <vt:lpstr>inpin heiti</vt:lpstr>
      <vt:lpstr>SVN-Cookies</vt:lpstr>
      <vt:lpstr>SVN-Newton</vt:lpstr>
      <vt:lpstr>Times New Roman</vt:lpstr>
      <vt:lpstr>UTM American Sans</vt:lpstr>
      <vt:lpstr>UTM Avo</vt:lpstr>
      <vt:lpstr>UTM Edwardian</vt:lpstr>
      <vt:lpstr>UTM Guanine</vt:lpstr>
      <vt:lpstr>UTM Showcard</vt:lpstr>
      <vt:lpstr>UVF ChefScript Pro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Nguyễn Thị Diệu Hiền_GV</cp:lastModifiedBy>
  <cp:revision>32</cp:revision>
  <dcterms:created xsi:type="dcterms:W3CDTF">2022-06-30T10:35:37Z</dcterms:created>
  <dcterms:modified xsi:type="dcterms:W3CDTF">2022-07-15T15:40:09Z</dcterms:modified>
</cp:coreProperties>
</file>