
<file path=[Content_Types].xml><?xml version="1.0" encoding="utf-8"?>
<Types xmlns="http://schemas.openxmlformats.org/package/2006/content-types">
  <Default Extension="bin" ContentType="application/vnd.ms-office.activeX"/>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1"/>
    <p:sldMasterId id="2147483678" r:id="rId2"/>
    <p:sldMasterId id="2147483681" r:id="rId3"/>
  </p:sldMasterIdLst>
  <p:notesMasterIdLst>
    <p:notesMasterId r:id="rId26"/>
  </p:notesMasterIdLst>
  <p:sldIdLst>
    <p:sldId id="323" r:id="rId4"/>
    <p:sldId id="256" r:id="rId5"/>
    <p:sldId id="257" r:id="rId6"/>
    <p:sldId id="324" r:id="rId7"/>
    <p:sldId id="325" r:id="rId8"/>
    <p:sldId id="327" r:id="rId9"/>
    <p:sldId id="328" r:id="rId10"/>
    <p:sldId id="329" r:id="rId11"/>
    <p:sldId id="259" r:id="rId12"/>
    <p:sldId id="330" r:id="rId13"/>
    <p:sldId id="331" r:id="rId14"/>
    <p:sldId id="333" r:id="rId15"/>
    <p:sldId id="334" r:id="rId16"/>
    <p:sldId id="260" r:id="rId17"/>
    <p:sldId id="282" r:id="rId18"/>
    <p:sldId id="332" r:id="rId19"/>
    <p:sldId id="261" r:id="rId20"/>
    <p:sldId id="283" r:id="rId21"/>
    <p:sldId id="262" r:id="rId22"/>
    <p:sldId id="287" r:id="rId23"/>
    <p:sldId id="335" r:id="rId24"/>
    <p:sldId id="336" r:id="rId25"/>
  </p:sldIdLst>
  <p:sldSz cx="9144000" cy="5143500" type="screen16x9"/>
  <p:notesSz cx="6858000" cy="9144000"/>
  <p:embeddedFontLst>
    <p:embeddedFont>
      <p:font typeface="M PLUS Rounded 1c" panose="020B0604020202020204" charset="-128"/>
      <p:regular r:id="rId27"/>
      <p:bold r:id="rId28"/>
    </p:embeddedFont>
    <p:embeddedFont>
      <p:font typeface="#9Slide03 IcielPanton Black" panose="00000A00000000000000" pitchFamily="2" charset="0"/>
      <p:bold r:id="rId29"/>
    </p:embeddedFont>
    <p:embeddedFont>
      <p:font typeface="#9Slide05 Aphrodite Pro" panose="02000000000000000000" pitchFamily="2" charset="0"/>
      <p:regular r:id="rId30"/>
    </p:embeddedFont>
    <p:embeddedFont>
      <p:font typeface="#9Slide07 Altus" pitchFamily="2" charset="0"/>
      <p:regular r:id="rId31"/>
    </p:embeddedFont>
    <p:embeddedFont>
      <p:font typeface="#9Slide07 Cadena" panose="02000503000000020004" pitchFamily="2" charset="0"/>
      <p:bold r:id="rId32"/>
    </p:embeddedFont>
    <p:embeddedFont>
      <p:font typeface="#9Slide07 HoneyCream" pitchFamily="2" charset="0"/>
      <p:regular r:id="rId33"/>
    </p:embeddedFont>
    <p:embeddedFont>
      <p:font typeface="#9Slide07 IcielCadena" panose="02000503000000020004" pitchFamily="2" charset="0"/>
      <p:bold r:id="rId34"/>
    </p:embeddedFont>
    <p:embeddedFont>
      <p:font typeface="#9Slide07 SVNDessert Menu Scrip" panose="00000500000000000000" pitchFamily="2" charset="0"/>
      <p:regular r:id="rId35"/>
    </p:embeddedFont>
    <p:embeddedFont>
      <p:font typeface="Comfortaa" panose="020B0604020202020204" charset="0"/>
      <p:regular r:id="rId36"/>
      <p:bold r:id="rId37"/>
    </p:embeddedFont>
    <p:embeddedFont>
      <p:font typeface="Fredoka One" panose="02000000000000000000" pitchFamily="2" charset="0"/>
      <p:regular r:id="rId38"/>
    </p:embeddedFont>
    <p:embeddedFont>
      <p:font typeface="Lilita One" panose="020B0604020202020204" charset="0"/>
      <p:regular r:id="rId39"/>
    </p:embeddedFont>
    <p:embeddedFont>
      <p:font typeface="SVN-Dancing Script" panose="02040603050506020204" pitchFamily="18" charset="0"/>
      <p:regular r:id="rId40"/>
    </p:embeddedFont>
    <p:embeddedFont>
      <p:font typeface="SVN-Newton" panose="02040603050506020204" pitchFamily="18" charset="0"/>
      <p:regular r:id="rId41"/>
    </p:embeddedFont>
    <p:embeddedFont>
      <p:font typeface="UTM Avo" panose="02040603050506020204" pitchFamily="18" charset="0"/>
      <p:regular r:id="rId42"/>
      <p:bold r:id="rId43"/>
      <p:italic r:id="rId44"/>
      <p:boldItalic r:id="rId45"/>
    </p:embeddedFont>
    <p:embeddedFont>
      <p:font typeface="UTM Colossalis" panose="02040603050506020204" pitchFamily="18" charset="0"/>
      <p:regular r:id="rId46"/>
    </p:embeddedFont>
    <p:embeddedFont>
      <p:font typeface="UTM Flamenco" panose="02040603050506020204" pitchFamily="18" charset="0"/>
      <p:regular r:id="rId47"/>
    </p:embeddedFont>
    <p:embeddedFont>
      <p:font typeface="UTM Gradoo" panose="02040603050506020204" pitchFamily="18" charset="0"/>
      <p:regular r:id="rId48"/>
    </p:embeddedFont>
    <p:embeddedFont>
      <p:font typeface="UTM Habano" panose="02040603050506020204" pitchFamily="18"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875"/>
    <a:srgbClr val="CA1433"/>
    <a:srgbClr val="FF3333"/>
    <a:srgbClr val="D8FFFF"/>
    <a:srgbClr val="FCD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B643A0-1773-45B3-984D-F7B4827569B1}">
  <a:tblStyle styleId="{99B643A0-1773-45B3-984D-F7B4827569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9" autoAdjust="0"/>
    <p:restoredTop sz="93051" autoAdjust="0"/>
  </p:normalViewPr>
  <p:slideViewPr>
    <p:cSldViewPr snapToGrid="0">
      <p:cViewPr varScale="1">
        <p:scale>
          <a:sx n="70" d="100"/>
          <a:sy n="70" d="100"/>
        </p:scale>
        <p:origin x="9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145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1078a0c0997_0_39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1078a0c0997_0_39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e4b7ac326b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e4b7ac326b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Bài giảng kính tặng quý tặng Thầy Cô quan tâm và chia sẻ cho Măng Non – Kính chúc quý thầy cô thành công trong sự nghiệp trồng người.</a:t>
            </a:r>
          </a:p>
        </p:txBody>
      </p:sp>
    </p:spTree>
    <p:extLst>
      <p:ext uri="{BB962C8B-B14F-4D97-AF65-F5344CB8AC3E}">
        <p14:creationId xmlns:p14="http://schemas.microsoft.com/office/powerpoint/2010/main" val="85145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hình thức uống đến câu hỏi – Nhấn vào hình fruit juice để đến bài mới!</a:t>
            </a:r>
          </a:p>
          <a:p>
            <a:r>
              <a:rPr lang="en-US"/>
              <a:t>Game by Diệu Hiền MNT</a:t>
            </a:r>
          </a:p>
        </p:txBody>
      </p:sp>
    </p:spTree>
    <p:extLst>
      <p:ext uri="{BB962C8B-B14F-4D97-AF65-F5344CB8AC3E}">
        <p14:creationId xmlns:p14="http://schemas.microsoft.com/office/powerpoint/2010/main" val="111220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dấu tích xanh để quay lại câu hỏi.</a:t>
            </a:r>
          </a:p>
        </p:txBody>
      </p:sp>
    </p:spTree>
    <p:extLst>
      <p:ext uri="{BB962C8B-B14F-4D97-AF65-F5344CB8AC3E}">
        <p14:creationId xmlns:p14="http://schemas.microsoft.com/office/powerpoint/2010/main" val="166537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dấu tích xanh để quay lại câu hỏi.</a:t>
            </a:r>
          </a:p>
          <a:p>
            <a:endParaRPr lang="en-US"/>
          </a:p>
        </p:txBody>
      </p:sp>
    </p:spTree>
    <p:extLst>
      <p:ext uri="{BB962C8B-B14F-4D97-AF65-F5344CB8AC3E}">
        <p14:creationId xmlns:p14="http://schemas.microsoft.com/office/powerpoint/2010/main" val="93076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Nhấn vào dấu tích xanh để quay lại câu hỏi.</a:t>
            </a:r>
          </a:p>
          <a:p>
            <a:endParaRPr lang="en-US"/>
          </a:p>
        </p:txBody>
      </p:sp>
    </p:spTree>
    <p:extLst>
      <p:ext uri="{BB962C8B-B14F-4D97-AF65-F5344CB8AC3E}">
        <p14:creationId xmlns:p14="http://schemas.microsoft.com/office/powerpoint/2010/main" val="277072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4b7ac326b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4b7ac326b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7" name="Rectangle 6">
            <a:extLst>
              <a:ext uri="{FF2B5EF4-FFF2-40B4-BE49-F238E27FC236}">
                <a16:creationId xmlns:a16="http://schemas.microsoft.com/office/drawing/2014/main" id="{8F1280A8-C204-ED8B-99D2-1BD3664675C1}"/>
              </a:ext>
            </a:extLst>
          </p:cNvPr>
          <p:cNvSpPr/>
          <p:nvPr userDrawn="1"/>
        </p:nvSpPr>
        <p:spPr>
          <a:xfrm>
            <a:off x="-2003048" y="1691640"/>
            <a:ext cx="14510180" cy="3198974"/>
          </a:xfrm>
          <a:prstGeom prst="rect">
            <a:avLst/>
          </a:prstGeom>
          <a:solidFill>
            <a:schemeClr val="tx2">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9;p2"/>
          <p:cNvSpPr txBox="1">
            <a:spLocks noGrp="1"/>
          </p:cNvSpPr>
          <p:nvPr>
            <p:ph type="ctrTitle"/>
          </p:nvPr>
        </p:nvSpPr>
        <p:spPr>
          <a:xfrm>
            <a:off x="723000" y="3023081"/>
            <a:ext cx="7698000" cy="8688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48940" y="4021268"/>
            <a:ext cx="5046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7507061" y="3175475"/>
            <a:ext cx="3316756" cy="3346243"/>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811871" y="-680325"/>
            <a:ext cx="2008997" cy="2026850"/>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8214179" y="2325750"/>
            <a:ext cx="2008997" cy="2026850"/>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8371556" y="989712"/>
            <a:ext cx="1697153" cy="1314428"/>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010045" y="1805950"/>
            <a:ext cx="2233800" cy="347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2400">
                <a:solidFill>
                  <a:schemeClr val="accent2"/>
                </a:solidFill>
              </a:defRPr>
            </a:lvl1pPr>
            <a:lvl2pPr lvl="1" algn="l" rtl="0">
              <a:spcBef>
                <a:spcPts val="0"/>
              </a:spcBef>
              <a:spcAft>
                <a:spcPts val="0"/>
              </a:spcAft>
              <a:buClr>
                <a:schemeClr val="accent2"/>
              </a:buClr>
              <a:buSzPts val="2400"/>
              <a:buNone/>
              <a:defRPr sz="2400">
                <a:solidFill>
                  <a:schemeClr val="accent2"/>
                </a:solidFill>
              </a:defRPr>
            </a:lvl2pPr>
            <a:lvl3pPr lvl="2" algn="l" rtl="0">
              <a:spcBef>
                <a:spcPts val="0"/>
              </a:spcBef>
              <a:spcAft>
                <a:spcPts val="0"/>
              </a:spcAft>
              <a:buClr>
                <a:schemeClr val="accent2"/>
              </a:buClr>
              <a:buSzPts val="2400"/>
              <a:buNone/>
              <a:defRPr sz="2400">
                <a:solidFill>
                  <a:schemeClr val="accent2"/>
                </a:solidFill>
              </a:defRPr>
            </a:lvl3pPr>
            <a:lvl4pPr lvl="3" algn="l" rtl="0">
              <a:spcBef>
                <a:spcPts val="0"/>
              </a:spcBef>
              <a:spcAft>
                <a:spcPts val="0"/>
              </a:spcAft>
              <a:buClr>
                <a:schemeClr val="accent2"/>
              </a:buClr>
              <a:buSzPts val="2400"/>
              <a:buNone/>
              <a:defRPr sz="2400">
                <a:solidFill>
                  <a:schemeClr val="accent2"/>
                </a:solidFill>
              </a:defRPr>
            </a:lvl4pPr>
            <a:lvl5pPr lvl="4" algn="l" rtl="0">
              <a:spcBef>
                <a:spcPts val="0"/>
              </a:spcBef>
              <a:spcAft>
                <a:spcPts val="0"/>
              </a:spcAft>
              <a:buClr>
                <a:schemeClr val="accent2"/>
              </a:buClr>
              <a:buSzPts val="2400"/>
              <a:buNone/>
              <a:defRPr sz="2400">
                <a:solidFill>
                  <a:schemeClr val="accent2"/>
                </a:solidFill>
              </a:defRPr>
            </a:lvl5pPr>
            <a:lvl6pPr lvl="5" algn="l" rtl="0">
              <a:spcBef>
                <a:spcPts val="0"/>
              </a:spcBef>
              <a:spcAft>
                <a:spcPts val="0"/>
              </a:spcAft>
              <a:buClr>
                <a:schemeClr val="accent2"/>
              </a:buClr>
              <a:buSzPts val="2400"/>
              <a:buNone/>
              <a:defRPr sz="2400">
                <a:solidFill>
                  <a:schemeClr val="accent2"/>
                </a:solidFill>
              </a:defRPr>
            </a:lvl6pPr>
            <a:lvl7pPr lvl="6" algn="l" rtl="0">
              <a:spcBef>
                <a:spcPts val="0"/>
              </a:spcBef>
              <a:spcAft>
                <a:spcPts val="0"/>
              </a:spcAft>
              <a:buClr>
                <a:schemeClr val="accent2"/>
              </a:buClr>
              <a:buSzPts val="2400"/>
              <a:buNone/>
              <a:defRPr sz="2400">
                <a:solidFill>
                  <a:schemeClr val="accent2"/>
                </a:solidFill>
              </a:defRPr>
            </a:lvl7pPr>
            <a:lvl8pPr lvl="7" algn="l" rtl="0">
              <a:spcBef>
                <a:spcPts val="0"/>
              </a:spcBef>
              <a:spcAft>
                <a:spcPts val="0"/>
              </a:spcAft>
              <a:buClr>
                <a:schemeClr val="accent2"/>
              </a:buClr>
              <a:buSzPts val="2400"/>
              <a:buNone/>
              <a:defRPr sz="2400">
                <a:solidFill>
                  <a:schemeClr val="accent2"/>
                </a:solidFill>
              </a:defRPr>
            </a:lvl8pPr>
            <a:lvl9pPr lvl="8" algn="l" rtl="0">
              <a:spcBef>
                <a:spcPts val="0"/>
              </a:spcBef>
              <a:spcAft>
                <a:spcPts val="0"/>
              </a:spcAft>
              <a:buClr>
                <a:schemeClr val="accent2"/>
              </a:buClr>
              <a:buSzPts val="2400"/>
              <a:buNone/>
              <a:defRPr sz="2400">
                <a:solidFill>
                  <a:schemeClr val="accent2"/>
                </a:solidFill>
              </a:defRPr>
            </a:lvl9pPr>
          </a:lstStyle>
          <a:p>
            <a:endParaRPr/>
          </a:p>
        </p:txBody>
      </p:sp>
      <p:sp>
        <p:nvSpPr>
          <p:cNvPr id="139" name="Google Shape;139;p18"/>
          <p:cNvSpPr txBox="1">
            <a:spLocks noGrp="1"/>
          </p:cNvSpPr>
          <p:nvPr>
            <p:ph type="subTitle" idx="1"/>
          </p:nvPr>
        </p:nvSpPr>
        <p:spPr>
          <a:xfrm>
            <a:off x="2010045" y="2130543"/>
            <a:ext cx="2233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010045" y="3310900"/>
            <a:ext cx="2233800" cy="347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2400">
                <a:solidFill>
                  <a:schemeClr val="accent2"/>
                </a:solidFill>
              </a:defRPr>
            </a:lvl1pPr>
            <a:lvl2pPr lvl="1" algn="l" rtl="0">
              <a:spcBef>
                <a:spcPts val="0"/>
              </a:spcBef>
              <a:spcAft>
                <a:spcPts val="0"/>
              </a:spcAft>
              <a:buClr>
                <a:schemeClr val="accent2"/>
              </a:buClr>
              <a:buSzPts val="2400"/>
              <a:buNone/>
              <a:defRPr sz="2400">
                <a:solidFill>
                  <a:schemeClr val="accent2"/>
                </a:solidFill>
              </a:defRPr>
            </a:lvl2pPr>
            <a:lvl3pPr lvl="2" algn="l" rtl="0">
              <a:spcBef>
                <a:spcPts val="0"/>
              </a:spcBef>
              <a:spcAft>
                <a:spcPts val="0"/>
              </a:spcAft>
              <a:buClr>
                <a:schemeClr val="accent2"/>
              </a:buClr>
              <a:buSzPts val="2400"/>
              <a:buNone/>
              <a:defRPr sz="2400">
                <a:solidFill>
                  <a:schemeClr val="accent2"/>
                </a:solidFill>
              </a:defRPr>
            </a:lvl3pPr>
            <a:lvl4pPr lvl="3" algn="l" rtl="0">
              <a:spcBef>
                <a:spcPts val="0"/>
              </a:spcBef>
              <a:spcAft>
                <a:spcPts val="0"/>
              </a:spcAft>
              <a:buClr>
                <a:schemeClr val="accent2"/>
              </a:buClr>
              <a:buSzPts val="2400"/>
              <a:buNone/>
              <a:defRPr sz="2400">
                <a:solidFill>
                  <a:schemeClr val="accent2"/>
                </a:solidFill>
              </a:defRPr>
            </a:lvl4pPr>
            <a:lvl5pPr lvl="4" algn="l" rtl="0">
              <a:spcBef>
                <a:spcPts val="0"/>
              </a:spcBef>
              <a:spcAft>
                <a:spcPts val="0"/>
              </a:spcAft>
              <a:buClr>
                <a:schemeClr val="accent2"/>
              </a:buClr>
              <a:buSzPts val="2400"/>
              <a:buNone/>
              <a:defRPr sz="2400">
                <a:solidFill>
                  <a:schemeClr val="accent2"/>
                </a:solidFill>
              </a:defRPr>
            </a:lvl5pPr>
            <a:lvl6pPr lvl="5" algn="l" rtl="0">
              <a:spcBef>
                <a:spcPts val="0"/>
              </a:spcBef>
              <a:spcAft>
                <a:spcPts val="0"/>
              </a:spcAft>
              <a:buClr>
                <a:schemeClr val="accent2"/>
              </a:buClr>
              <a:buSzPts val="2400"/>
              <a:buNone/>
              <a:defRPr sz="2400">
                <a:solidFill>
                  <a:schemeClr val="accent2"/>
                </a:solidFill>
              </a:defRPr>
            </a:lvl6pPr>
            <a:lvl7pPr lvl="6" algn="l" rtl="0">
              <a:spcBef>
                <a:spcPts val="0"/>
              </a:spcBef>
              <a:spcAft>
                <a:spcPts val="0"/>
              </a:spcAft>
              <a:buClr>
                <a:schemeClr val="accent2"/>
              </a:buClr>
              <a:buSzPts val="2400"/>
              <a:buNone/>
              <a:defRPr sz="2400">
                <a:solidFill>
                  <a:schemeClr val="accent2"/>
                </a:solidFill>
              </a:defRPr>
            </a:lvl7pPr>
            <a:lvl8pPr lvl="7" algn="l" rtl="0">
              <a:spcBef>
                <a:spcPts val="0"/>
              </a:spcBef>
              <a:spcAft>
                <a:spcPts val="0"/>
              </a:spcAft>
              <a:buClr>
                <a:schemeClr val="accent2"/>
              </a:buClr>
              <a:buSzPts val="2400"/>
              <a:buNone/>
              <a:defRPr sz="2400">
                <a:solidFill>
                  <a:schemeClr val="accent2"/>
                </a:solidFill>
              </a:defRPr>
            </a:lvl8pPr>
            <a:lvl9pPr lvl="8" algn="l" rtl="0">
              <a:spcBef>
                <a:spcPts val="0"/>
              </a:spcBef>
              <a:spcAft>
                <a:spcPts val="0"/>
              </a:spcAft>
              <a:buClr>
                <a:schemeClr val="accent2"/>
              </a:buClr>
              <a:buSzPts val="2400"/>
              <a:buNone/>
              <a:defRPr sz="2400">
                <a:solidFill>
                  <a:schemeClr val="accent2"/>
                </a:solidFill>
              </a:defRPr>
            </a:lvl9pPr>
          </a:lstStyle>
          <a:p>
            <a:endParaRPr/>
          </a:p>
        </p:txBody>
      </p:sp>
      <p:sp>
        <p:nvSpPr>
          <p:cNvPr id="142" name="Google Shape;142;p18"/>
          <p:cNvSpPr txBox="1">
            <a:spLocks noGrp="1"/>
          </p:cNvSpPr>
          <p:nvPr>
            <p:ph type="subTitle" idx="4"/>
          </p:nvPr>
        </p:nvSpPr>
        <p:spPr>
          <a:xfrm>
            <a:off x="2010045" y="3635493"/>
            <a:ext cx="2233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5743845" y="1805950"/>
            <a:ext cx="2233800" cy="347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2400">
                <a:solidFill>
                  <a:schemeClr val="accent2"/>
                </a:solidFill>
              </a:defRPr>
            </a:lvl1pPr>
            <a:lvl2pPr lvl="1" algn="l" rtl="0">
              <a:spcBef>
                <a:spcPts val="0"/>
              </a:spcBef>
              <a:spcAft>
                <a:spcPts val="0"/>
              </a:spcAft>
              <a:buClr>
                <a:schemeClr val="accent2"/>
              </a:buClr>
              <a:buSzPts val="2400"/>
              <a:buNone/>
              <a:defRPr sz="2400">
                <a:solidFill>
                  <a:schemeClr val="accent2"/>
                </a:solidFill>
              </a:defRPr>
            </a:lvl2pPr>
            <a:lvl3pPr lvl="2" algn="l" rtl="0">
              <a:spcBef>
                <a:spcPts val="0"/>
              </a:spcBef>
              <a:spcAft>
                <a:spcPts val="0"/>
              </a:spcAft>
              <a:buClr>
                <a:schemeClr val="accent2"/>
              </a:buClr>
              <a:buSzPts val="2400"/>
              <a:buNone/>
              <a:defRPr sz="2400">
                <a:solidFill>
                  <a:schemeClr val="accent2"/>
                </a:solidFill>
              </a:defRPr>
            </a:lvl3pPr>
            <a:lvl4pPr lvl="3" algn="l" rtl="0">
              <a:spcBef>
                <a:spcPts val="0"/>
              </a:spcBef>
              <a:spcAft>
                <a:spcPts val="0"/>
              </a:spcAft>
              <a:buClr>
                <a:schemeClr val="accent2"/>
              </a:buClr>
              <a:buSzPts val="2400"/>
              <a:buNone/>
              <a:defRPr sz="2400">
                <a:solidFill>
                  <a:schemeClr val="accent2"/>
                </a:solidFill>
              </a:defRPr>
            </a:lvl4pPr>
            <a:lvl5pPr lvl="4" algn="l" rtl="0">
              <a:spcBef>
                <a:spcPts val="0"/>
              </a:spcBef>
              <a:spcAft>
                <a:spcPts val="0"/>
              </a:spcAft>
              <a:buClr>
                <a:schemeClr val="accent2"/>
              </a:buClr>
              <a:buSzPts val="2400"/>
              <a:buNone/>
              <a:defRPr sz="2400">
                <a:solidFill>
                  <a:schemeClr val="accent2"/>
                </a:solidFill>
              </a:defRPr>
            </a:lvl5pPr>
            <a:lvl6pPr lvl="5" algn="l" rtl="0">
              <a:spcBef>
                <a:spcPts val="0"/>
              </a:spcBef>
              <a:spcAft>
                <a:spcPts val="0"/>
              </a:spcAft>
              <a:buClr>
                <a:schemeClr val="accent2"/>
              </a:buClr>
              <a:buSzPts val="2400"/>
              <a:buNone/>
              <a:defRPr sz="2400">
                <a:solidFill>
                  <a:schemeClr val="accent2"/>
                </a:solidFill>
              </a:defRPr>
            </a:lvl6pPr>
            <a:lvl7pPr lvl="6" algn="l" rtl="0">
              <a:spcBef>
                <a:spcPts val="0"/>
              </a:spcBef>
              <a:spcAft>
                <a:spcPts val="0"/>
              </a:spcAft>
              <a:buClr>
                <a:schemeClr val="accent2"/>
              </a:buClr>
              <a:buSzPts val="2400"/>
              <a:buNone/>
              <a:defRPr sz="2400">
                <a:solidFill>
                  <a:schemeClr val="accent2"/>
                </a:solidFill>
              </a:defRPr>
            </a:lvl7pPr>
            <a:lvl8pPr lvl="7" algn="l" rtl="0">
              <a:spcBef>
                <a:spcPts val="0"/>
              </a:spcBef>
              <a:spcAft>
                <a:spcPts val="0"/>
              </a:spcAft>
              <a:buClr>
                <a:schemeClr val="accent2"/>
              </a:buClr>
              <a:buSzPts val="2400"/>
              <a:buNone/>
              <a:defRPr sz="2400">
                <a:solidFill>
                  <a:schemeClr val="accent2"/>
                </a:solidFill>
              </a:defRPr>
            </a:lvl8pPr>
            <a:lvl9pPr lvl="8" algn="l" rtl="0">
              <a:spcBef>
                <a:spcPts val="0"/>
              </a:spcBef>
              <a:spcAft>
                <a:spcPts val="0"/>
              </a:spcAft>
              <a:buClr>
                <a:schemeClr val="accent2"/>
              </a:buClr>
              <a:buSzPts val="2400"/>
              <a:buNone/>
              <a:defRPr sz="2400">
                <a:solidFill>
                  <a:schemeClr val="accent2"/>
                </a:solidFill>
              </a:defRPr>
            </a:lvl9pPr>
          </a:lstStyle>
          <a:p>
            <a:endParaRPr/>
          </a:p>
        </p:txBody>
      </p:sp>
      <p:sp>
        <p:nvSpPr>
          <p:cNvPr id="144" name="Google Shape;144;p18"/>
          <p:cNvSpPr txBox="1">
            <a:spLocks noGrp="1"/>
          </p:cNvSpPr>
          <p:nvPr>
            <p:ph type="subTitle" idx="6"/>
          </p:nvPr>
        </p:nvSpPr>
        <p:spPr>
          <a:xfrm>
            <a:off x="5743845" y="2130543"/>
            <a:ext cx="2233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5743845" y="3310900"/>
            <a:ext cx="2233800" cy="347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2400">
                <a:solidFill>
                  <a:schemeClr val="accent2"/>
                </a:solidFill>
              </a:defRPr>
            </a:lvl1pPr>
            <a:lvl2pPr lvl="1" algn="l" rtl="0">
              <a:spcBef>
                <a:spcPts val="0"/>
              </a:spcBef>
              <a:spcAft>
                <a:spcPts val="0"/>
              </a:spcAft>
              <a:buClr>
                <a:schemeClr val="accent2"/>
              </a:buClr>
              <a:buSzPts val="2400"/>
              <a:buNone/>
              <a:defRPr sz="2400">
                <a:solidFill>
                  <a:schemeClr val="accent2"/>
                </a:solidFill>
              </a:defRPr>
            </a:lvl2pPr>
            <a:lvl3pPr lvl="2" algn="l" rtl="0">
              <a:spcBef>
                <a:spcPts val="0"/>
              </a:spcBef>
              <a:spcAft>
                <a:spcPts val="0"/>
              </a:spcAft>
              <a:buClr>
                <a:schemeClr val="accent2"/>
              </a:buClr>
              <a:buSzPts val="2400"/>
              <a:buNone/>
              <a:defRPr sz="2400">
                <a:solidFill>
                  <a:schemeClr val="accent2"/>
                </a:solidFill>
              </a:defRPr>
            </a:lvl3pPr>
            <a:lvl4pPr lvl="3" algn="l" rtl="0">
              <a:spcBef>
                <a:spcPts val="0"/>
              </a:spcBef>
              <a:spcAft>
                <a:spcPts val="0"/>
              </a:spcAft>
              <a:buClr>
                <a:schemeClr val="accent2"/>
              </a:buClr>
              <a:buSzPts val="2400"/>
              <a:buNone/>
              <a:defRPr sz="2400">
                <a:solidFill>
                  <a:schemeClr val="accent2"/>
                </a:solidFill>
              </a:defRPr>
            </a:lvl4pPr>
            <a:lvl5pPr lvl="4" algn="l" rtl="0">
              <a:spcBef>
                <a:spcPts val="0"/>
              </a:spcBef>
              <a:spcAft>
                <a:spcPts val="0"/>
              </a:spcAft>
              <a:buClr>
                <a:schemeClr val="accent2"/>
              </a:buClr>
              <a:buSzPts val="2400"/>
              <a:buNone/>
              <a:defRPr sz="2400">
                <a:solidFill>
                  <a:schemeClr val="accent2"/>
                </a:solidFill>
              </a:defRPr>
            </a:lvl5pPr>
            <a:lvl6pPr lvl="5" algn="l" rtl="0">
              <a:spcBef>
                <a:spcPts val="0"/>
              </a:spcBef>
              <a:spcAft>
                <a:spcPts val="0"/>
              </a:spcAft>
              <a:buClr>
                <a:schemeClr val="accent2"/>
              </a:buClr>
              <a:buSzPts val="2400"/>
              <a:buNone/>
              <a:defRPr sz="2400">
                <a:solidFill>
                  <a:schemeClr val="accent2"/>
                </a:solidFill>
              </a:defRPr>
            </a:lvl6pPr>
            <a:lvl7pPr lvl="6" algn="l" rtl="0">
              <a:spcBef>
                <a:spcPts val="0"/>
              </a:spcBef>
              <a:spcAft>
                <a:spcPts val="0"/>
              </a:spcAft>
              <a:buClr>
                <a:schemeClr val="accent2"/>
              </a:buClr>
              <a:buSzPts val="2400"/>
              <a:buNone/>
              <a:defRPr sz="2400">
                <a:solidFill>
                  <a:schemeClr val="accent2"/>
                </a:solidFill>
              </a:defRPr>
            </a:lvl7pPr>
            <a:lvl8pPr lvl="7" algn="l" rtl="0">
              <a:spcBef>
                <a:spcPts val="0"/>
              </a:spcBef>
              <a:spcAft>
                <a:spcPts val="0"/>
              </a:spcAft>
              <a:buClr>
                <a:schemeClr val="accent2"/>
              </a:buClr>
              <a:buSzPts val="2400"/>
              <a:buNone/>
              <a:defRPr sz="2400">
                <a:solidFill>
                  <a:schemeClr val="accent2"/>
                </a:solidFill>
              </a:defRPr>
            </a:lvl8pPr>
            <a:lvl9pPr lvl="8" algn="l" rtl="0">
              <a:spcBef>
                <a:spcPts val="0"/>
              </a:spcBef>
              <a:spcAft>
                <a:spcPts val="0"/>
              </a:spcAft>
              <a:buClr>
                <a:schemeClr val="accent2"/>
              </a:buClr>
              <a:buSzPts val="2400"/>
              <a:buNone/>
              <a:defRPr sz="2400">
                <a:solidFill>
                  <a:schemeClr val="accent2"/>
                </a:solidFill>
              </a:defRPr>
            </a:lvl9pPr>
          </a:lstStyle>
          <a:p>
            <a:endParaRPr/>
          </a:p>
        </p:txBody>
      </p:sp>
      <p:sp>
        <p:nvSpPr>
          <p:cNvPr id="146" name="Google Shape;146;p18"/>
          <p:cNvSpPr txBox="1">
            <a:spLocks noGrp="1"/>
          </p:cNvSpPr>
          <p:nvPr>
            <p:ph type="subTitle" idx="8"/>
          </p:nvPr>
        </p:nvSpPr>
        <p:spPr>
          <a:xfrm>
            <a:off x="5743845" y="3635493"/>
            <a:ext cx="2233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7866704" y="-1071250"/>
            <a:ext cx="2008997" cy="2026850"/>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966246" y="3257100"/>
            <a:ext cx="2008997" cy="2026850"/>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4" y="4178425"/>
            <a:ext cx="2008997" cy="2026850"/>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46476" y="-86275"/>
            <a:ext cx="1271076" cy="1063351"/>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BLANK_1_1_1_1_1_1_2_1">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4"/>
          <p:cNvSpPr txBox="1">
            <a:spLocks noGrp="1"/>
          </p:cNvSpPr>
          <p:nvPr>
            <p:ph type="ctrTitle"/>
          </p:nvPr>
        </p:nvSpPr>
        <p:spPr>
          <a:xfrm>
            <a:off x="2429925" y="5174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9" name="Google Shape;199;p24"/>
          <p:cNvSpPr txBox="1">
            <a:spLocks noGrp="1"/>
          </p:cNvSpPr>
          <p:nvPr>
            <p:ph type="subTitle" idx="1"/>
          </p:nvPr>
        </p:nvSpPr>
        <p:spPr>
          <a:xfrm>
            <a:off x="2425050" y="1745950"/>
            <a:ext cx="4293900" cy="11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200" name="Google Shape;200;p24"/>
          <p:cNvPicPr preferRelativeResize="0"/>
          <p:nvPr/>
        </p:nvPicPr>
        <p:blipFill>
          <a:blip r:embed="rId3">
            <a:alphaModFix/>
          </a:blip>
          <a:stretch>
            <a:fillRect/>
          </a:stretch>
        </p:blipFill>
        <p:spPr>
          <a:xfrm>
            <a:off x="6946511" y="3564200"/>
            <a:ext cx="3316756" cy="3346243"/>
          </a:xfrm>
          <a:prstGeom prst="rect">
            <a:avLst/>
          </a:prstGeom>
          <a:noFill/>
          <a:ln>
            <a:noFill/>
          </a:ln>
          <a:effectLst>
            <a:outerShdw dist="514350" dir="7440000" algn="bl" rotWithShape="0">
              <a:schemeClr val="accent1">
                <a:alpha val="61000"/>
              </a:schemeClr>
            </a:outerShdw>
          </a:effectLst>
        </p:spPr>
      </p:pic>
      <p:pic>
        <p:nvPicPr>
          <p:cNvPr id="201" name="Google Shape;201;p24"/>
          <p:cNvPicPr preferRelativeResize="0"/>
          <p:nvPr/>
        </p:nvPicPr>
        <p:blipFill>
          <a:blip r:embed="rId3">
            <a:alphaModFix/>
          </a:blip>
          <a:stretch>
            <a:fillRect/>
          </a:stretch>
        </p:blipFill>
        <p:spPr>
          <a:xfrm>
            <a:off x="-834121" y="-291600"/>
            <a:ext cx="2008997" cy="2026850"/>
          </a:xfrm>
          <a:prstGeom prst="rect">
            <a:avLst/>
          </a:prstGeom>
          <a:noFill/>
          <a:ln>
            <a:noFill/>
          </a:ln>
          <a:effectLst>
            <a:outerShdw dist="514350" dir="7440000" algn="bl" rotWithShape="0">
              <a:schemeClr val="accent1">
                <a:alpha val="61000"/>
              </a:schemeClr>
            </a:outerShdw>
          </a:effectLst>
        </p:spPr>
      </p:pic>
      <p:pic>
        <p:nvPicPr>
          <p:cNvPr id="202" name="Google Shape;202;p24"/>
          <p:cNvPicPr preferRelativeResize="0"/>
          <p:nvPr/>
        </p:nvPicPr>
        <p:blipFill>
          <a:blip r:embed="rId3">
            <a:alphaModFix/>
          </a:blip>
          <a:stretch>
            <a:fillRect/>
          </a:stretch>
        </p:blipFill>
        <p:spPr>
          <a:xfrm>
            <a:off x="7653629" y="2714475"/>
            <a:ext cx="2008997" cy="2026850"/>
          </a:xfrm>
          <a:prstGeom prst="rect">
            <a:avLst/>
          </a:prstGeom>
          <a:noFill/>
          <a:ln>
            <a:noFill/>
          </a:ln>
          <a:effectLst>
            <a:outerShdw dist="514350" dir="7440000" algn="bl" rotWithShape="0">
              <a:schemeClr val="accent1">
                <a:alpha val="61000"/>
              </a:schemeClr>
            </a:outerShdw>
          </a:effectLst>
        </p:spPr>
      </p:pic>
      <p:pic>
        <p:nvPicPr>
          <p:cNvPr id="204" name="Google Shape;204;p24"/>
          <p:cNvPicPr preferRelativeResize="0"/>
          <p:nvPr/>
        </p:nvPicPr>
        <p:blipFill>
          <a:blip r:embed="rId4">
            <a:alphaModFix/>
          </a:blip>
          <a:stretch>
            <a:fillRect/>
          </a:stretch>
        </p:blipFill>
        <p:spPr>
          <a:xfrm>
            <a:off x="7161450" y="-537687"/>
            <a:ext cx="1982550" cy="1862275"/>
          </a:xfrm>
          <a:prstGeom prst="rect">
            <a:avLst/>
          </a:prstGeom>
          <a:noFill/>
          <a:ln>
            <a:noFill/>
          </a:ln>
          <a:effectLst>
            <a:outerShdw dist="361950" dir="7440000" algn="bl" rotWithShape="0">
              <a:schemeClr val="accent1">
                <a:alpha val="61000"/>
              </a:schemeClr>
            </a:outerShdw>
          </a:effectLst>
        </p:spPr>
      </p:pic>
      <p:pic>
        <p:nvPicPr>
          <p:cNvPr id="205" name="Google Shape;205;p24"/>
          <p:cNvPicPr preferRelativeResize="0"/>
          <p:nvPr/>
        </p:nvPicPr>
        <p:blipFill>
          <a:blip r:embed="rId5">
            <a:alphaModFix/>
          </a:blip>
          <a:stretch>
            <a:fillRect/>
          </a:stretch>
        </p:blipFill>
        <p:spPr>
          <a:xfrm>
            <a:off x="8763425" y="1205825"/>
            <a:ext cx="588450" cy="591150"/>
          </a:xfrm>
          <a:prstGeom prst="rect">
            <a:avLst/>
          </a:prstGeom>
          <a:noFill/>
          <a:ln>
            <a:noFill/>
          </a:ln>
          <a:effectLst>
            <a:outerShdw dist="514350" dir="7440000" algn="bl" rotWithShape="0">
              <a:schemeClr val="accent1">
                <a:alpha val="61000"/>
              </a:schemeClr>
            </a:outerShdw>
          </a:effectLst>
        </p:spPr>
      </p:pic>
      <p:pic>
        <p:nvPicPr>
          <p:cNvPr id="206" name="Google Shape;206;p24"/>
          <p:cNvPicPr preferRelativeResize="0"/>
          <p:nvPr/>
        </p:nvPicPr>
        <p:blipFill>
          <a:blip r:embed="rId6">
            <a:alphaModFix/>
          </a:blip>
          <a:stretch>
            <a:fillRect/>
          </a:stretch>
        </p:blipFill>
        <p:spPr>
          <a:xfrm>
            <a:off x="-554950" y="3669875"/>
            <a:ext cx="1938775" cy="1621926"/>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7507061" y="3175475"/>
            <a:ext cx="3316756" cy="3346243"/>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8214179" y="2325750"/>
            <a:ext cx="2008997" cy="2026850"/>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56228" y="-619038"/>
            <a:ext cx="1697154" cy="1314430"/>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036196" y="298900"/>
            <a:ext cx="2008997" cy="2026850"/>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_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1566985" y="-739788"/>
            <a:ext cx="8849731" cy="8646676"/>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7627629" y="-846373"/>
            <a:ext cx="2232676" cy="2252525"/>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5350907" y="-27964"/>
            <a:ext cx="8212628" cy="8024177"/>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5542920" y="-1076838"/>
            <a:ext cx="3296666" cy="329667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459772" y="2462535"/>
            <a:ext cx="2811826" cy="28368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161328" y="-1007115"/>
            <a:ext cx="2811826" cy="28368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497629" y="4135124"/>
            <a:ext cx="1284301" cy="129570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LANK_1_1_1_1_1_1_1_1_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6392170" y="-1445363"/>
            <a:ext cx="3296666" cy="329667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1587480" y="2920549"/>
            <a:ext cx="3296666" cy="329667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50553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88643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6368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2427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6"/>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1837611" y="10"/>
            <a:ext cx="8212623" cy="8024175"/>
          </a:xfrm>
          <a:prstGeom prst="rect">
            <a:avLst/>
          </a:prstGeom>
          <a:noFill/>
          <a:ln>
            <a:noFill/>
          </a:ln>
        </p:spPr>
      </p:pic>
      <p:pic>
        <p:nvPicPr>
          <p:cNvPr id="16" name="Google Shape;16;p3"/>
          <p:cNvPicPr preferRelativeResize="0"/>
          <p:nvPr/>
        </p:nvPicPr>
        <p:blipFill>
          <a:blip r:embed="rId3">
            <a:alphaModFix/>
          </a:blip>
          <a:stretch>
            <a:fillRect/>
          </a:stretch>
        </p:blipFill>
        <p:spPr>
          <a:xfrm rot="1950901">
            <a:off x="-292800" y="-977498"/>
            <a:ext cx="2232676" cy="2252525"/>
          </a:xfrm>
          <a:prstGeom prst="rect">
            <a:avLst/>
          </a:prstGeom>
          <a:noFill/>
          <a:ln>
            <a:noFill/>
          </a:ln>
        </p:spPr>
      </p:pic>
      <p:pic>
        <p:nvPicPr>
          <p:cNvPr id="17" name="Google Shape;17;p3"/>
          <p:cNvPicPr preferRelativeResize="0"/>
          <p:nvPr/>
        </p:nvPicPr>
        <p:blipFill>
          <a:blip r:embed="rId2">
            <a:alphaModFix/>
          </a:blip>
          <a:stretch>
            <a:fillRect/>
          </a:stretch>
        </p:blipFill>
        <p:spPr>
          <a:xfrm rot="7495394">
            <a:off x="5359834" y="-318414"/>
            <a:ext cx="8212628" cy="8024177"/>
          </a:xfrm>
          <a:prstGeom prst="rect">
            <a:avLst/>
          </a:prstGeom>
          <a:noFill/>
          <a:ln>
            <a:noFill/>
          </a:ln>
        </p:spPr>
      </p:pic>
      <p:sp>
        <p:nvSpPr>
          <p:cNvPr id="18" name="Google Shape;18;p3"/>
          <p:cNvSpPr txBox="1">
            <a:spLocks noGrp="1"/>
          </p:cNvSpPr>
          <p:nvPr>
            <p:ph type="title"/>
          </p:nvPr>
        </p:nvSpPr>
        <p:spPr>
          <a:xfrm>
            <a:off x="1860901" y="2209127"/>
            <a:ext cx="35181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8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1860900" y="1207850"/>
            <a:ext cx="1284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1860900" y="3210400"/>
            <a:ext cx="37458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 name="Google Shape;21;p3"/>
          <p:cNvPicPr preferRelativeResize="0"/>
          <p:nvPr/>
        </p:nvPicPr>
        <p:blipFill>
          <a:blip r:embed="rId4">
            <a:alphaModFix/>
          </a:blip>
          <a:stretch>
            <a:fillRect/>
          </a:stretch>
        </p:blipFill>
        <p:spPr>
          <a:xfrm>
            <a:off x="2310044" y="-818113"/>
            <a:ext cx="3296666" cy="3296670"/>
          </a:xfrm>
          <a:prstGeom prst="rect">
            <a:avLst/>
          </a:prstGeom>
          <a:noFill/>
          <a:ln>
            <a:noFill/>
          </a:ln>
        </p:spPr>
      </p:pic>
      <p:pic>
        <p:nvPicPr>
          <p:cNvPr id="22" name="Google Shape;22;p3"/>
          <p:cNvPicPr preferRelativeResize="0"/>
          <p:nvPr/>
        </p:nvPicPr>
        <p:blipFill>
          <a:blip r:embed="rId3">
            <a:alphaModFix/>
          </a:blip>
          <a:stretch>
            <a:fillRect/>
          </a:stretch>
        </p:blipFill>
        <p:spPr>
          <a:xfrm>
            <a:off x="3976177" y="3510460"/>
            <a:ext cx="2811826" cy="2836801"/>
          </a:xfrm>
          <a:prstGeom prst="rect">
            <a:avLst/>
          </a:prstGeom>
          <a:noFill/>
          <a:ln>
            <a:noFill/>
          </a:ln>
        </p:spPr>
      </p:pic>
      <p:pic>
        <p:nvPicPr>
          <p:cNvPr id="23" name="Google Shape;23;p3"/>
          <p:cNvPicPr preferRelativeResize="0"/>
          <p:nvPr/>
        </p:nvPicPr>
        <p:blipFill>
          <a:blip r:embed="rId3">
            <a:alphaModFix/>
          </a:blip>
          <a:stretch>
            <a:fillRect/>
          </a:stretch>
        </p:blipFill>
        <p:spPr>
          <a:xfrm>
            <a:off x="5817252" y="2910647"/>
            <a:ext cx="2811826" cy="2836801"/>
          </a:xfrm>
          <a:prstGeom prst="rect">
            <a:avLst/>
          </a:prstGeom>
          <a:noFill/>
          <a:ln>
            <a:noFill/>
          </a:ln>
        </p:spPr>
      </p:pic>
      <p:pic>
        <p:nvPicPr>
          <p:cNvPr id="24" name="Google Shape;24;p3"/>
          <p:cNvPicPr preferRelativeResize="0"/>
          <p:nvPr/>
        </p:nvPicPr>
        <p:blipFill>
          <a:blip r:embed="rId3">
            <a:alphaModFix/>
          </a:blip>
          <a:stretch>
            <a:fillRect/>
          </a:stretch>
        </p:blipFill>
        <p:spPr>
          <a:xfrm>
            <a:off x="4735627" y="-1002215"/>
            <a:ext cx="2811826" cy="2836801"/>
          </a:xfrm>
          <a:prstGeom prst="rect">
            <a:avLst/>
          </a:prstGeom>
          <a:noFill/>
          <a:ln>
            <a:noFill/>
          </a:ln>
        </p:spPr>
      </p:pic>
      <p:pic>
        <p:nvPicPr>
          <p:cNvPr id="25" name="Google Shape;25;p3"/>
          <p:cNvPicPr preferRelativeResize="0"/>
          <p:nvPr/>
        </p:nvPicPr>
        <p:blipFill>
          <a:blip r:embed="rId3">
            <a:alphaModFix/>
          </a:blip>
          <a:stretch>
            <a:fillRect/>
          </a:stretch>
        </p:blipFill>
        <p:spPr>
          <a:xfrm>
            <a:off x="5817251" y="2668999"/>
            <a:ext cx="1284301" cy="12957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8046604" y="-852900"/>
            <a:ext cx="2008997" cy="2026850"/>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854071" y="4062800"/>
            <a:ext cx="2008997" cy="2026850"/>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8452800" y="4147803"/>
            <a:ext cx="754641" cy="758097"/>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171233" y="320561"/>
            <a:ext cx="1697154" cy="1314429"/>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557150" y="1620150"/>
            <a:ext cx="6029700" cy="224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8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 name="Google Shape;1008;p57">
            <a:extLst>
              <a:ext uri="{FF2B5EF4-FFF2-40B4-BE49-F238E27FC236}">
                <a16:creationId xmlns:a16="http://schemas.microsoft.com/office/drawing/2014/main" id="{1BAA16A4-9552-18D3-DA6D-BB336EDD052F}"/>
              </a:ext>
            </a:extLst>
          </p:cNvPr>
          <p:cNvPicPr preferRelativeResize="0"/>
          <p:nvPr userDrawn="1"/>
        </p:nvPicPr>
        <p:blipFill>
          <a:blip r:embed="rId3">
            <a:alphaModFix/>
          </a:blip>
          <a:stretch>
            <a:fillRect/>
          </a:stretch>
        </p:blipFill>
        <p:spPr>
          <a:xfrm rot="6543878" flipH="1">
            <a:off x="6783840" y="3285993"/>
            <a:ext cx="2289346" cy="1915192"/>
          </a:xfrm>
          <a:prstGeom prst="rect">
            <a:avLst/>
          </a:prstGeom>
          <a:noFill/>
          <a:ln>
            <a:noFill/>
          </a:ln>
          <a:effectLst>
            <a:outerShdw dist="514350" dir="7440000" algn="bl" rotWithShape="0">
              <a:schemeClr val="accent5">
                <a:alpha val="61000"/>
              </a:schemeClr>
            </a:outerShdw>
          </a:effectLst>
        </p:spPr>
      </p:pic>
      <p:pic>
        <p:nvPicPr>
          <p:cNvPr id="4" name="Google Shape;1009;p57">
            <a:extLst>
              <a:ext uri="{FF2B5EF4-FFF2-40B4-BE49-F238E27FC236}">
                <a16:creationId xmlns:a16="http://schemas.microsoft.com/office/drawing/2014/main" id="{2B99187A-FBF3-4A7C-7594-B408A33C87AB}"/>
              </a:ext>
            </a:extLst>
          </p:cNvPr>
          <p:cNvPicPr preferRelativeResize="0"/>
          <p:nvPr userDrawn="1"/>
        </p:nvPicPr>
        <p:blipFill>
          <a:blip r:embed="rId4">
            <a:alphaModFix/>
          </a:blip>
          <a:stretch>
            <a:fillRect/>
          </a:stretch>
        </p:blipFill>
        <p:spPr>
          <a:xfrm rot="2089804">
            <a:off x="7412539" y="356645"/>
            <a:ext cx="2464192" cy="1742114"/>
          </a:xfrm>
          <a:prstGeom prst="rect">
            <a:avLst/>
          </a:prstGeom>
          <a:noFill/>
          <a:ln>
            <a:noFill/>
          </a:ln>
          <a:effectLst>
            <a:outerShdw dist="514350" dir="7440000" algn="bl" rotWithShape="0">
              <a:schemeClr val="accent5">
                <a:alpha val="61000"/>
              </a:schemeClr>
            </a:outerShdw>
          </a:effectLst>
        </p:spPr>
      </p:pic>
      <p:pic>
        <p:nvPicPr>
          <p:cNvPr id="5" name="Google Shape;1010;p57">
            <a:extLst>
              <a:ext uri="{FF2B5EF4-FFF2-40B4-BE49-F238E27FC236}">
                <a16:creationId xmlns:a16="http://schemas.microsoft.com/office/drawing/2014/main" id="{4629D6B3-3863-1FF0-164B-9B48999B5F6E}"/>
              </a:ext>
            </a:extLst>
          </p:cNvPr>
          <p:cNvPicPr preferRelativeResize="0"/>
          <p:nvPr userDrawn="1"/>
        </p:nvPicPr>
        <p:blipFill>
          <a:blip r:embed="rId5">
            <a:alphaModFix/>
          </a:blip>
          <a:stretch>
            <a:fillRect/>
          </a:stretch>
        </p:blipFill>
        <p:spPr>
          <a:xfrm rot="5052312" flipH="1">
            <a:off x="203061" y="412183"/>
            <a:ext cx="1035793" cy="1038653"/>
          </a:xfrm>
          <a:prstGeom prst="rect">
            <a:avLst/>
          </a:prstGeom>
          <a:noFill/>
          <a:ln>
            <a:noFill/>
          </a:ln>
          <a:effectLst>
            <a:outerShdw dist="514350" dir="7440000" algn="bl" rotWithShape="0">
              <a:schemeClr val="accent5">
                <a:alpha val="61000"/>
              </a:schemeClr>
            </a:outerShdw>
          </a:effectLst>
        </p:spPr>
      </p:pic>
      <p:pic>
        <p:nvPicPr>
          <p:cNvPr id="6" name="Google Shape;1011;p57">
            <a:extLst>
              <a:ext uri="{FF2B5EF4-FFF2-40B4-BE49-F238E27FC236}">
                <a16:creationId xmlns:a16="http://schemas.microsoft.com/office/drawing/2014/main" id="{A80E8E5D-7400-2B07-DC1C-98C498EA2AFB}"/>
              </a:ext>
            </a:extLst>
          </p:cNvPr>
          <p:cNvPicPr preferRelativeResize="0"/>
          <p:nvPr userDrawn="1"/>
        </p:nvPicPr>
        <p:blipFill>
          <a:blip r:embed="rId6">
            <a:alphaModFix/>
          </a:blip>
          <a:stretch>
            <a:fillRect/>
          </a:stretch>
        </p:blipFill>
        <p:spPr>
          <a:xfrm>
            <a:off x="-347850" y="3382049"/>
            <a:ext cx="1817100" cy="1825400"/>
          </a:xfrm>
          <a:prstGeom prst="rect">
            <a:avLst/>
          </a:prstGeom>
          <a:noFill/>
          <a:ln>
            <a:noFill/>
          </a:ln>
          <a:effectLst>
            <a:outerShdw dist="514350" dir="7440000" algn="bl" rotWithShape="0">
              <a:schemeClr val="accent5">
                <a:alpha val="61000"/>
              </a:schemeClr>
            </a:outerShdw>
          </a:effectLst>
        </p:spPr>
      </p:pic>
      <p:pic>
        <p:nvPicPr>
          <p:cNvPr id="7" name="Google Shape;1012;p57">
            <a:extLst>
              <a:ext uri="{FF2B5EF4-FFF2-40B4-BE49-F238E27FC236}">
                <a16:creationId xmlns:a16="http://schemas.microsoft.com/office/drawing/2014/main" id="{9DD02CAE-EDB6-4D7F-C7EC-AADCDB1CB9FD}"/>
              </a:ext>
            </a:extLst>
          </p:cNvPr>
          <p:cNvPicPr preferRelativeResize="0"/>
          <p:nvPr userDrawn="1"/>
        </p:nvPicPr>
        <p:blipFill>
          <a:blip r:embed="rId7">
            <a:alphaModFix/>
          </a:blip>
          <a:stretch>
            <a:fillRect/>
          </a:stretch>
        </p:blipFill>
        <p:spPr>
          <a:xfrm flipH="1">
            <a:off x="6737478" y="2267541"/>
            <a:ext cx="3296666" cy="3296670"/>
          </a:xfrm>
          <a:prstGeom prst="rect">
            <a:avLst/>
          </a:prstGeom>
          <a:noFill/>
          <a:ln>
            <a:noFill/>
          </a:ln>
        </p:spPr>
      </p:pic>
      <p:pic>
        <p:nvPicPr>
          <p:cNvPr id="8" name="Google Shape;1013;p57">
            <a:extLst>
              <a:ext uri="{FF2B5EF4-FFF2-40B4-BE49-F238E27FC236}">
                <a16:creationId xmlns:a16="http://schemas.microsoft.com/office/drawing/2014/main" id="{D7ECC14D-CD90-174A-C51B-EFA5B9CCE273}"/>
              </a:ext>
            </a:extLst>
          </p:cNvPr>
          <p:cNvPicPr preferRelativeResize="0"/>
          <p:nvPr userDrawn="1"/>
        </p:nvPicPr>
        <p:blipFill>
          <a:blip r:embed="rId7">
            <a:alphaModFix/>
          </a:blip>
          <a:stretch>
            <a:fillRect/>
          </a:stretch>
        </p:blipFill>
        <p:spPr>
          <a:xfrm flipH="1">
            <a:off x="-557659" y="-716826"/>
            <a:ext cx="3296666" cy="3296670"/>
          </a:xfrm>
          <a:prstGeom prst="rect">
            <a:avLst/>
          </a:prstGeom>
          <a:noFill/>
          <a:ln>
            <a:noFill/>
          </a:ln>
        </p:spPr>
      </p:pic>
      <p:pic>
        <p:nvPicPr>
          <p:cNvPr id="9" name="Google Shape;1014;p57">
            <a:extLst>
              <a:ext uri="{FF2B5EF4-FFF2-40B4-BE49-F238E27FC236}">
                <a16:creationId xmlns:a16="http://schemas.microsoft.com/office/drawing/2014/main" id="{03EFAA73-E952-15A6-9726-5AFE4AE5D4A8}"/>
              </a:ext>
            </a:extLst>
          </p:cNvPr>
          <p:cNvPicPr preferRelativeResize="0"/>
          <p:nvPr userDrawn="1"/>
        </p:nvPicPr>
        <p:blipFill>
          <a:blip r:embed="rId7">
            <a:alphaModFix/>
          </a:blip>
          <a:stretch>
            <a:fillRect/>
          </a:stretch>
        </p:blipFill>
        <p:spPr>
          <a:xfrm flipH="1">
            <a:off x="-984135" y="2267541"/>
            <a:ext cx="3296666" cy="3296670"/>
          </a:xfrm>
          <a:prstGeom prst="rect">
            <a:avLst/>
          </a:prstGeom>
          <a:noFill/>
          <a:ln>
            <a:noFill/>
          </a:ln>
        </p:spPr>
      </p:pic>
      <p:pic>
        <p:nvPicPr>
          <p:cNvPr id="10" name="Google Shape;1015;p57">
            <a:extLst>
              <a:ext uri="{FF2B5EF4-FFF2-40B4-BE49-F238E27FC236}">
                <a16:creationId xmlns:a16="http://schemas.microsoft.com/office/drawing/2014/main" id="{B18A7999-9EAC-095F-67A8-98A87FD2BA5B}"/>
              </a:ext>
            </a:extLst>
          </p:cNvPr>
          <p:cNvPicPr preferRelativeResize="0"/>
          <p:nvPr userDrawn="1"/>
        </p:nvPicPr>
        <p:blipFill>
          <a:blip r:embed="rId7">
            <a:alphaModFix/>
          </a:blip>
          <a:stretch>
            <a:fillRect/>
          </a:stretch>
        </p:blipFill>
        <p:spPr>
          <a:xfrm flipH="1">
            <a:off x="6311002" y="-724920"/>
            <a:ext cx="3296666" cy="329667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940900" y="1330025"/>
            <a:ext cx="48861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5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2" name="Google Shape;62;p9"/>
          <p:cNvSpPr txBox="1">
            <a:spLocks noGrp="1"/>
          </p:cNvSpPr>
          <p:nvPr>
            <p:ph type="subTitle" idx="1"/>
          </p:nvPr>
        </p:nvSpPr>
        <p:spPr>
          <a:xfrm>
            <a:off x="940900" y="2358175"/>
            <a:ext cx="5327700" cy="145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solidFill>
                  <a:schemeClr val="accent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720000" y="208678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3"/>
          <p:cNvSpPr txBox="1">
            <a:spLocks noGrp="1"/>
          </p:cNvSpPr>
          <p:nvPr>
            <p:ph type="title" idx="2" hasCustomPrompt="1"/>
          </p:nvPr>
        </p:nvSpPr>
        <p:spPr>
          <a:xfrm>
            <a:off x="1432350" y="145390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1"/>
          </p:nvPr>
        </p:nvSpPr>
        <p:spPr>
          <a:xfrm>
            <a:off x="720000" y="240785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3403800" y="208678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3"/>
          <p:cNvSpPr txBox="1">
            <a:spLocks noGrp="1"/>
          </p:cNvSpPr>
          <p:nvPr>
            <p:ph type="title" idx="5" hasCustomPrompt="1"/>
          </p:nvPr>
        </p:nvSpPr>
        <p:spPr>
          <a:xfrm>
            <a:off x="4116150" y="145390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6"/>
          </p:nvPr>
        </p:nvSpPr>
        <p:spPr>
          <a:xfrm>
            <a:off x="3403800" y="240785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6087600" y="208678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13"/>
          <p:cNvSpPr txBox="1">
            <a:spLocks noGrp="1"/>
          </p:cNvSpPr>
          <p:nvPr>
            <p:ph type="title" idx="8" hasCustomPrompt="1"/>
          </p:nvPr>
        </p:nvSpPr>
        <p:spPr>
          <a:xfrm>
            <a:off x="6799950" y="145390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subTitle" idx="9"/>
          </p:nvPr>
        </p:nvSpPr>
        <p:spPr>
          <a:xfrm>
            <a:off x="6087600" y="240785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720000" y="377183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13"/>
          <p:cNvSpPr txBox="1">
            <a:spLocks noGrp="1"/>
          </p:cNvSpPr>
          <p:nvPr>
            <p:ph type="title" idx="14" hasCustomPrompt="1"/>
          </p:nvPr>
        </p:nvSpPr>
        <p:spPr>
          <a:xfrm>
            <a:off x="1432350" y="313895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subTitle" idx="15"/>
          </p:nvPr>
        </p:nvSpPr>
        <p:spPr>
          <a:xfrm>
            <a:off x="770425" y="409290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3416406" y="377183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3"/>
          <p:cNvSpPr txBox="1">
            <a:spLocks noGrp="1"/>
          </p:cNvSpPr>
          <p:nvPr>
            <p:ph type="title" idx="17" hasCustomPrompt="1"/>
          </p:nvPr>
        </p:nvSpPr>
        <p:spPr>
          <a:xfrm>
            <a:off x="4116150" y="313895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subTitle" idx="18"/>
          </p:nvPr>
        </p:nvSpPr>
        <p:spPr>
          <a:xfrm>
            <a:off x="3416406" y="409290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6087600" y="3771836"/>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 name="Google Shape;90;p13"/>
          <p:cNvSpPr txBox="1">
            <a:spLocks noGrp="1"/>
          </p:cNvSpPr>
          <p:nvPr>
            <p:ph type="title" idx="20" hasCustomPrompt="1"/>
          </p:nvPr>
        </p:nvSpPr>
        <p:spPr>
          <a:xfrm>
            <a:off x="6799950" y="3138958"/>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subTitle" idx="21"/>
          </p:nvPr>
        </p:nvSpPr>
        <p:spPr>
          <a:xfrm>
            <a:off x="6087600" y="4092909"/>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7711652" y="-1571051"/>
            <a:ext cx="2811826" cy="28368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079171" y="260893"/>
            <a:ext cx="2008997" cy="2026850"/>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8533373" y="2890301"/>
            <a:ext cx="911700" cy="914210"/>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1566985" y="-739788"/>
            <a:ext cx="8849731" cy="8646676"/>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7627629" y="-846373"/>
            <a:ext cx="2232676" cy="2252525"/>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5350907" y="-27964"/>
            <a:ext cx="8212628" cy="8024177"/>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5542920" y="-1076838"/>
            <a:ext cx="3296666" cy="329667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459772" y="2462535"/>
            <a:ext cx="2811826" cy="28368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161328" y="-1007115"/>
            <a:ext cx="2811826" cy="28368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497629" y="4135124"/>
            <a:ext cx="1284301" cy="1295708"/>
          </a:xfrm>
          <a:prstGeom prst="rect">
            <a:avLst/>
          </a:prstGeom>
          <a:noFill/>
          <a:ln>
            <a:noFill/>
          </a:ln>
        </p:spPr>
      </p:pic>
      <p:sp>
        <p:nvSpPr>
          <p:cNvPr id="103" name="Google Shape;103;p14"/>
          <p:cNvSpPr txBox="1">
            <a:spLocks noGrp="1"/>
          </p:cNvSpPr>
          <p:nvPr>
            <p:ph type="title"/>
          </p:nvPr>
        </p:nvSpPr>
        <p:spPr>
          <a:xfrm flipH="1">
            <a:off x="3278175" y="3175954"/>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4" name="Google Shape;104;p14"/>
          <p:cNvSpPr txBox="1">
            <a:spLocks noGrp="1"/>
          </p:cNvSpPr>
          <p:nvPr>
            <p:ph type="subTitle" idx="1"/>
          </p:nvPr>
        </p:nvSpPr>
        <p:spPr>
          <a:xfrm flipH="1">
            <a:off x="2482875" y="1435646"/>
            <a:ext cx="53592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012100" y="1354050"/>
            <a:ext cx="5119800" cy="220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867106" y="2763000"/>
            <a:ext cx="2008997" cy="2026850"/>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321988" y="3677925"/>
            <a:ext cx="2692575" cy="2716516"/>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7767744" y="-441925"/>
            <a:ext cx="2008997" cy="2026850"/>
          </a:xfrm>
          <a:prstGeom prst="rect">
            <a:avLst/>
          </a:prstGeom>
          <a:noFill/>
          <a:ln>
            <a:noFill/>
          </a:ln>
          <a:effectLst>
            <a:outerShdw dist="514350" dir="7440000" algn="bl" rotWithShape="0">
              <a:schemeClr val="accent1">
                <a:alpha val="61000"/>
              </a:scheme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4" name="Picture 3">
            <a:extLst>
              <a:ext uri="{FF2B5EF4-FFF2-40B4-BE49-F238E27FC236}">
                <a16:creationId xmlns:a16="http://schemas.microsoft.com/office/drawing/2014/main" id="{13D338C4-3C48-4BE9-797C-AD5DBD89BD61}"/>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B74DD2D-C11E-AD88-200B-98DC66C6D90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5CC5BD45-98A8-7F97-62D7-8CE608DB10B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CD2319C1-3227-B15C-ECDB-E8A08298D7F0}"/>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F0993AC8-4BB0-8E1E-C047-61040F1F5591}"/>
              </a:ext>
            </a:extLst>
          </p:cNvPr>
          <p:cNvSpPr txBox="1">
            <a:spLocks/>
          </p:cNvSpPr>
          <p:nvPr userDrawn="1"/>
        </p:nvSpPr>
        <p:spPr>
          <a:xfrm>
            <a:off x="7089937" y="-77269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DIỆU HIỀN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4035DDAB-0F40-29B0-34AE-2BB652C7BE16}"/>
              </a:ext>
            </a:extLst>
          </p:cNvPr>
          <p:cNvSpPr txBox="1">
            <a:spLocks/>
          </p:cNvSpPr>
          <p:nvPr userDrawn="1"/>
        </p:nvSpPr>
        <p:spPr>
          <a:xfrm rot="16200000">
            <a:off x="-1129532" y="28318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4B5A9F66-CA9B-1599-9406-D14AA2ADF59A}"/>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F03F00-89C9-AA8E-8C95-EEA27433B1CC}"/>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D22A9A6A-038A-B78E-33AC-C0040C411694}"/>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1329FFD-AED7-586F-4F42-E486A3CB1172}"/>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85433694-6859-52BA-4BF9-5247FD0DA1D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0" r:id="rId8"/>
    <p:sldLayoutId id="2147483661" r:id="rId9"/>
    <p:sldLayoutId id="2147483664" r:id="rId10"/>
    <p:sldLayoutId id="2147483670" r:id="rId11"/>
    <p:sldLayoutId id="2147483671" r:id="rId12"/>
    <p:sldLayoutId id="2147483672" r:id="rId13"/>
    <p:sldLayoutId id="2147483673"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endParaRPr lang="en-US" sz="18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3102137923"/>
      </p:ext>
    </p:extLst>
  </p:cSld>
  <p:clrMap bg1="lt1" tx1="dk1" bg2="dk2" tx2="lt2" accent1="accent1" accent2="accent2" accent3="accent3" accent4="accent4" accent5="accent5" accent6="accent6" hlink="hlink" folHlink="folHlink"/>
  <p:sldLayoutIdLst>
    <p:sldLayoutId id="2147483679" r:id="rId1"/>
    <p:sldLayoutId id="214748368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endParaRPr lang="en-US" sz="18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solidFill>
                <a:srgbClr val="5A8B25"/>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itle 1">
            <a:extLst>
              <a:ext uri="{FF2B5EF4-FFF2-40B4-BE49-F238E27FC236}">
                <a16:creationId xmlns:a16="http://schemas.microsoft.com/office/drawing/2014/main" id="{C7A3BB42-BD9B-7AA7-0244-AD04DDB84E74}"/>
              </a:ext>
            </a:extLst>
          </p:cNvPr>
          <p:cNvSpPr txBox="1">
            <a:spLocks/>
          </p:cNvSpPr>
          <p:nvPr userDrawn="1"/>
        </p:nvSpPr>
        <p:spPr>
          <a:xfrm>
            <a:off x="7379334" y="-7732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chemeClr val="accent6">
                    <a:lumMod val="50000"/>
                  </a:schemeClr>
                </a:solidFill>
                <a:latin typeface="#9Slide07 Altus" pitchFamily="2" charset="0"/>
              </a:rPr>
              <a:t>By DIỆU HIỀN</a:t>
            </a:r>
            <a:endParaRPr lang="en-US" sz="2000" b="0" dirty="0">
              <a:solidFill>
                <a:schemeClr val="accent6">
                  <a:lumMod val="50000"/>
                </a:schemeClr>
              </a:solidFill>
              <a:latin typeface="#9Slide07 Altus" pitchFamily="2" charset="0"/>
            </a:endParaRPr>
          </a:p>
        </p:txBody>
      </p:sp>
    </p:spTree>
    <p:extLst>
      <p:ext uri="{BB962C8B-B14F-4D97-AF65-F5344CB8AC3E}">
        <p14:creationId xmlns:p14="http://schemas.microsoft.com/office/powerpoint/2010/main" val="15760086"/>
      </p:ext>
    </p:extLst>
  </p:cSld>
  <p:clrMap bg1="lt1" tx1="dk1" bg2="dk2" tx2="lt2" accent1="accent1" accent2="accent2" accent3="accent3" accent4="accent4" accent5="accent5" accent6="accent6" hlink="hlink" folHlink="folHlink"/>
  <p:sldLayoutIdLst>
    <p:sldLayoutId id="2147483682" r:id="rId1"/>
    <p:sldLayoutId id="214748368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3.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3.png"/><Relationship Id="rId3" Type="http://schemas.openxmlformats.org/officeDocument/2006/relationships/image" Target="../media/image11.jpg"/><Relationship Id="rId7" Type="http://schemas.microsoft.com/office/2007/relationships/hdphoto" Target="../media/hdphoto7.wdp"/><Relationship Id="rId12" Type="http://schemas.openxmlformats.org/officeDocument/2006/relationships/image" Target="../media/image14.png"/><Relationship Id="rId17" Type="http://schemas.microsoft.com/office/2007/relationships/hdphoto" Target="../media/hdphoto10.wdp"/><Relationship Id="rId2" Type="http://schemas.openxmlformats.org/officeDocument/2006/relationships/notesSlide" Target="../notesSlides/notesSlide10.xml"/><Relationship Id="rId16"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53.png"/><Relationship Id="rId11" Type="http://schemas.openxmlformats.org/officeDocument/2006/relationships/image" Target="../media/image56.png"/><Relationship Id="rId5" Type="http://schemas.microsoft.com/office/2007/relationships/hdphoto" Target="../media/hdphoto6.wdp"/><Relationship Id="rId15" Type="http://schemas.microsoft.com/office/2007/relationships/hdphoto" Target="../media/hdphoto9.wdp"/><Relationship Id="rId10" Type="http://schemas.openxmlformats.org/officeDocument/2006/relationships/image" Target="../media/image55.png"/><Relationship Id="rId4" Type="http://schemas.openxmlformats.org/officeDocument/2006/relationships/image" Target="../media/image52.png"/><Relationship Id="rId9" Type="http://schemas.microsoft.com/office/2007/relationships/hdphoto" Target="../media/hdphoto8.wdp"/><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control" Target="../activeX/activeX1.xml"/><Relationship Id="rId5" Type="http://schemas.openxmlformats.org/officeDocument/2006/relationships/image" Target="../media/image65.wmf"/><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1.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mailto:tranthao121004@gmail.com" TargetMode="External"/><Relationship Id="rId1" Type="http://schemas.openxmlformats.org/officeDocument/2006/relationships/slideLayout" Target="../slideLayouts/slideLayout18.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slide" Target="slide8.xml"/><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slide" Target="slide6.xml"/><Relationship Id="rId5" Type="http://schemas.openxmlformats.org/officeDocument/2006/relationships/slide" Target="slide7.xml"/><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5.xml"/><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audio" Target="../media/media1.mp3"/><Relationship Id="rId16" Type="http://schemas.openxmlformats.org/officeDocument/2006/relationships/image" Target="../media/image39.png"/><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5.png"/><Relationship Id="rId5" Type="http://schemas.openxmlformats.org/officeDocument/2006/relationships/slideLayout" Target="../slideLayouts/slideLayout4.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slide" Target="slide5.xml"/><Relationship Id="rId5" Type="http://schemas.openxmlformats.org/officeDocument/2006/relationships/slideLayout" Target="../slideLayouts/slideLayout4.xml"/><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slide" Target="slide5.xml"/><Relationship Id="rId5" Type="http://schemas.openxmlformats.org/officeDocument/2006/relationships/slideLayout" Target="../slideLayouts/slideLayout4.xml"/><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3">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000"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000"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5"/>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6"/>
          <a:stretch>
            <a:fillRect/>
          </a:stretch>
        </p:blipFill>
        <p:spPr>
          <a:xfrm>
            <a:off x="-1969563" y="445890"/>
            <a:ext cx="12896518" cy="747558"/>
          </a:xfrm>
          <a:prstGeom prst="rect">
            <a:avLst/>
          </a:prstGeom>
        </p:spPr>
      </p:pic>
    </p:spTree>
    <p:extLst>
      <p:ext uri="{BB962C8B-B14F-4D97-AF65-F5344CB8AC3E}">
        <p14:creationId xmlns:p14="http://schemas.microsoft.com/office/powerpoint/2010/main" val="14268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50"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500" fill="hold"/>
                                        <p:tgtEl>
                                          <p:spTgt spid="2"/>
                                        </p:tgtEl>
                                        <p:attrNameLst>
                                          <p:attrName>ppt_x</p:attrName>
                                        </p:attrNameLst>
                                      </p:cBhvr>
                                      <p:tavLst>
                                        <p:tav tm="0">
                                          <p:val>
                                            <p:strVal val="#ppt_x"/>
                                          </p:val>
                                        </p:tav>
                                        <p:tav tm="100000">
                                          <p:val>
                                            <p:strVal val="#ppt_x"/>
                                          </p:val>
                                        </p:tav>
                                      </p:tavLst>
                                    </p:anim>
                                    <p:anim calcmode="lin" valueType="num">
                                      <p:cBhvr additive="base">
                                        <p:cTn id="19" dur="1500" fill="hold"/>
                                        <p:tgtEl>
                                          <p:spTgt spid="2"/>
                                        </p:tgtEl>
                                        <p:attrNameLst>
                                          <p:attrName>ppt_y</p:attrName>
                                        </p:attrNameLst>
                                      </p:cBhvr>
                                      <p:tavLst>
                                        <p:tav tm="0">
                                          <p:val>
                                            <p:strVal val="1+#ppt_h/2"/>
                                          </p:val>
                                        </p:tav>
                                        <p:tav tm="100000">
                                          <p:val>
                                            <p:strVal val="#ppt_y"/>
                                          </p:val>
                                        </p:tav>
                                      </p:tavLst>
                                    </p:anim>
                                  </p:childTnLst>
                                </p:cTn>
                              </p:par>
                              <p:par>
                                <p:cTn id="20" presetID="50" presetClass="entr" presetSubtype="0" decel="10000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0" fill="hold"/>
                                        <p:tgtEl>
                                          <p:spTgt spid="10"/>
                                        </p:tgtEl>
                                        <p:attrNameLst>
                                          <p:attrName>ppt_w</p:attrName>
                                        </p:attrNameLst>
                                      </p:cBhvr>
                                      <p:tavLst>
                                        <p:tav tm="0">
                                          <p:val>
                                            <p:strVal val="#ppt_w+.3"/>
                                          </p:val>
                                        </p:tav>
                                        <p:tav tm="100000">
                                          <p:val>
                                            <p:strVal val="#ppt_w"/>
                                          </p:val>
                                        </p:tav>
                                      </p:tavLst>
                                    </p:anim>
                                    <p:anim calcmode="lin" valueType="num">
                                      <p:cBhvr>
                                        <p:cTn id="23" dur="3000" fill="hold"/>
                                        <p:tgtEl>
                                          <p:spTgt spid="10"/>
                                        </p:tgtEl>
                                        <p:attrNameLst>
                                          <p:attrName>ppt_h</p:attrName>
                                        </p:attrNameLst>
                                      </p:cBhvr>
                                      <p:tavLst>
                                        <p:tav tm="0">
                                          <p:val>
                                            <p:strVal val="#ppt_h"/>
                                          </p:val>
                                        </p:tav>
                                        <p:tav tm="100000">
                                          <p:val>
                                            <p:strVal val="#ppt_h"/>
                                          </p:val>
                                        </p:tav>
                                      </p:tavLst>
                                    </p:anim>
                                    <p:animEffect transition="in" filter="fade">
                                      <p:cBhvr>
                                        <p:cTn id="24" dur="3000"/>
                                        <p:tgtEl>
                                          <p:spTgt spid="10"/>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500" fill="hold"/>
                                        <p:tgtEl>
                                          <p:spTgt spid="15"/>
                                        </p:tgtEl>
                                        <p:attrNameLst>
                                          <p:attrName>ppt_x</p:attrName>
                                        </p:attrNameLst>
                                      </p:cBhvr>
                                      <p:tavLst>
                                        <p:tav tm="0">
                                          <p:val>
                                            <p:strVal val="#ppt_x"/>
                                          </p:val>
                                        </p:tav>
                                        <p:tav tm="100000">
                                          <p:val>
                                            <p:strVal val="#ppt_x"/>
                                          </p:val>
                                        </p:tav>
                                      </p:tavLst>
                                    </p:anim>
                                    <p:anim calcmode="lin" valueType="num">
                                      <p:cBhvr additive="base">
                                        <p:cTn id="2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260;p33">
            <a:extLst>
              <a:ext uri="{FF2B5EF4-FFF2-40B4-BE49-F238E27FC236}">
                <a16:creationId xmlns:a16="http://schemas.microsoft.com/office/drawing/2014/main" id="{6295259E-35AA-4A88-43E0-D7F8FE01321B}"/>
              </a:ext>
            </a:extLst>
          </p:cNvPr>
          <p:cNvSpPr txBox="1">
            <a:spLocks noGrp="1"/>
          </p:cNvSpPr>
          <p:nvPr>
            <p:ph type="title"/>
          </p:nvPr>
        </p:nvSpPr>
        <p:spPr>
          <a:xfrm>
            <a:off x="997528" y="197610"/>
            <a:ext cx="7730836" cy="1270657"/>
          </a:xfrm>
          <a:prstGeom prst="rect">
            <a:avLst/>
          </a:prstGeom>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rtl="0">
              <a:spcBef>
                <a:spcPts val="0"/>
              </a:spcBef>
              <a:spcAft>
                <a:spcPts val="0"/>
              </a:spcAft>
              <a:buNone/>
            </a:pPr>
            <a:r>
              <a:rPr lang="en" sz="2500" b="1">
                <a:solidFill>
                  <a:schemeClr val="tx1">
                    <a:lumMod val="50000"/>
                  </a:schemeClr>
                </a:solidFill>
                <a:latin typeface="UTM Avo" panose="02040603050506020204" pitchFamily="18" charset="0"/>
              </a:rPr>
              <a:t>Em ước lượng xem trong hình có khoảng mấy chục viên bi rồi đếm số viên bi trong hình đó (theo mẫu).</a:t>
            </a:r>
            <a:endParaRPr sz="2500" b="1">
              <a:solidFill>
                <a:schemeClr val="tx1">
                  <a:lumMod val="50000"/>
                </a:schemeClr>
              </a:solidFill>
              <a:latin typeface="UTM Avo" panose="02040603050506020204" pitchFamily="18" charset="0"/>
            </a:endParaRPr>
          </a:p>
        </p:txBody>
      </p:sp>
      <p:pic>
        <p:nvPicPr>
          <p:cNvPr id="21" name="Picture 20">
            <a:extLst>
              <a:ext uri="{FF2B5EF4-FFF2-40B4-BE49-F238E27FC236}">
                <a16:creationId xmlns:a16="http://schemas.microsoft.com/office/drawing/2014/main" id="{1E056E4F-BFDA-A004-7F79-5A787E05BFB1}"/>
              </a:ext>
            </a:extLst>
          </p:cNvPr>
          <p:cNvPicPr>
            <a:picLocks noChangeAspect="1"/>
          </p:cNvPicPr>
          <p:nvPr/>
        </p:nvPicPr>
        <p:blipFill>
          <a:blip r:embed="rId2"/>
          <a:stretch>
            <a:fillRect/>
          </a:stretch>
        </p:blipFill>
        <p:spPr>
          <a:xfrm>
            <a:off x="-178130" y="57517"/>
            <a:ext cx="1350073" cy="1270657"/>
          </a:xfrm>
          <a:prstGeom prst="rect">
            <a:avLst/>
          </a:prstGeom>
        </p:spPr>
      </p:pic>
      <p:pic>
        <p:nvPicPr>
          <p:cNvPr id="29" name="Picture 28">
            <a:extLst>
              <a:ext uri="{FF2B5EF4-FFF2-40B4-BE49-F238E27FC236}">
                <a16:creationId xmlns:a16="http://schemas.microsoft.com/office/drawing/2014/main" id="{E1A3C962-860D-355D-54D6-0B02AC83DE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3756" y="2135704"/>
            <a:ext cx="5296396" cy="2885705"/>
          </a:xfrm>
          <a:prstGeom prst="rect">
            <a:avLst/>
          </a:prstGeom>
        </p:spPr>
      </p:pic>
      <p:sp>
        <p:nvSpPr>
          <p:cNvPr id="30" name="Google Shape;260;p33">
            <a:extLst>
              <a:ext uri="{FF2B5EF4-FFF2-40B4-BE49-F238E27FC236}">
                <a16:creationId xmlns:a16="http://schemas.microsoft.com/office/drawing/2014/main" id="{FABC6036-4D29-55B5-BDD5-2CFFA4ABC3B0}"/>
              </a:ext>
            </a:extLst>
          </p:cNvPr>
          <p:cNvSpPr txBox="1">
            <a:spLocks/>
          </p:cNvSpPr>
          <p:nvPr/>
        </p:nvSpPr>
        <p:spPr>
          <a:xfrm>
            <a:off x="5593277" y="2492712"/>
            <a:ext cx="3336967" cy="2365044"/>
          </a:xfrm>
          <a:prstGeom prst="rect">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pPr marL="342900" indent="-342900">
              <a:buFontTx/>
              <a:buChar char="-"/>
            </a:pPr>
            <a:r>
              <a:rPr lang="vi-VN" sz="2500" b="1">
                <a:solidFill>
                  <a:schemeClr val="bg1"/>
                </a:solidFill>
                <a:latin typeface="UTM Avo" panose="02040603050506020204" pitchFamily="18" charset="0"/>
              </a:rPr>
              <a:t>Em ước lượng</a:t>
            </a:r>
            <a:r>
              <a:rPr lang="en-US" sz="2500" b="1">
                <a:solidFill>
                  <a:schemeClr val="bg1"/>
                </a:solidFill>
                <a:latin typeface="UTM Avo" panose="02040603050506020204" pitchFamily="18" charset="0"/>
              </a:rPr>
              <a:t>: </a:t>
            </a:r>
            <a:r>
              <a:rPr lang="en-US" sz="2500" b="1">
                <a:solidFill>
                  <a:srgbClr val="002060"/>
                </a:solidFill>
                <a:latin typeface="UTM Avo" panose="02040603050506020204" pitchFamily="18" charset="0"/>
              </a:rPr>
              <a:t>Khoảng</a:t>
            </a:r>
          </a:p>
          <a:p>
            <a:r>
              <a:rPr lang="en-US" sz="2500" b="1">
                <a:solidFill>
                  <a:schemeClr val="bg1"/>
                </a:solidFill>
                <a:latin typeface="UTM Avo" panose="02040603050506020204" pitchFamily="18" charset="0"/>
              </a:rPr>
              <a:t> </a:t>
            </a:r>
            <a:r>
              <a:rPr lang="en-US" sz="2500" b="1">
                <a:solidFill>
                  <a:srgbClr val="002060"/>
                </a:solidFill>
                <a:latin typeface="UTM Avo" panose="02040603050506020204" pitchFamily="18" charset="0"/>
              </a:rPr>
              <a:t>3 chục viên bi.</a:t>
            </a:r>
          </a:p>
          <a:p>
            <a:r>
              <a:rPr lang="en-US" sz="2500" b="1">
                <a:solidFill>
                  <a:schemeClr val="bg1"/>
                </a:solidFill>
                <a:latin typeface="UTM Avo" panose="02040603050506020204" pitchFamily="18" charset="0"/>
              </a:rPr>
              <a:t>- Em đếm được:</a:t>
            </a:r>
          </a:p>
          <a:p>
            <a:r>
              <a:rPr lang="en-US" sz="2500" b="1">
                <a:solidFill>
                  <a:srgbClr val="002060"/>
                </a:solidFill>
                <a:latin typeface="UTM Avo" panose="02040603050506020204" pitchFamily="18" charset="0"/>
              </a:rPr>
              <a:t>32 viên bi</a:t>
            </a:r>
          </a:p>
        </p:txBody>
      </p:sp>
      <p:sp>
        <p:nvSpPr>
          <p:cNvPr id="31" name="Google Shape;260;p33">
            <a:extLst>
              <a:ext uri="{FF2B5EF4-FFF2-40B4-BE49-F238E27FC236}">
                <a16:creationId xmlns:a16="http://schemas.microsoft.com/office/drawing/2014/main" id="{5A50459C-8A0F-C988-E786-80997A53387E}"/>
              </a:ext>
            </a:extLst>
          </p:cNvPr>
          <p:cNvSpPr txBox="1">
            <a:spLocks/>
          </p:cNvSpPr>
          <p:nvPr/>
        </p:nvSpPr>
        <p:spPr>
          <a:xfrm>
            <a:off x="-657216" y="1592996"/>
            <a:ext cx="4753121" cy="508335"/>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r>
              <a:rPr lang="en-US" sz="4800">
                <a:ln w="6350">
                  <a:solidFill>
                    <a:schemeClr val="bg1">
                      <a:lumMod val="95000"/>
                    </a:schemeClr>
                  </a:solidFill>
                </a:ln>
                <a:solidFill>
                  <a:srgbClr val="002060"/>
                </a:solidFill>
                <a:latin typeface="UTM Habano" panose="02040603050506020204" pitchFamily="18" charset="0"/>
              </a:rPr>
              <a:t>a) </a:t>
            </a:r>
            <a:r>
              <a:rPr lang="en-US" sz="4800">
                <a:ln w="6350">
                  <a:solidFill>
                    <a:schemeClr val="bg1">
                      <a:lumMod val="95000"/>
                    </a:schemeClr>
                  </a:solidFill>
                </a:ln>
                <a:solidFill>
                  <a:srgbClr val="002060"/>
                </a:solidFill>
                <a:latin typeface="UTM Flamenco" panose="02040603050506020204" pitchFamily="18" charset="0"/>
              </a:rPr>
              <a:t>Mẫu</a:t>
            </a:r>
          </a:p>
        </p:txBody>
      </p:sp>
    </p:spTree>
    <p:extLst>
      <p:ext uri="{BB962C8B-B14F-4D97-AF65-F5344CB8AC3E}">
        <p14:creationId xmlns:p14="http://schemas.microsoft.com/office/powerpoint/2010/main" val="88939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0BB6F27-F40D-7E7E-FA2B-F34C27FE57EE}"/>
              </a:ext>
            </a:extLst>
          </p:cNvPr>
          <p:cNvPicPr>
            <a:picLocks noChangeAspect="1"/>
          </p:cNvPicPr>
          <p:nvPr/>
        </p:nvPicPr>
        <p:blipFill>
          <a:blip r:embed="rId2"/>
          <a:stretch>
            <a:fillRect/>
          </a:stretch>
        </p:blipFill>
        <p:spPr>
          <a:xfrm>
            <a:off x="1893803" y="206706"/>
            <a:ext cx="5558276" cy="2714624"/>
          </a:xfrm>
          <a:prstGeom prst="rect">
            <a:avLst/>
          </a:prstGeom>
        </p:spPr>
      </p:pic>
      <p:sp>
        <p:nvSpPr>
          <p:cNvPr id="26" name="Google Shape;260;p33">
            <a:extLst>
              <a:ext uri="{FF2B5EF4-FFF2-40B4-BE49-F238E27FC236}">
                <a16:creationId xmlns:a16="http://schemas.microsoft.com/office/drawing/2014/main" id="{79A6244F-F3D8-563F-4378-E1150FD033A3}"/>
              </a:ext>
            </a:extLst>
          </p:cNvPr>
          <p:cNvSpPr txBox="1">
            <a:spLocks/>
          </p:cNvSpPr>
          <p:nvPr/>
        </p:nvSpPr>
        <p:spPr>
          <a:xfrm>
            <a:off x="605641" y="3141394"/>
            <a:ext cx="7766464" cy="89769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pPr marL="342900" indent="-342900">
              <a:buFontTx/>
              <a:buChar char="-"/>
            </a:pPr>
            <a:r>
              <a:rPr lang="vi-VN" sz="2500" b="1">
                <a:solidFill>
                  <a:schemeClr val="tx1"/>
                </a:solidFill>
                <a:latin typeface="UTM Avo" panose="02040603050506020204" pitchFamily="18" charset="0"/>
              </a:rPr>
              <a:t>Em ước lượng</a:t>
            </a:r>
            <a:r>
              <a:rPr lang="en-US" sz="2500" b="1">
                <a:solidFill>
                  <a:schemeClr val="tx1"/>
                </a:solidFill>
                <a:latin typeface="UTM Avo" panose="02040603050506020204" pitchFamily="18" charset="0"/>
              </a:rPr>
              <a:t>: Khoảng              chục viên bi.</a:t>
            </a:r>
          </a:p>
        </p:txBody>
      </p:sp>
      <p:sp>
        <p:nvSpPr>
          <p:cNvPr id="28" name="Google Shape;260;p33">
            <a:extLst>
              <a:ext uri="{FF2B5EF4-FFF2-40B4-BE49-F238E27FC236}">
                <a16:creationId xmlns:a16="http://schemas.microsoft.com/office/drawing/2014/main" id="{9779A01F-98E9-C4D9-D9CB-12CB77597BAE}"/>
              </a:ext>
            </a:extLst>
          </p:cNvPr>
          <p:cNvSpPr txBox="1">
            <a:spLocks/>
          </p:cNvSpPr>
          <p:nvPr/>
        </p:nvSpPr>
        <p:spPr>
          <a:xfrm>
            <a:off x="1092530" y="4113540"/>
            <a:ext cx="6792686" cy="89769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r>
              <a:rPr lang="en-US" sz="2500" b="1">
                <a:solidFill>
                  <a:schemeClr val="tx1"/>
                </a:solidFill>
                <a:latin typeface="UTM Avo" panose="02040603050506020204" pitchFamily="18" charset="0"/>
              </a:rPr>
              <a:t>Em đếm được :               viên bi</a:t>
            </a:r>
          </a:p>
        </p:txBody>
      </p:sp>
      <p:sp>
        <p:nvSpPr>
          <p:cNvPr id="31" name="Rectangle: Rounded Corners 30">
            <a:extLst>
              <a:ext uri="{FF2B5EF4-FFF2-40B4-BE49-F238E27FC236}">
                <a16:creationId xmlns:a16="http://schemas.microsoft.com/office/drawing/2014/main" id="{EEAD648D-A09C-014F-F3C0-F54C029FD613}"/>
              </a:ext>
            </a:extLst>
          </p:cNvPr>
          <p:cNvSpPr/>
          <p:nvPr/>
        </p:nvSpPr>
        <p:spPr>
          <a:xfrm>
            <a:off x="4910448" y="3279536"/>
            <a:ext cx="1080655" cy="62141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a:solidFill>
                  <a:srgbClr val="002060"/>
                </a:solidFill>
                <a:latin typeface="UTM Flamenco" panose="02040603050506020204" pitchFamily="18" charset="0"/>
              </a:rPr>
              <a:t>3</a:t>
            </a:r>
          </a:p>
        </p:txBody>
      </p:sp>
      <p:sp>
        <p:nvSpPr>
          <p:cNvPr id="32" name="Rectangle: Rounded Corners 31">
            <a:extLst>
              <a:ext uri="{FF2B5EF4-FFF2-40B4-BE49-F238E27FC236}">
                <a16:creationId xmlns:a16="http://schemas.microsoft.com/office/drawing/2014/main" id="{E4F9B8E5-0199-778D-CB2F-56DD772B11DC}"/>
              </a:ext>
            </a:extLst>
          </p:cNvPr>
          <p:cNvSpPr/>
          <p:nvPr/>
        </p:nvSpPr>
        <p:spPr>
          <a:xfrm>
            <a:off x="4572000" y="4251682"/>
            <a:ext cx="1080655" cy="621413"/>
          </a:xfrm>
          <a:prstGeom prst="roundRect">
            <a:avLst>
              <a:gd name="adj" fmla="val 1093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a:solidFill>
                  <a:srgbClr val="002060"/>
                </a:solidFill>
                <a:latin typeface="UTM Flamenco" panose="02040603050506020204" pitchFamily="18" charset="0"/>
              </a:rPr>
              <a:t>38</a:t>
            </a:r>
          </a:p>
        </p:txBody>
      </p:sp>
      <p:sp>
        <p:nvSpPr>
          <p:cNvPr id="27" name="Rectangle: Rounded Corners 26">
            <a:extLst>
              <a:ext uri="{FF2B5EF4-FFF2-40B4-BE49-F238E27FC236}">
                <a16:creationId xmlns:a16="http://schemas.microsoft.com/office/drawing/2014/main" id="{B71F0080-BBCF-F46B-E60A-807605193284}"/>
              </a:ext>
            </a:extLst>
          </p:cNvPr>
          <p:cNvSpPr/>
          <p:nvPr/>
        </p:nvSpPr>
        <p:spPr>
          <a:xfrm>
            <a:off x="4910448" y="3254229"/>
            <a:ext cx="1080655" cy="62141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a:latin typeface="UTM Flamenco" panose="02040603050506020204" pitchFamily="18" charset="0"/>
              </a:rPr>
              <a:t>?</a:t>
            </a:r>
          </a:p>
        </p:txBody>
      </p:sp>
      <p:sp>
        <p:nvSpPr>
          <p:cNvPr id="30" name="Rectangle: Rounded Corners 29">
            <a:extLst>
              <a:ext uri="{FF2B5EF4-FFF2-40B4-BE49-F238E27FC236}">
                <a16:creationId xmlns:a16="http://schemas.microsoft.com/office/drawing/2014/main" id="{B8747A29-E6FC-CF7B-9BAA-5F16DEEA5174}"/>
              </a:ext>
            </a:extLst>
          </p:cNvPr>
          <p:cNvSpPr/>
          <p:nvPr/>
        </p:nvSpPr>
        <p:spPr>
          <a:xfrm>
            <a:off x="4572000" y="4251681"/>
            <a:ext cx="1080655" cy="62141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a:latin typeface="UTM Flamenco" panose="02040603050506020204" pitchFamily="18" charset="0"/>
              </a:rPr>
              <a:t>?</a:t>
            </a:r>
          </a:p>
        </p:txBody>
      </p:sp>
    </p:spTree>
    <p:extLst>
      <p:ext uri="{BB962C8B-B14F-4D97-AF65-F5344CB8AC3E}">
        <p14:creationId xmlns:p14="http://schemas.microsoft.com/office/powerpoint/2010/main" val="209993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27"/>
                                        </p:tgtEl>
                                        <p:attrNameLst>
                                          <p:attrName>ppt_w</p:attrName>
                                        </p:attrNameLst>
                                      </p:cBhvr>
                                      <p:tavLst>
                                        <p:tav tm="0">
                                          <p:val>
                                            <p:strVal val="ppt_w"/>
                                          </p:val>
                                        </p:tav>
                                        <p:tav tm="100000">
                                          <p:val>
                                            <p:fltVal val="0"/>
                                          </p:val>
                                        </p:tav>
                                      </p:tavLst>
                                    </p:anim>
                                    <p:anim calcmode="lin" valueType="num">
                                      <p:cBhvr>
                                        <p:cTn id="12" dur="500"/>
                                        <p:tgtEl>
                                          <p:spTgt spid="27"/>
                                        </p:tgtEl>
                                        <p:attrNameLst>
                                          <p:attrName>ppt_h</p:attrName>
                                        </p:attrNameLst>
                                      </p:cBhvr>
                                      <p:tavLst>
                                        <p:tav tm="0">
                                          <p:val>
                                            <p:strVal val="ppt_h"/>
                                          </p:val>
                                        </p:tav>
                                        <p:tav tm="100000">
                                          <p:val>
                                            <p:fltVal val="0"/>
                                          </p:val>
                                        </p:tav>
                                      </p:tavLst>
                                    </p:anim>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fltVal val="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vector graphics, accessory, aircraft&#10;&#10;Description automatically generated">
            <a:extLst>
              <a:ext uri="{FF2B5EF4-FFF2-40B4-BE49-F238E27FC236}">
                <a16:creationId xmlns:a16="http://schemas.microsoft.com/office/drawing/2014/main" id="{797CDF3A-0054-170C-5980-404F1CF6CF77}"/>
              </a:ext>
            </a:extLst>
          </p:cNvPr>
          <p:cNvPicPr>
            <a:picLocks noChangeAspect="1"/>
          </p:cNvPicPr>
          <p:nvPr/>
        </p:nvPicPr>
        <p:blipFill>
          <a:blip r:embed="rId2"/>
          <a:stretch>
            <a:fillRect/>
          </a:stretch>
        </p:blipFill>
        <p:spPr>
          <a:xfrm>
            <a:off x="0" y="0"/>
            <a:ext cx="9264969" cy="5143500"/>
          </a:xfrm>
          <a:prstGeom prst="rect">
            <a:avLst/>
          </a:prstGeom>
        </p:spPr>
      </p:pic>
      <p:sp>
        <p:nvSpPr>
          <p:cNvPr id="3" name="Google Shape;260;p33">
            <a:extLst>
              <a:ext uri="{FF2B5EF4-FFF2-40B4-BE49-F238E27FC236}">
                <a16:creationId xmlns:a16="http://schemas.microsoft.com/office/drawing/2014/main" id="{50F916CD-7A24-33B4-DF6E-E74AC89791CD}"/>
              </a:ext>
            </a:extLst>
          </p:cNvPr>
          <p:cNvSpPr txBox="1">
            <a:spLocks/>
          </p:cNvSpPr>
          <p:nvPr/>
        </p:nvSpPr>
        <p:spPr>
          <a:xfrm>
            <a:off x="522514" y="237452"/>
            <a:ext cx="7568214" cy="1270657"/>
          </a:xfrm>
          <a:prstGeom prst="rect">
            <a:avLst/>
          </a:prstGeom>
          <a:solidFill>
            <a:srgbClr val="92D050"/>
          </a:solidFill>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vi-VN" sz="2500" b="1">
                <a:solidFill>
                  <a:schemeClr val="tx1">
                    <a:lumMod val="50000"/>
                  </a:schemeClr>
                </a:solidFill>
                <a:latin typeface="UTM Avo" panose="02040603050506020204" pitchFamily="18" charset="0"/>
              </a:rPr>
              <a:t>Em ước lượng xem trong hình có khoảng mấy chục quả cà chua rồi đếm số cà chua trong hình đó</a:t>
            </a:r>
          </a:p>
        </p:txBody>
      </p:sp>
      <p:pic>
        <p:nvPicPr>
          <p:cNvPr id="4" name="Picture 3">
            <a:extLst>
              <a:ext uri="{FF2B5EF4-FFF2-40B4-BE49-F238E27FC236}">
                <a16:creationId xmlns:a16="http://schemas.microsoft.com/office/drawing/2014/main" id="{297D5A7A-F577-27C6-BD5B-C0635E338BD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353530" y="1745561"/>
            <a:ext cx="6588589" cy="3192427"/>
          </a:xfrm>
          <a:prstGeom prst="rect">
            <a:avLst/>
          </a:prstGeom>
        </p:spPr>
      </p:pic>
      <p:pic>
        <p:nvPicPr>
          <p:cNvPr id="5" name="Picture 2" descr="Cute farm girl in standing position Cartoon 3414935 Vector Art at Vecteezy">
            <a:extLst>
              <a:ext uri="{FF2B5EF4-FFF2-40B4-BE49-F238E27FC236}">
                <a16:creationId xmlns:a16="http://schemas.microsoft.com/office/drawing/2014/main" id="{8F6E03D7-21CC-0554-9CFC-0C34B596C5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21" b="93281" l="9848" r="92122">
                        <a14:foregroundMark x1="60340" y1="3021" x2="60340" y2="3021"/>
                        <a14:foregroundMark x1="92122" y1="14792" x2="92122" y2="14792"/>
                        <a14:foregroundMark x1="58371" y1="22396" x2="58371" y2="27708"/>
                        <a14:foregroundMark x1="46822" y1="22396" x2="46822" y2="29531"/>
                        <a14:foregroundMark x1="58371" y1="89792" x2="58371" y2="89792"/>
                        <a14:foregroundMark x1="35363" y1="93021" x2="35363" y2="93021"/>
                        <a14:foregroundMark x1="59534" y1="82448" x2="59534" y2="82448"/>
                        <a14:foregroundMark x1="42077" y1="80573" x2="42077" y2="80573"/>
                        <a14:foregroundMark x1="42525" y1="80833" x2="44047" y2="86823"/>
                        <a14:foregroundMark x1="59982" y1="80573" x2="59982" y2="83594"/>
                        <a14:foregroundMark x1="59982" y1="89375" x2="59982" y2="89375"/>
                        <a14:foregroundMark x1="60698" y1="92344" x2="60698" y2="92344"/>
                        <a14:foregroundMark x1="65533" y1="93281" x2="65533" y2="932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1132136"/>
            <a:ext cx="2720195" cy="4171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DD3A4B4-4F1E-10A0-0714-F44FB89FC3A1}"/>
              </a:ext>
            </a:extLst>
          </p:cNvPr>
          <p:cNvPicPr>
            <a:picLocks noChangeAspect="1"/>
          </p:cNvPicPr>
          <p:nvPr/>
        </p:nvPicPr>
        <p:blipFill>
          <a:blip r:embed="rId7"/>
          <a:stretch>
            <a:fillRect/>
          </a:stretch>
        </p:blipFill>
        <p:spPr>
          <a:xfrm>
            <a:off x="7556028" y="140141"/>
            <a:ext cx="1708941" cy="1527545"/>
          </a:xfrm>
          <a:prstGeom prst="rect">
            <a:avLst/>
          </a:prstGeom>
        </p:spPr>
      </p:pic>
    </p:spTree>
    <p:extLst>
      <p:ext uri="{BB962C8B-B14F-4D97-AF65-F5344CB8AC3E}">
        <p14:creationId xmlns:p14="http://schemas.microsoft.com/office/powerpoint/2010/main" val="288677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D7C4-DB2D-711E-199F-67C9005BD952}"/>
              </a:ext>
            </a:extLst>
          </p:cNvPr>
          <p:cNvSpPr>
            <a:spLocks noGrp="1"/>
          </p:cNvSpPr>
          <p:nvPr>
            <p:ph type="title"/>
          </p:nvPr>
        </p:nvSpPr>
        <p:spPr/>
        <p:txBody>
          <a:bodyPr/>
          <a:lstStyle/>
          <a:p>
            <a:endParaRPr lang="en-US"/>
          </a:p>
        </p:txBody>
      </p:sp>
      <p:pic>
        <p:nvPicPr>
          <p:cNvPr id="4" name="Picture 3" descr="Background pattern&#10;&#10;Description automatically generated">
            <a:extLst>
              <a:ext uri="{FF2B5EF4-FFF2-40B4-BE49-F238E27FC236}">
                <a16:creationId xmlns:a16="http://schemas.microsoft.com/office/drawing/2014/main" id="{5B251363-2CB3-3130-5E5B-8A2C3D88C94F}"/>
              </a:ext>
            </a:extLst>
          </p:cNvPr>
          <p:cNvPicPr>
            <a:picLocks noChangeAspect="1"/>
          </p:cNvPicPr>
          <p:nvPr/>
        </p:nvPicPr>
        <p:blipFill>
          <a:blip r:embed="rId2"/>
          <a:stretch>
            <a:fillRect/>
          </a:stretch>
        </p:blipFill>
        <p:spPr>
          <a:xfrm>
            <a:off x="-1" y="26584"/>
            <a:ext cx="9144001" cy="5143500"/>
          </a:xfrm>
          <a:prstGeom prst="rect">
            <a:avLst/>
          </a:prstGeom>
        </p:spPr>
      </p:pic>
      <p:pic>
        <p:nvPicPr>
          <p:cNvPr id="5" name="Picture 2" descr="Cute farm girl in standing position Cartoon 3414935 Vector Art at Vecteezy">
            <a:extLst>
              <a:ext uri="{FF2B5EF4-FFF2-40B4-BE49-F238E27FC236}">
                <a16:creationId xmlns:a16="http://schemas.microsoft.com/office/drawing/2014/main" id="{867E9626-775A-DE3C-EB42-4F1540D123F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21" b="93281" l="9848" r="92122">
                        <a14:foregroundMark x1="60340" y1="3021" x2="60340" y2="3021"/>
                        <a14:foregroundMark x1="92122" y1="14792" x2="92122" y2="14792"/>
                        <a14:foregroundMark x1="58371" y1="22396" x2="58371" y2="27708"/>
                        <a14:foregroundMark x1="46822" y1="22396" x2="46822" y2="29531"/>
                        <a14:foregroundMark x1="58371" y1="89792" x2="58371" y2="89792"/>
                        <a14:foregroundMark x1="35363" y1="93021" x2="35363" y2="93021"/>
                        <a14:foregroundMark x1="59534" y1="82448" x2="59534" y2="82448"/>
                        <a14:foregroundMark x1="42077" y1="80573" x2="42077" y2="80573"/>
                        <a14:foregroundMark x1="42525" y1="80833" x2="44047" y2="86823"/>
                        <a14:foregroundMark x1="59982" y1="80573" x2="59982" y2="83594"/>
                        <a14:foregroundMark x1="59982" y1="89375" x2="59982" y2="89375"/>
                        <a14:foregroundMark x1="60698" y1="92344" x2="60698" y2="92344"/>
                        <a14:foregroundMark x1="65533" y1="93281" x2="65533" y2="93281"/>
                      </a14:backgroundRemoval>
                    </a14:imgEffect>
                  </a14:imgLayer>
                </a14:imgProps>
              </a:ext>
              <a:ext uri="{28A0092B-C50C-407E-A947-70E740481C1C}">
                <a14:useLocalDpi xmlns:a14="http://schemas.microsoft.com/office/drawing/2010/main" val="0"/>
              </a:ext>
            </a:extLst>
          </a:blip>
          <a:srcRect/>
          <a:stretch>
            <a:fillRect/>
          </a:stretch>
        </p:blipFill>
        <p:spPr bwMode="auto">
          <a:xfrm>
            <a:off x="5890162" y="294492"/>
            <a:ext cx="3311556" cy="4726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47E004D-38EB-127E-12C1-C6840200B11A}"/>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80035" y="316884"/>
            <a:ext cx="5781811" cy="2801511"/>
          </a:xfrm>
          <a:prstGeom prst="rect">
            <a:avLst/>
          </a:prstGeom>
        </p:spPr>
      </p:pic>
      <p:sp>
        <p:nvSpPr>
          <p:cNvPr id="7" name="Google Shape;260;p33">
            <a:extLst>
              <a:ext uri="{FF2B5EF4-FFF2-40B4-BE49-F238E27FC236}">
                <a16:creationId xmlns:a16="http://schemas.microsoft.com/office/drawing/2014/main" id="{5FF3898B-8687-7B08-EF35-CAC97E4B0C3F}"/>
              </a:ext>
            </a:extLst>
          </p:cNvPr>
          <p:cNvSpPr txBox="1">
            <a:spLocks/>
          </p:cNvSpPr>
          <p:nvPr/>
        </p:nvSpPr>
        <p:spPr>
          <a:xfrm>
            <a:off x="190005" y="3228187"/>
            <a:ext cx="8823366" cy="89769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pPr marL="342900" indent="-342900">
              <a:buFontTx/>
              <a:buChar char="-"/>
            </a:pPr>
            <a:r>
              <a:rPr lang="vi-VN" sz="2500" b="1">
                <a:solidFill>
                  <a:srgbClr val="00B050"/>
                </a:solidFill>
                <a:latin typeface="UTM Avo" panose="02040603050506020204" pitchFamily="18" charset="0"/>
              </a:rPr>
              <a:t>Em ước lượng</a:t>
            </a:r>
            <a:r>
              <a:rPr lang="en-US" sz="2500" b="1">
                <a:solidFill>
                  <a:srgbClr val="00B050"/>
                </a:solidFill>
                <a:latin typeface="UTM Avo" panose="02040603050506020204" pitchFamily="18" charset="0"/>
              </a:rPr>
              <a:t>: Khoảng              chục quả cà chua.</a:t>
            </a:r>
          </a:p>
        </p:txBody>
      </p:sp>
      <p:sp>
        <p:nvSpPr>
          <p:cNvPr id="8" name="Google Shape;260;p33">
            <a:extLst>
              <a:ext uri="{FF2B5EF4-FFF2-40B4-BE49-F238E27FC236}">
                <a16:creationId xmlns:a16="http://schemas.microsoft.com/office/drawing/2014/main" id="{A7B2AA1D-535E-88E6-9CE4-C4C40C46241A}"/>
              </a:ext>
            </a:extLst>
          </p:cNvPr>
          <p:cNvSpPr txBox="1">
            <a:spLocks/>
          </p:cNvSpPr>
          <p:nvPr/>
        </p:nvSpPr>
        <p:spPr>
          <a:xfrm>
            <a:off x="1102167" y="4200937"/>
            <a:ext cx="6757061" cy="89769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2400"/>
              <a:buFont typeface="Lilita One"/>
              <a:buNone/>
              <a:defRPr sz="2400" b="0" i="0" u="none" strike="noStrike" cap="none">
                <a:solidFill>
                  <a:schemeClr val="lt1"/>
                </a:solidFill>
                <a:latin typeface="Lilita One"/>
                <a:ea typeface="Lilita One"/>
                <a:cs typeface="Lilita One"/>
                <a:sym typeface="Lilita One"/>
              </a:defRPr>
            </a:lvl9pPr>
          </a:lstStyle>
          <a:p>
            <a:r>
              <a:rPr lang="en-US" sz="2500" b="1">
                <a:solidFill>
                  <a:schemeClr val="tx1"/>
                </a:solidFill>
                <a:latin typeface="UTM Avo" panose="02040603050506020204" pitchFamily="18" charset="0"/>
              </a:rPr>
              <a:t>Em đếm được :               quả cà chua</a:t>
            </a:r>
          </a:p>
        </p:txBody>
      </p:sp>
      <p:sp>
        <p:nvSpPr>
          <p:cNvPr id="9" name="Rectangle: Rounded Corners 8">
            <a:extLst>
              <a:ext uri="{FF2B5EF4-FFF2-40B4-BE49-F238E27FC236}">
                <a16:creationId xmlns:a16="http://schemas.microsoft.com/office/drawing/2014/main" id="{E290B555-B5BA-D6B3-2C6F-9F8AE6C9E7CC}"/>
              </a:ext>
            </a:extLst>
          </p:cNvPr>
          <p:cNvSpPr/>
          <p:nvPr/>
        </p:nvSpPr>
        <p:spPr>
          <a:xfrm>
            <a:off x="4480697" y="3319596"/>
            <a:ext cx="1080655" cy="621413"/>
          </a:xfrm>
          <a:prstGeom prst="roundRect">
            <a:avLst/>
          </a:prstGeom>
          <a:solidFill>
            <a:srgbClr val="92D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a:solidFill>
                  <a:srgbClr val="002060"/>
                </a:solidFill>
                <a:latin typeface="UTM Flamenco" panose="02040603050506020204" pitchFamily="18" charset="0"/>
              </a:rPr>
              <a:t>4</a:t>
            </a:r>
          </a:p>
        </p:txBody>
      </p:sp>
      <p:sp>
        <p:nvSpPr>
          <p:cNvPr id="10" name="Rectangle: Rounded Corners 9">
            <a:extLst>
              <a:ext uri="{FF2B5EF4-FFF2-40B4-BE49-F238E27FC236}">
                <a16:creationId xmlns:a16="http://schemas.microsoft.com/office/drawing/2014/main" id="{CA293963-58F2-0E66-9D26-E6D7998FB7B3}"/>
              </a:ext>
            </a:extLst>
          </p:cNvPr>
          <p:cNvSpPr/>
          <p:nvPr/>
        </p:nvSpPr>
        <p:spPr>
          <a:xfrm>
            <a:off x="4154635" y="4341901"/>
            <a:ext cx="1080655" cy="621413"/>
          </a:xfrm>
          <a:prstGeom prst="roundRect">
            <a:avLst>
              <a:gd name="adj" fmla="val 10934"/>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a:solidFill>
                  <a:schemeClr val="bg1"/>
                </a:solidFill>
                <a:latin typeface="UTM Flamenco" panose="02040603050506020204" pitchFamily="18" charset="0"/>
              </a:rPr>
              <a:t>42</a:t>
            </a:r>
          </a:p>
        </p:txBody>
      </p:sp>
      <p:sp>
        <p:nvSpPr>
          <p:cNvPr id="11" name="Rectangle: Rounded Corners 10">
            <a:extLst>
              <a:ext uri="{FF2B5EF4-FFF2-40B4-BE49-F238E27FC236}">
                <a16:creationId xmlns:a16="http://schemas.microsoft.com/office/drawing/2014/main" id="{D1E5D16C-D44B-25E7-44E5-3D55BF321A84}"/>
              </a:ext>
            </a:extLst>
          </p:cNvPr>
          <p:cNvSpPr/>
          <p:nvPr/>
        </p:nvSpPr>
        <p:spPr>
          <a:xfrm>
            <a:off x="4480697" y="3303272"/>
            <a:ext cx="1080655" cy="621413"/>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400" b="1">
                <a:solidFill>
                  <a:srgbClr val="002060"/>
                </a:solidFill>
                <a:latin typeface="UTM Flamenco" panose="02040603050506020204" pitchFamily="18" charset="0"/>
              </a:rPr>
              <a:t>?</a:t>
            </a:r>
          </a:p>
        </p:txBody>
      </p:sp>
      <p:sp>
        <p:nvSpPr>
          <p:cNvPr id="12" name="Rectangle: Rounded Corners 11">
            <a:extLst>
              <a:ext uri="{FF2B5EF4-FFF2-40B4-BE49-F238E27FC236}">
                <a16:creationId xmlns:a16="http://schemas.microsoft.com/office/drawing/2014/main" id="{F7F24CCF-134A-F58B-80B6-3FB344BC681E}"/>
              </a:ext>
            </a:extLst>
          </p:cNvPr>
          <p:cNvSpPr/>
          <p:nvPr/>
        </p:nvSpPr>
        <p:spPr>
          <a:xfrm>
            <a:off x="4121019" y="4304629"/>
            <a:ext cx="1199410" cy="658685"/>
          </a:xfrm>
          <a:prstGeom prst="roundRect">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a:solidFill>
                  <a:srgbClr val="002060"/>
                </a:solidFill>
                <a:latin typeface="UTM Flamenco" panose="02040603050506020204" pitchFamily="18" charset="0"/>
              </a:rPr>
              <a:t>?</a:t>
            </a:r>
          </a:p>
        </p:txBody>
      </p:sp>
    </p:spTree>
    <p:extLst>
      <p:ext uri="{BB962C8B-B14F-4D97-AF65-F5344CB8AC3E}">
        <p14:creationId xmlns:p14="http://schemas.microsoft.com/office/powerpoint/2010/main" val="244278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strVal val="ppt_h"/>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12"/>
                                        </p:tgtEl>
                                        <p:attrNameLst>
                                          <p:attrName>ppt_w</p:attrName>
                                        </p:attrNameLst>
                                      </p:cBhvr>
                                      <p:tavLst>
                                        <p:tav tm="0">
                                          <p:val>
                                            <p:strVal val="ppt_w"/>
                                          </p:val>
                                        </p:tav>
                                        <p:tav tm="100000">
                                          <p:val>
                                            <p:fltVal val="0"/>
                                          </p:val>
                                        </p:tav>
                                      </p:tavLst>
                                    </p:anim>
                                    <p:anim calcmode="lin" valueType="num">
                                      <p:cBhvr>
                                        <p:cTn id="13" dur="500"/>
                                        <p:tgtEl>
                                          <p:spTgt spid="12"/>
                                        </p:tgtEl>
                                        <p:attrNameLst>
                                          <p:attrName>ppt_h</p:attrName>
                                        </p:attrNameLst>
                                      </p:cBhvr>
                                      <p:tavLst>
                                        <p:tav tm="0">
                                          <p:val>
                                            <p:strVal val="ppt_h"/>
                                          </p:val>
                                        </p:tav>
                                        <p:tav tm="100000">
                                          <p:val>
                                            <p:strVal val="ppt_h"/>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p35"/>
          <p:cNvSpPr txBox="1">
            <a:spLocks noGrp="1"/>
          </p:cNvSpPr>
          <p:nvPr>
            <p:ph type="title"/>
          </p:nvPr>
        </p:nvSpPr>
        <p:spPr>
          <a:xfrm>
            <a:off x="3697061" y="650916"/>
            <a:ext cx="3059340" cy="818097"/>
          </a:xfrm>
          <a:prstGeom prst="rect">
            <a:avLst/>
          </a:prstGeom>
        </p:spPr>
        <p:style>
          <a:lnRef idx="3">
            <a:schemeClr val="lt1"/>
          </a:lnRef>
          <a:fillRef idx="1">
            <a:schemeClr val="dk1"/>
          </a:fillRef>
          <a:effectRef idx="1">
            <a:schemeClr val="dk1"/>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4500" b="1">
                <a:solidFill>
                  <a:schemeClr val="bg1"/>
                </a:solidFill>
                <a:latin typeface="UTM Gradoo" panose="02040603050506020204" pitchFamily="18" charset="0"/>
              </a:rPr>
              <a:t>S</a:t>
            </a:r>
            <a:r>
              <a:rPr lang="en" sz="4500" b="1">
                <a:solidFill>
                  <a:schemeClr val="bg1"/>
                </a:solidFill>
                <a:latin typeface="UTM Gradoo" panose="02040603050506020204" pitchFamily="18" charset="0"/>
              </a:rPr>
              <a:t>ố?</a:t>
            </a:r>
            <a:endParaRPr sz="4500" b="1">
              <a:solidFill>
                <a:schemeClr val="bg1"/>
              </a:solidFill>
              <a:latin typeface="UTM Gradoo" panose="02040603050506020204" pitchFamily="18" charset="0"/>
            </a:endParaRPr>
          </a:p>
        </p:txBody>
      </p:sp>
      <p:pic>
        <p:nvPicPr>
          <p:cNvPr id="296" name="Google Shape;296;p35"/>
          <p:cNvPicPr preferRelativeResize="0"/>
          <p:nvPr/>
        </p:nvPicPr>
        <p:blipFill>
          <a:blip r:embed="rId3">
            <a:alphaModFix/>
          </a:blip>
          <a:stretch>
            <a:fillRect/>
          </a:stretch>
        </p:blipFill>
        <p:spPr>
          <a:xfrm>
            <a:off x="4603861" y="2743200"/>
            <a:ext cx="3352259" cy="3346244"/>
          </a:xfrm>
          <a:prstGeom prst="rect">
            <a:avLst/>
          </a:prstGeom>
          <a:noFill/>
          <a:ln>
            <a:noFill/>
          </a:ln>
        </p:spPr>
      </p:pic>
      <p:pic>
        <p:nvPicPr>
          <p:cNvPr id="297" name="Google Shape;297;p35"/>
          <p:cNvPicPr preferRelativeResize="0"/>
          <p:nvPr/>
        </p:nvPicPr>
        <p:blipFill>
          <a:blip r:embed="rId4">
            <a:alphaModFix/>
          </a:blip>
          <a:stretch>
            <a:fillRect/>
          </a:stretch>
        </p:blipFill>
        <p:spPr>
          <a:xfrm>
            <a:off x="6497783" y="2209137"/>
            <a:ext cx="3302862" cy="3296670"/>
          </a:xfrm>
          <a:prstGeom prst="rect">
            <a:avLst/>
          </a:prstGeom>
          <a:noFill/>
          <a:ln>
            <a:noFill/>
          </a:ln>
        </p:spPr>
      </p:pic>
      <p:pic>
        <p:nvPicPr>
          <p:cNvPr id="298" name="Google Shape;298;p35"/>
          <p:cNvPicPr preferRelativeResize="0"/>
          <p:nvPr/>
        </p:nvPicPr>
        <p:blipFill>
          <a:blip r:embed="rId5">
            <a:alphaModFix/>
          </a:blip>
          <a:stretch>
            <a:fillRect/>
          </a:stretch>
        </p:blipFill>
        <p:spPr>
          <a:xfrm rot="2089802">
            <a:off x="469475" y="3663451"/>
            <a:ext cx="1654732" cy="1169849"/>
          </a:xfrm>
          <a:prstGeom prst="rect">
            <a:avLst/>
          </a:prstGeom>
          <a:noFill/>
          <a:ln>
            <a:noFill/>
          </a:ln>
          <a:effectLst>
            <a:outerShdw dist="514350" dir="7440000" algn="bl" rotWithShape="0">
              <a:schemeClr val="accent1">
                <a:alpha val="61000"/>
              </a:schemeClr>
            </a:outerShdw>
          </a:effectLst>
        </p:spPr>
      </p:pic>
      <p:pic>
        <p:nvPicPr>
          <p:cNvPr id="4" name="Picture 3">
            <a:extLst>
              <a:ext uri="{FF2B5EF4-FFF2-40B4-BE49-F238E27FC236}">
                <a16:creationId xmlns:a16="http://schemas.microsoft.com/office/drawing/2014/main" id="{849483BC-6A8D-CB30-84C6-DC648B198C23}"/>
              </a:ext>
            </a:extLst>
          </p:cNvPr>
          <p:cNvPicPr>
            <a:picLocks noChangeAspect="1"/>
          </p:cNvPicPr>
          <p:nvPr/>
        </p:nvPicPr>
        <p:blipFill>
          <a:blip r:embed="rId6"/>
          <a:stretch>
            <a:fillRect/>
          </a:stretch>
        </p:blipFill>
        <p:spPr>
          <a:xfrm>
            <a:off x="2754303" y="165190"/>
            <a:ext cx="1652159" cy="1481456"/>
          </a:xfrm>
          <a:prstGeom prst="rect">
            <a:avLst/>
          </a:prstGeom>
        </p:spPr>
      </p:pic>
      <p:sp>
        <p:nvSpPr>
          <p:cNvPr id="14" name="Google Shape;260;p33">
            <a:extLst>
              <a:ext uri="{FF2B5EF4-FFF2-40B4-BE49-F238E27FC236}">
                <a16:creationId xmlns:a16="http://schemas.microsoft.com/office/drawing/2014/main" id="{041F4A9B-FBC5-B94C-A4CB-1A28C49CC6CF}"/>
              </a:ext>
            </a:extLst>
          </p:cNvPr>
          <p:cNvSpPr txBox="1">
            <a:spLocks/>
          </p:cNvSpPr>
          <p:nvPr/>
        </p:nvSpPr>
        <p:spPr>
          <a:xfrm>
            <a:off x="836489" y="1672305"/>
            <a:ext cx="7653169" cy="549575"/>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3200" b="1">
                <a:solidFill>
                  <a:schemeClr val="tx1">
                    <a:lumMod val="50000"/>
                  </a:schemeClr>
                </a:solidFill>
                <a:latin typeface="UTM Avo" panose="02040603050506020204" pitchFamily="18" charset="0"/>
              </a:rPr>
              <a:t>a) Số 87 gồm 8 chục là: 87 = 80 + 7</a:t>
            </a:r>
            <a:endParaRPr lang="vi-VN" sz="3200" b="1">
              <a:solidFill>
                <a:schemeClr val="tx1">
                  <a:lumMod val="50000"/>
                </a:schemeClr>
              </a:solidFill>
              <a:latin typeface="UTM Avo" panose="02040603050506020204" pitchFamily="18" charset="0"/>
            </a:endParaRPr>
          </a:p>
        </p:txBody>
      </p:sp>
      <p:sp>
        <p:nvSpPr>
          <p:cNvPr id="9" name="Google Shape;260;p33">
            <a:extLst>
              <a:ext uri="{FF2B5EF4-FFF2-40B4-BE49-F238E27FC236}">
                <a16:creationId xmlns:a16="http://schemas.microsoft.com/office/drawing/2014/main" id="{FB3659F0-4442-6275-A41E-3EC8E20055ED}"/>
              </a:ext>
            </a:extLst>
          </p:cNvPr>
          <p:cNvSpPr txBox="1">
            <a:spLocks/>
          </p:cNvSpPr>
          <p:nvPr/>
        </p:nvSpPr>
        <p:spPr>
          <a:xfrm>
            <a:off x="45231" y="3549834"/>
            <a:ext cx="9157492" cy="807556"/>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2700" b="1">
                <a:solidFill>
                  <a:schemeClr val="tx1">
                    <a:lumMod val="50000"/>
                  </a:schemeClr>
                </a:solidFill>
                <a:latin typeface="UTM Avo" panose="02040603050506020204" pitchFamily="18" charset="0"/>
              </a:rPr>
              <a:t>c) Số 63 gồm ? chục và ? đơn vị, viết là:  ? = ? + ? </a:t>
            </a:r>
            <a:endParaRPr lang="vi-VN" sz="2700" b="1">
              <a:solidFill>
                <a:schemeClr val="tx1">
                  <a:lumMod val="50000"/>
                </a:schemeClr>
              </a:solidFill>
              <a:latin typeface="UTM Avo" panose="02040603050506020204" pitchFamily="18" charset="0"/>
            </a:endParaRPr>
          </a:p>
        </p:txBody>
      </p:sp>
      <p:sp>
        <p:nvSpPr>
          <p:cNvPr id="10" name="Google Shape;260;p33">
            <a:extLst>
              <a:ext uri="{FF2B5EF4-FFF2-40B4-BE49-F238E27FC236}">
                <a16:creationId xmlns:a16="http://schemas.microsoft.com/office/drawing/2014/main" id="{776B97E6-4AB9-E0E2-96E5-8AB369E17837}"/>
              </a:ext>
            </a:extLst>
          </p:cNvPr>
          <p:cNvSpPr txBox="1">
            <a:spLocks/>
          </p:cNvSpPr>
          <p:nvPr/>
        </p:nvSpPr>
        <p:spPr>
          <a:xfrm>
            <a:off x="45231" y="2339338"/>
            <a:ext cx="9098769" cy="83889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2700" b="1">
                <a:solidFill>
                  <a:schemeClr val="tx1">
                    <a:lumMod val="50000"/>
                  </a:schemeClr>
                </a:solidFill>
                <a:latin typeface="UTM Avo" panose="02040603050506020204" pitchFamily="18" charset="0"/>
              </a:rPr>
              <a:t>b) Số 45 gồm ? chục và ? đơn vị, viết là: 45 = ? + ?</a:t>
            </a:r>
            <a:endParaRPr lang="vi-VN" sz="2700" b="1">
              <a:solidFill>
                <a:schemeClr val="tx1">
                  <a:lumMod val="50000"/>
                </a:schemeClr>
              </a:solidFill>
              <a:latin typeface="UTM Avo" panose="02040603050506020204" pitchFamily="18" charset="0"/>
            </a:endParaRPr>
          </a:p>
        </p:txBody>
      </p:sp>
      <p:sp>
        <p:nvSpPr>
          <p:cNvPr id="3" name="Subtitle 2">
            <a:extLst>
              <a:ext uri="{FF2B5EF4-FFF2-40B4-BE49-F238E27FC236}">
                <a16:creationId xmlns:a16="http://schemas.microsoft.com/office/drawing/2014/main" id="{9A723800-D53D-AB22-58A6-1172F63F0AF2}"/>
              </a:ext>
            </a:extLst>
          </p:cNvPr>
          <p:cNvSpPr>
            <a:spLocks noGrp="1"/>
          </p:cNvSpPr>
          <p:nvPr>
            <p:ph type="subTitle" idx="1"/>
          </p:nvPr>
        </p:nvSpPr>
        <p:spPr>
          <a:xfrm>
            <a:off x="1025700" y="2339338"/>
            <a:ext cx="7092600" cy="2442344"/>
          </a:xfr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a:lstStyle/>
          <a:p>
            <a:pPr algn="ctr"/>
            <a:r>
              <a:rPr lang="en-US" sz="3500" b="1">
                <a:solidFill>
                  <a:srgbClr val="002060"/>
                </a:solidFill>
                <a:latin typeface="UTM Avo" panose="02040603050506020204" pitchFamily="18" charset="0"/>
              </a:rPr>
              <a:t>Để thực hiện bài tập này, cùng chơi trò chơi </a:t>
            </a:r>
          </a:p>
          <a:p>
            <a:pPr algn="ctr"/>
            <a:r>
              <a:rPr lang="en-US" sz="3500" b="1">
                <a:solidFill>
                  <a:srgbClr val="DE5875"/>
                </a:solidFill>
                <a:latin typeface="UTM Flamenco" panose="02040603050506020204" pitchFamily="18" charset="0"/>
              </a:rPr>
              <a:t>“Tìm phụ kiện đi biển” </a:t>
            </a:r>
            <a:r>
              <a:rPr lang="en-US" sz="3500" b="1">
                <a:solidFill>
                  <a:srgbClr val="002060"/>
                </a:solidFill>
                <a:latin typeface="UTM Avo" panose="02040603050506020204" pitchFamily="18" charset="0"/>
              </a:rPr>
              <a:t>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barn(inVertical)">
                                      <p:cBhvr>
                                        <p:cTn id="7" dur="500"/>
                                        <p:tgtEl>
                                          <p:spTgt spid="29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10"/>
                                        </p:tgtEl>
                                      </p:cBhvr>
                                    </p:animEffect>
                                    <p:anim calcmode="lin" valueType="num">
                                      <p:cBhvr>
                                        <p:cTn id="29" dur="1000"/>
                                        <p:tgtEl>
                                          <p:spTgt spid="10"/>
                                        </p:tgtEl>
                                        <p:attrNameLst>
                                          <p:attrName>ppt_x</p:attrName>
                                        </p:attrNameLst>
                                      </p:cBhvr>
                                      <p:tavLst>
                                        <p:tav tm="0">
                                          <p:val>
                                            <p:strVal val="ppt_x"/>
                                          </p:val>
                                        </p:tav>
                                        <p:tav tm="100000">
                                          <p:val>
                                            <p:strVal val="ppt_x"/>
                                          </p:val>
                                        </p:tav>
                                      </p:tavLst>
                                    </p:anim>
                                    <p:anim calcmode="lin" valueType="num">
                                      <p:cBhvr>
                                        <p:cTn id="30" dur="1000"/>
                                        <p:tgtEl>
                                          <p:spTgt spid="10"/>
                                        </p:tgtEl>
                                        <p:attrNameLst>
                                          <p:attrName>ppt_y</p:attrName>
                                        </p:attrNameLst>
                                      </p:cBhvr>
                                      <p:tavLst>
                                        <p:tav tm="0">
                                          <p:val>
                                            <p:strVal val="ppt_y"/>
                                          </p:val>
                                        </p:tav>
                                        <p:tav tm="100000">
                                          <p:val>
                                            <p:strVal val="ppt_y+.1"/>
                                          </p:val>
                                        </p:tav>
                                      </p:tavLst>
                                    </p:anim>
                                    <p:set>
                                      <p:cBhvr>
                                        <p:cTn id="31" dur="1" fill="hold">
                                          <p:stCondLst>
                                            <p:cond delay="999"/>
                                          </p:stCondLst>
                                        </p:cTn>
                                        <p:tgtEl>
                                          <p:spTgt spid="10"/>
                                        </p:tgtEl>
                                        <p:attrNameLst>
                                          <p:attrName>style.visibility</p:attrName>
                                        </p:attrNameLst>
                                      </p:cBhvr>
                                      <p:to>
                                        <p:strVal val="hidden"/>
                                      </p:to>
                                    </p:set>
                                  </p:childTnLst>
                                </p:cTn>
                              </p:par>
                              <p:par>
                                <p:cTn id="32" presetID="42" presetClass="exit" presetSubtype="0" fill="hold" grpId="1" nodeType="with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par>
                          <p:cTn id="37" fill="hold">
                            <p:stCondLst>
                              <p:cond delay="1000"/>
                            </p:stCondLst>
                            <p:childTnLst>
                              <p:par>
                                <p:cTn id="38" presetID="2" presetClass="entr" presetSubtype="4" fill="hold" grpId="0" nodeType="afterEffect">
                                  <p:stCondLst>
                                    <p:cond delay="0"/>
                                  </p:stCondLst>
                                  <p:childTnLst>
                                    <p:set>
                                      <p:cBhvr>
                                        <p:cTn id="39" dur="1" fill="hold">
                                          <p:stCondLst>
                                            <p:cond delay="0"/>
                                          </p:stCondLst>
                                        </p:cTn>
                                        <p:tgtEl>
                                          <p:spTgt spid="3">
                                            <p:bg/>
                                          </p:spTgt>
                                        </p:tgtEl>
                                        <p:attrNameLst>
                                          <p:attrName>style.visibility</p:attrName>
                                        </p:attrNameLst>
                                      </p:cBhvr>
                                      <p:to>
                                        <p:strVal val="visible"/>
                                      </p:to>
                                    </p:set>
                                    <p:anim calcmode="lin" valueType="num">
                                      <p:cBhvr additive="base">
                                        <p:cTn id="40" dur="500" fill="hold"/>
                                        <p:tgtEl>
                                          <p:spTgt spid="3">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3">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 calcmode="lin" valueType="num">
                                      <p:cBhvr additive="base">
                                        <p:cTn id="4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 calcmode="lin" valueType="num">
                                      <p:cBhvr additive="base">
                                        <p:cTn id="4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animBg="1"/>
      <p:bldP spid="14" grpId="0" animBg="1"/>
      <p:bldP spid="9" grpId="0" animBg="1"/>
      <p:bldP spid="9" grpId="1" animBg="1"/>
      <p:bldP spid="10" grpId="0" animBg="1"/>
      <p:bldP spid="10" grpId="1" animBg="1"/>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6"/>
        <p:cNvGrpSpPr/>
        <p:nvPr/>
      </p:nvGrpSpPr>
      <p:grpSpPr>
        <a:xfrm>
          <a:off x="0" y="0"/>
          <a:ext cx="0" cy="0"/>
          <a:chOff x="0" y="0"/>
          <a:chExt cx="0" cy="0"/>
        </a:xfrm>
      </p:grpSpPr>
      <p:sp>
        <p:nvSpPr>
          <p:cNvPr id="5" name="Google Shape;260;p33">
            <a:extLst>
              <a:ext uri="{FF2B5EF4-FFF2-40B4-BE49-F238E27FC236}">
                <a16:creationId xmlns:a16="http://schemas.microsoft.com/office/drawing/2014/main" id="{0127A3A7-05C1-A787-757C-640BDF2C6C76}"/>
              </a:ext>
            </a:extLst>
          </p:cNvPr>
          <p:cNvSpPr txBox="1">
            <a:spLocks/>
          </p:cNvSpPr>
          <p:nvPr/>
        </p:nvSpPr>
        <p:spPr>
          <a:xfrm>
            <a:off x="0" y="2914784"/>
            <a:ext cx="9144000" cy="1373620"/>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algn="just"/>
            <a:r>
              <a:rPr lang="en-US" sz="2300" b="1">
                <a:solidFill>
                  <a:schemeClr val="tx1">
                    <a:lumMod val="50000"/>
                  </a:schemeClr>
                </a:solidFill>
                <a:latin typeface="UTM Avo" panose="02040603050506020204" pitchFamily="18" charset="0"/>
              </a:rPr>
              <a:t>c) Số 63 gồm       chục và        đơn vị, viết là:       =       +  </a:t>
            </a:r>
            <a:endParaRPr lang="vi-VN" sz="2300" b="1">
              <a:solidFill>
                <a:schemeClr val="tx1">
                  <a:lumMod val="50000"/>
                </a:schemeClr>
              </a:solidFill>
              <a:latin typeface="UTM Avo" panose="02040603050506020204" pitchFamily="18" charset="0"/>
            </a:endParaRPr>
          </a:p>
        </p:txBody>
      </p:sp>
      <p:sp>
        <p:nvSpPr>
          <p:cNvPr id="6" name="Google Shape;260;p33">
            <a:extLst>
              <a:ext uri="{FF2B5EF4-FFF2-40B4-BE49-F238E27FC236}">
                <a16:creationId xmlns:a16="http://schemas.microsoft.com/office/drawing/2014/main" id="{A5248613-6154-BFC5-64D1-527CA8BADAD0}"/>
              </a:ext>
            </a:extLst>
          </p:cNvPr>
          <p:cNvSpPr txBox="1">
            <a:spLocks/>
          </p:cNvSpPr>
          <p:nvPr/>
        </p:nvSpPr>
        <p:spPr>
          <a:xfrm>
            <a:off x="0" y="1420181"/>
            <a:ext cx="9154536" cy="1251589"/>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algn="just"/>
            <a:r>
              <a:rPr lang="en-US" sz="2300" b="1">
                <a:solidFill>
                  <a:schemeClr val="tx1">
                    <a:lumMod val="50000"/>
                  </a:schemeClr>
                </a:solidFill>
                <a:latin typeface="UTM Avo" panose="02040603050506020204" pitchFamily="18" charset="0"/>
              </a:rPr>
              <a:t>b) Số 45 gồm        chục và       đơn vị, viết là: 45 =        +</a:t>
            </a:r>
            <a:endParaRPr lang="vi-VN" sz="2300" b="1">
              <a:solidFill>
                <a:schemeClr val="tx1">
                  <a:lumMod val="50000"/>
                </a:schemeClr>
              </a:solidFill>
              <a:latin typeface="UTM Avo" panose="02040603050506020204" pitchFamily="18" charset="0"/>
            </a:endParaRPr>
          </a:p>
        </p:txBody>
      </p:sp>
      <p:pic>
        <p:nvPicPr>
          <p:cNvPr id="7" name="dep" descr="Flat summer elements collection">
            <a:extLst>
              <a:ext uri="{FF2B5EF4-FFF2-40B4-BE49-F238E27FC236}">
                <a16:creationId xmlns:a16="http://schemas.microsoft.com/office/drawing/2014/main" id="{3C328BE6-976D-22CB-7239-8BBF761DEA8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5911" b="96166" l="3994" r="54633">
                        <a14:foregroundMark x1="41054" y1="65655" x2="36262" y2="90895"/>
                        <a14:foregroundMark x1="19169" y1="74441" x2="23642" y2="72843"/>
                      </a14:backgroundRemoval>
                    </a14:imgEffect>
                  </a14:imgLayer>
                </a14:imgProps>
              </a:ext>
              <a:ext uri="{28A0092B-C50C-407E-A947-70E740481C1C}">
                <a14:useLocalDpi xmlns:a14="http://schemas.microsoft.com/office/drawing/2010/main" val="0"/>
              </a:ext>
            </a:extLst>
          </a:blip>
          <a:srcRect t="53994" r="43746"/>
          <a:stretch/>
        </p:blipFill>
        <p:spPr bwMode="auto">
          <a:xfrm>
            <a:off x="8389104" y="1767981"/>
            <a:ext cx="765432" cy="626001"/>
          </a:xfrm>
          <a:prstGeom prst="rect">
            <a:avLst/>
          </a:prstGeom>
          <a:noFill/>
          <a:extLst>
            <a:ext uri="{909E8E84-426E-40DD-AFC4-6F175D3DCCD1}">
              <a14:hiddenFill xmlns:a14="http://schemas.microsoft.com/office/drawing/2010/main">
                <a:solidFill>
                  <a:srgbClr val="FFFFFF"/>
                </a:solidFill>
              </a14:hiddenFill>
            </a:ext>
          </a:extLst>
        </p:spPr>
      </p:pic>
      <p:pic>
        <p:nvPicPr>
          <p:cNvPr id="8" name="mu" descr="Hand drawn summer element collection">
            <a:extLst>
              <a:ext uri="{FF2B5EF4-FFF2-40B4-BE49-F238E27FC236}">
                <a16:creationId xmlns:a16="http://schemas.microsoft.com/office/drawing/2014/main" id="{5C87AFA3-D463-EB90-EEE1-8BD1A4BD2BB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78" b="28597" l="51933" r="94659">
                        <a14:foregroundMark x1="84824" y1="20607" x2="87380" y2="15815"/>
                        <a14:foregroundMark x1="88978" y1="18850" x2="90256" y2="19010"/>
                        <a14:foregroundMark x1="89297" y1="17891" x2="90735" y2="16134"/>
                        <a14:foregroundMark x1="88179" y1="14217" x2="89936" y2="13419"/>
                      </a14:backgroundRemoval>
                    </a14:imgEffect>
                  </a14:imgLayer>
                </a14:imgProps>
              </a:ext>
              <a:ext uri="{28A0092B-C50C-407E-A947-70E740481C1C}">
                <a14:useLocalDpi xmlns:a14="http://schemas.microsoft.com/office/drawing/2010/main" val="0"/>
              </a:ext>
            </a:extLst>
          </a:blip>
          <a:srcRect l="46592" b="68226"/>
          <a:stretch/>
        </p:blipFill>
        <p:spPr bwMode="auto">
          <a:xfrm>
            <a:off x="7423757" y="1739397"/>
            <a:ext cx="812947" cy="549575"/>
          </a:xfrm>
          <a:prstGeom prst="rect">
            <a:avLst/>
          </a:prstGeom>
          <a:noFill/>
          <a:extLst>
            <a:ext uri="{909E8E84-426E-40DD-AFC4-6F175D3DCCD1}">
              <a14:hiddenFill xmlns:a14="http://schemas.microsoft.com/office/drawing/2010/main">
                <a:solidFill>
                  <a:srgbClr val="FFFFFF"/>
                </a:solidFill>
              </a14:hiddenFill>
            </a:ext>
          </a:extLst>
        </p:spPr>
      </p:pic>
      <p:pic>
        <p:nvPicPr>
          <p:cNvPr id="9" name="kinh" descr="Hello summer background with beach elements">
            <a:extLst>
              <a:ext uri="{FF2B5EF4-FFF2-40B4-BE49-F238E27FC236}">
                <a16:creationId xmlns:a16="http://schemas.microsoft.com/office/drawing/2014/main" id="{2164AB88-B05F-AB44-D689-D56AFF5C63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981" b="33067" l="20927" r="52716"/>
                    </a14:imgEffect>
                    <a14:imgEffect>
                      <a14:colorTemperature colorTemp="8800"/>
                    </a14:imgEffect>
                  </a14:imgLayer>
                </a14:imgProps>
              </a:ext>
              <a:ext uri="{28A0092B-C50C-407E-A947-70E740481C1C}">
                <a14:useLocalDpi xmlns:a14="http://schemas.microsoft.com/office/drawing/2010/main" val="0"/>
              </a:ext>
            </a:extLst>
          </a:blip>
          <a:srcRect l="22178" t="13330" r="46357" b="65210"/>
          <a:stretch/>
        </p:blipFill>
        <p:spPr bwMode="auto">
          <a:xfrm rot="979425">
            <a:off x="2047500" y="1704174"/>
            <a:ext cx="854908" cy="636080"/>
          </a:xfrm>
          <a:prstGeom prst="rect">
            <a:avLst/>
          </a:prstGeom>
          <a:noFill/>
          <a:extLst>
            <a:ext uri="{909E8E84-426E-40DD-AFC4-6F175D3DCCD1}">
              <a14:hiddenFill xmlns:a14="http://schemas.microsoft.com/office/drawing/2010/main">
                <a:solidFill>
                  <a:srgbClr val="FFFFFF"/>
                </a:solidFill>
              </a14:hiddenFill>
            </a:ext>
          </a:extLst>
        </p:spPr>
      </p:pic>
      <p:pic>
        <p:nvPicPr>
          <p:cNvPr id="10" name="kcn" descr="Hello summer background with beach elements">
            <a:extLst>
              <a:ext uri="{FF2B5EF4-FFF2-40B4-BE49-F238E27FC236}">
                <a16:creationId xmlns:a16="http://schemas.microsoft.com/office/drawing/2014/main" id="{A4E64FD2-73B9-3C4B-D822-D60847DB9EC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917" b="32748" l="54633" r="80351"/>
                    </a14:imgEffect>
                    <a14:imgEffect>
                      <a14:colorTemperature colorTemp="8800"/>
                    </a14:imgEffect>
                  </a14:imgLayer>
                </a14:imgProps>
              </a:ext>
              <a:ext uri="{28A0092B-C50C-407E-A947-70E740481C1C}">
                <a14:useLocalDpi xmlns:a14="http://schemas.microsoft.com/office/drawing/2010/main" val="0"/>
              </a:ext>
            </a:extLst>
          </a:blip>
          <a:srcRect l="53236" t="1395" r="15955" b="71770"/>
          <a:stretch/>
        </p:blipFill>
        <p:spPr bwMode="auto">
          <a:xfrm rot="7333085">
            <a:off x="1878967" y="3121546"/>
            <a:ext cx="881858" cy="768149"/>
          </a:xfrm>
          <a:prstGeom prst="rect">
            <a:avLst/>
          </a:prstGeom>
          <a:noFill/>
          <a:extLst>
            <a:ext uri="{909E8E84-426E-40DD-AFC4-6F175D3DCCD1}">
              <a14:hiddenFill xmlns:a14="http://schemas.microsoft.com/office/drawing/2010/main">
                <a:solidFill>
                  <a:srgbClr val="FFFFFF"/>
                </a:solidFill>
              </a14:hiddenFill>
            </a:ext>
          </a:extLst>
        </p:spPr>
      </p:pic>
      <p:pic>
        <p:nvPicPr>
          <p:cNvPr id="12" name="Juice">
            <a:extLst>
              <a:ext uri="{FF2B5EF4-FFF2-40B4-BE49-F238E27FC236}">
                <a16:creationId xmlns:a16="http://schemas.microsoft.com/office/drawing/2014/main" id="{6F59D73A-2F04-35EE-BA78-4F9A55262C95}"/>
              </a:ext>
            </a:extLst>
          </p:cNvPr>
          <p:cNvPicPr>
            <a:picLocks noChangeAspect="1"/>
          </p:cNvPicPr>
          <p:nvPr/>
        </p:nvPicPr>
        <p:blipFill>
          <a:blip r:embed="rId11"/>
          <a:stretch>
            <a:fillRect/>
          </a:stretch>
        </p:blipFill>
        <p:spPr>
          <a:xfrm>
            <a:off x="3857301" y="3126085"/>
            <a:ext cx="782491" cy="728445"/>
          </a:xfrm>
          <a:prstGeom prst="rect">
            <a:avLst/>
          </a:prstGeom>
          <a:effectLst>
            <a:outerShdw blurRad="25400" dist="25400" dir="2700000" algn="tl" rotWithShape="0">
              <a:prstClr val="black">
                <a:alpha val="40000"/>
              </a:prstClr>
            </a:outerShdw>
          </a:effectLst>
        </p:spPr>
      </p:pic>
      <p:pic>
        <p:nvPicPr>
          <p:cNvPr id="13" name="bóng">
            <a:extLst>
              <a:ext uri="{FF2B5EF4-FFF2-40B4-BE49-F238E27FC236}">
                <a16:creationId xmlns:a16="http://schemas.microsoft.com/office/drawing/2014/main" id="{1A2B1F1D-B5E7-4576-4146-16E3F16B9FD0}"/>
              </a:ext>
            </a:extLst>
          </p:cNvPr>
          <p:cNvPicPr preferRelativeResize="0"/>
          <p:nvPr/>
        </p:nvPicPr>
        <p:blipFill>
          <a:blip r:embed="rId12">
            <a:alphaModFix/>
          </a:blip>
          <a:stretch>
            <a:fillRect/>
          </a:stretch>
        </p:blipFill>
        <p:spPr>
          <a:xfrm rot="5052312" flipH="1">
            <a:off x="6824348" y="3293820"/>
            <a:ext cx="550939" cy="554290"/>
          </a:xfrm>
          <a:prstGeom prst="rect">
            <a:avLst/>
          </a:prstGeom>
          <a:noFill/>
          <a:ln>
            <a:noFill/>
          </a:ln>
          <a:effectLst>
            <a:outerShdw dist="514350" dir="7440000" algn="bl" rotWithShape="0">
              <a:schemeClr val="accent5">
                <a:alpha val="61000"/>
              </a:schemeClr>
            </a:outerShdw>
          </a:effectLst>
        </p:spPr>
      </p:pic>
      <p:pic>
        <p:nvPicPr>
          <p:cNvPr id="14" name="Kem">
            <a:extLst>
              <a:ext uri="{FF2B5EF4-FFF2-40B4-BE49-F238E27FC236}">
                <a16:creationId xmlns:a16="http://schemas.microsoft.com/office/drawing/2014/main" id="{5F7EA505-7BC3-45A7-A7CC-C9CB22FAE300}"/>
              </a:ext>
            </a:extLst>
          </p:cNvPr>
          <p:cNvPicPr preferRelativeResize="0"/>
          <p:nvPr/>
        </p:nvPicPr>
        <p:blipFill>
          <a:blip r:embed="rId13">
            <a:alphaModFix/>
          </a:blip>
          <a:stretch>
            <a:fillRect/>
          </a:stretch>
        </p:blipFill>
        <p:spPr>
          <a:xfrm rot="2089804">
            <a:off x="7726265" y="3252780"/>
            <a:ext cx="573675" cy="488267"/>
          </a:xfrm>
          <a:prstGeom prst="rect">
            <a:avLst/>
          </a:prstGeom>
          <a:noFill/>
          <a:ln>
            <a:noFill/>
          </a:ln>
          <a:effectLst>
            <a:outerShdw dist="514350" dir="7440000" algn="bl" rotWithShape="0">
              <a:schemeClr val="accent5">
                <a:alpha val="61000"/>
              </a:schemeClr>
            </a:outerShdw>
          </a:effectLst>
        </p:spPr>
      </p:pic>
      <p:pic>
        <p:nvPicPr>
          <p:cNvPr id="15" name="phao">
            <a:extLst>
              <a:ext uri="{FF2B5EF4-FFF2-40B4-BE49-F238E27FC236}">
                <a16:creationId xmlns:a16="http://schemas.microsoft.com/office/drawing/2014/main" id="{AF771D8F-A538-E15C-05DE-FD7D8AFDD179}"/>
              </a:ext>
            </a:extLst>
          </p:cNvPr>
          <p:cNvPicPr preferRelativeResize="0"/>
          <p:nvPr/>
        </p:nvPicPr>
        <p:blipFill>
          <a:blip r:embed="rId14">
            <a:alphaModFix/>
            <a:extLst>
              <a:ext uri="{BEBA8EAE-BF5A-486C-A8C5-ECC9F3942E4B}">
                <a14:imgProps xmlns:a14="http://schemas.microsoft.com/office/drawing/2010/main">
                  <a14:imgLayer r:embed="rId15">
                    <a14:imgEffect>
                      <a14:saturation sat="200000"/>
                    </a14:imgEffect>
                  </a14:imgLayer>
                </a14:imgProps>
              </a:ext>
            </a:extLst>
          </a:blip>
          <a:stretch>
            <a:fillRect/>
          </a:stretch>
        </p:blipFill>
        <p:spPr>
          <a:xfrm>
            <a:off x="8580537" y="3223281"/>
            <a:ext cx="563463" cy="615696"/>
          </a:xfrm>
          <a:prstGeom prst="rect">
            <a:avLst/>
          </a:prstGeom>
          <a:noFill/>
          <a:ln>
            <a:noFill/>
          </a:ln>
          <a:effectLst>
            <a:outerShdw dist="361950" dir="7440000" algn="bl" rotWithShape="0">
              <a:schemeClr val="accent1">
                <a:alpha val="61000"/>
              </a:schemeClr>
            </a:outerShdw>
          </a:effectLst>
        </p:spPr>
      </p:pic>
      <p:pic>
        <p:nvPicPr>
          <p:cNvPr id="1028" name="tui" descr="Beach Background png download - 1000*1000 - Free Transparent Tote Bag png  Download. - CleanPNG / KissPNG">
            <a:extLst>
              <a:ext uri="{FF2B5EF4-FFF2-40B4-BE49-F238E27FC236}">
                <a16:creationId xmlns:a16="http://schemas.microsoft.com/office/drawing/2014/main" id="{A620C193-76A2-FC72-27BB-AC63D155A44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3889" b="97000" l="8000" r="90222">
                        <a14:foregroundMark x1="8222" y1="35444" x2="8222" y2="35444"/>
                        <a14:foregroundMark x1="60556" y1="26222" x2="60556" y2="26222"/>
                        <a14:foregroundMark x1="60889" y1="20556" x2="60889" y2="20556"/>
                        <a14:foregroundMark x1="59333" y1="15000" x2="59333" y2="15000"/>
                        <a14:foregroundMark x1="54889" y1="5889" x2="54889" y2="5889"/>
                        <a14:foregroundMark x1="50444" y1="3889" x2="50444" y2="3889"/>
                        <a14:foregroundMark x1="41889" y1="11778" x2="41889" y2="11778"/>
                        <a14:foregroundMark x1="42667" y1="14000" x2="42667" y2="14000"/>
                        <a14:foregroundMark x1="41222" y1="15778" x2="41000" y2="16333"/>
                        <a14:foregroundMark x1="59667" y1="27444" x2="59667" y2="27444"/>
                        <a14:foregroundMark x1="37000" y1="32333" x2="37000" y2="32333"/>
                        <a14:foregroundMark x1="35444" y1="33444" x2="35444" y2="33444"/>
                        <a14:foregroundMark x1="60444" y1="24111" x2="60444" y2="24111"/>
                        <a14:foregroundMark x1="59778" y1="26111" x2="59778" y2="27778"/>
                        <a14:foregroundMark x1="59778" y1="28889" x2="60222" y2="29333"/>
                        <a14:foregroundMark x1="43111" y1="9667" x2="41889" y2="17000"/>
                        <a14:foregroundMark x1="30444" y1="36000" x2="30444" y2="36000"/>
                        <a14:foregroundMark x1="67000" y1="35889" x2="67667" y2="42889"/>
                        <a14:foregroundMark x1="72333" y1="39778" x2="71222" y2="44667"/>
                        <a14:foregroundMark x1="64000" y1="41556" x2="64667" y2="45333"/>
                        <a14:foregroundMark x1="52333" y1="51333" x2="37333" y2="59556"/>
                        <a14:foregroundMark x1="33667" y1="76000" x2="29000" y2="84444"/>
                        <a14:foregroundMark x1="67111" y1="75667" x2="66444" y2="85000"/>
                        <a14:foregroundMark x1="39222" y1="31000" x2="39222" y2="31000"/>
                        <a14:foregroundMark x1="50333" y1="4222" x2="50333" y2="4222"/>
                        <a14:foregroundMark x1="56333" y1="10111" x2="56556" y2="10556"/>
                        <a14:foregroundMark x1="57778" y1="14333" x2="57778" y2="14333"/>
                        <a14:foregroundMark x1="56000" y1="12444" x2="56000" y2="12444"/>
                        <a14:foregroundMark x1="41667" y1="20111" x2="41667" y2="20111"/>
                        <a14:foregroundMark x1="41222" y1="24444" x2="41222" y2="24444"/>
                        <a14:foregroundMark x1="90444" y1="34556" x2="90444" y2="34556"/>
                        <a14:foregroundMark x1="43333" y1="92778" x2="43333" y2="92778"/>
                        <a14:foregroundMark x1="53111" y1="97000" x2="53111"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4015621" y="1563783"/>
            <a:ext cx="656092" cy="65609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2C959D2-A0C6-5C89-13C0-41589C1CC388}"/>
              </a:ext>
            </a:extLst>
          </p:cNvPr>
          <p:cNvGrpSpPr/>
          <p:nvPr/>
        </p:nvGrpSpPr>
        <p:grpSpPr>
          <a:xfrm>
            <a:off x="9745920" y="2142876"/>
            <a:ext cx="744002" cy="609399"/>
            <a:chOff x="2138178" y="24210"/>
            <a:chExt cx="911700" cy="732077"/>
          </a:xfrm>
        </p:grpSpPr>
        <p:sp>
          <p:nvSpPr>
            <p:cNvPr id="21" name="Google Shape;258;p33">
              <a:extLst>
                <a:ext uri="{FF2B5EF4-FFF2-40B4-BE49-F238E27FC236}">
                  <a16:creationId xmlns:a16="http://schemas.microsoft.com/office/drawing/2014/main" id="{736944F0-8A3B-1D27-00FF-5B653C4F954B}"/>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22" name="Google Shape;261;p33">
              <a:extLst>
                <a:ext uri="{FF2B5EF4-FFF2-40B4-BE49-F238E27FC236}">
                  <a16:creationId xmlns:a16="http://schemas.microsoft.com/office/drawing/2014/main" id="{F24E5977-46D7-142B-0FFD-4FFEB63C1076}"/>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5</a:t>
              </a:r>
            </a:p>
          </p:txBody>
        </p:sp>
      </p:grpSp>
      <p:grpSp>
        <p:nvGrpSpPr>
          <p:cNvPr id="23" name="Group 22">
            <a:extLst>
              <a:ext uri="{FF2B5EF4-FFF2-40B4-BE49-F238E27FC236}">
                <a16:creationId xmlns:a16="http://schemas.microsoft.com/office/drawing/2014/main" id="{AABAB34D-F9DF-CAE9-84CA-3AA8982E6221}"/>
              </a:ext>
            </a:extLst>
          </p:cNvPr>
          <p:cNvGrpSpPr/>
          <p:nvPr/>
        </p:nvGrpSpPr>
        <p:grpSpPr>
          <a:xfrm>
            <a:off x="-1169730" y="1741275"/>
            <a:ext cx="744002" cy="609399"/>
            <a:chOff x="2138178" y="24210"/>
            <a:chExt cx="911700" cy="732077"/>
          </a:xfrm>
        </p:grpSpPr>
        <p:sp>
          <p:nvSpPr>
            <p:cNvPr id="24" name="Google Shape;258;p33">
              <a:extLst>
                <a:ext uri="{FF2B5EF4-FFF2-40B4-BE49-F238E27FC236}">
                  <a16:creationId xmlns:a16="http://schemas.microsoft.com/office/drawing/2014/main" id="{B03177DC-2A9A-9B3D-A20F-D423CE7BBD02}"/>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25" name="Google Shape;261;p33">
              <a:extLst>
                <a:ext uri="{FF2B5EF4-FFF2-40B4-BE49-F238E27FC236}">
                  <a16:creationId xmlns:a16="http://schemas.microsoft.com/office/drawing/2014/main" id="{EEEB5A01-622A-F448-5331-36B23E6669FE}"/>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4</a:t>
              </a:r>
            </a:p>
          </p:txBody>
        </p:sp>
      </p:grpSp>
      <p:grpSp>
        <p:nvGrpSpPr>
          <p:cNvPr id="26" name="Group 25">
            <a:extLst>
              <a:ext uri="{FF2B5EF4-FFF2-40B4-BE49-F238E27FC236}">
                <a16:creationId xmlns:a16="http://schemas.microsoft.com/office/drawing/2014/main" id="{B6E68372-863B-73EC-5DA1-B6AF4C4CA87D}"/>
              </a:ext>
            </a:extLst>
          </p:cNvPr>
          <p:cNvGrpSpPr/>
          <p:nvPr/>
        </p:nvGrpSpPr>
        <p:grpSpPr>
          <a:xfrm>
            <a:off x="9668881" y="1450850"/>
            <a:ext cx="744002" cy="609399"/>
            <a:chOff x="2138178" y="24210"/>
            <a:chExt cx="911700" cy="732077"/>
          </a:xfrm>
        </p:grpSpPr>
        <p:sp>
          <p:nvSpPr>
            <p:cNvPr id="27" name="Google Shape;258;p33">
              <a:extLst>
                <a:ext uri="{FF2B5EF4-FFF2-40B4-BE49-F238E27FC236}">
                  <a16:creationId xmlns:a16="http://schemas.microsoft.com/office/drawing/2014/main" id="{AF53D059-7750-81C2-B363-0CFB3880F350}"/>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28" name="Google Shape;261;p33">
              <a:extLst>
                <a:ext uri="{FF2B5EF4-FFF2-40B4-BE49-F238E27FC236}">
                  <a16:creationId xmlns:a16="http://schemas.microsoft.com/office/drawing/2014/main" id="{8A6AF250-4343-54CA-FC43-661D7ED8847A}"/>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40</a:t>
              </a:r>
            </a:p>
          </p:txBody>
        </p:sp>
      </p:grpSp>
      <p:grpSp>
        <p:nvGrpSpPr>
          <p:cNvPr id="29" name="Group 28">
            <a:extLst>
              <a:ext uri="{FF2B5EF4-FFF2-40B4-BE49-F238E27FC236}">
                <a16:creationId xmlns:a16="http://schemas.microsoft.com/office/drawing/2014/main" id="{9615EF42-91F9-9A58-7D8E-CA8AE9CE1B94}"/>
              </a:ext>
            </a:extLst>
          </p:cNvPr>
          <p:cNvGrpSpPr/>
          <p:nvPr/>
        </p:nvGrpSpPr>
        <p:grpSpPr>
          <a:xfrm>
            <a:off x="-1261040" y="2511733"/>
            <a:ext cx="744002" cy="609399"/>
            <a:chOff x="2138178" y="24210"/>
            <a:chExt cx="911700" cy="732077"/>
          </a:xfrm>
        </p:grpSpPr>
        <p:sp>
          <p:nvSpPr>
            <p:cNvPr id="30" name="Google Shape;258;p33">
              <a:extLst>
                <a:ext uri="{FF2B5EF4-FFF2-40B4-BE49-F238E27FC236}">
                  <a16:creationId xmlns:a16="http://schemas.microsoft.com/office/drawing/2014/main" id="{7ADEB45C-7206-27E8-D7D9-48F1DCF84DED}"/>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31" name="Google Shape;261;p33">
              <a:extLst>
                <a:ext uri="{FF2B5EF4-FFF2-40B4-BE49-F238E27FC236}">
                  <a16:creationId xmlns:a16="http://schemas.microsoft.com/office/drawing/2014/main" id="{C2697E1A-EA72-DBA3-5B80-D45BAEB458CE}"/>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5</a:t>
              </a:r>
            </a:p>
          </p:txBody>
        </p:sp>
      </p:grpSp>
      <p:grpSp>
        <p:nvGrpSpPr>
          <p:cNvPr id="32" name="Group 31">
            <a:extLst>
              <a:ext uri="{FF2B5EF4-FFF2-40B4-BE49-F238E27FC236}">
                <a16:creationId xmlns:a16="http://schemas.microsoft.com/office/drawing/2014/main" id="{C651839B-5B1C-7C3C-9D61-086694494A27}"/>
              </a:ext>
            </a:extLst>
          </p:cNvPr>
          <p:cNvGrpSpPr/>
          <p:nvPr/>
        </p:nvGrpSpPr>
        <p:grpSpPr>
          <a:xfrm>
            <a:off x="2107776" y="5459652"/>
            <a:ext cx="744002" cy="609399"/>
            <a:chOff x="2138178" y="24210"/>
            <a:chExt cx="911700" cy="732077"/>
          </a:xfrm>
        </p:grpSpPr>
        <p:sp>
          <p:nvSpPr>
            <p:cNvPr id="33" name="Google Shape;258;p33">
              <a:extLst>
                <a:ext uri="{FF2B5EF4-FFF2-40B4-BE49-F238E27FC236}">
                  <a16:creationId xmlns:a16="http://schemas.microsoft.com/office/drawing/2014/main" id="{9D87B078-D734-24AF-5FA7-303B8D71883C}"/>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34" name="Google Shape;261;p33">
              <a:extLst>
                <a:ext uri="{FF2B5EF4-FFF2-40B4-BE49-F238E27FC236}">
                  <a16:creationId xmlns:a16="http://schemas.microsoft.com/office/drawing/2014/main" id="{CD5D77D8-3B6C-D716-2DC4-30C5A6D4F9D5}"/>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6</a:t>
              </a:r>
            </a:p>
          </p:txBody>
        </p:sp>
      </p:grpSp>
      <p:grpSp>
        <p:nvGrpSpPr>
          <p:cNvPr id="35" name="Group 34">
            <a:extLst>
              <a:ext uri="{FF2B5EF4-FFF2-40B4-BE49-F238E27FC236}">
                <a16:creationId xmlns:a16="http://schemas.microsoft.com/office/drawing/2014/main" id="{15D0D01E-E994-47A9-AD50-578261359E0F}"/>
              </a:ext>
            </a:extLst>
          </p:cNvPr>
          <p:cNvGrpSpPr/>
          <p:nvPr/>
        </p:nvGrpSpPr>
        <p:grpSpPr>
          <a:xfrm>
            <a:off x="3895790" y="5459652"/>
            <a:ext cx="744002" cy="609399"/>
            <a:chOff x="2138178" y="24210"/>
            <a:chExt cx="911700" cy="732077"/>
          </a:xfrm>
        </p:grpSpPr>
        <p:sp>
          <p:nvSpPr>
            <p:cNvPr id="36" name="Google Shape;258;p33">
              <a:extLst>
                <a:ext uri="{FF2B5EF4-FFF2-40B4-BE49-F238E27FC236}">
                  <a16:creationId xmlns:a16="http://schemas.microsoft.com/office/drawing/2014/main" id="{D415F4B8-1CB0-5611-BCF2-65AB70B38ECB}"/>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37" name="Google Shape;261;p33">
              <a:extLst>
                <a:ext uri="{FF2B5EF4-FFF2-40B4-BE49-F238E27FC236}">
                  <a16:creationId xmlns:a16="http://schemas.microsoft.com/office/drawing/2014/main" id="{95644A20-7B03-8F9E-317E-1CA11594A254}"/>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3</a:t>
              </a:r>
            </a:p>
          </p:txBody>
        </p:sp>
      </p:grpSp>
      <p:grpSp>
        <p:nvGrpSpPr>
          <p:cNvPr id="38" name="Group 37">
            <a:extLst>
              <a:ext uri="{FF2B5EF4-FFF2-40B4-BE49-F238E27FC236}">
                <a16:creationId xmlns:a16="http://schemas.microsoft.com/office/drawing/2014/main" id="{D2980DA2-3230-162A-3774-8D24E039380E}"/>
              </a:ext>
            </a:extLst>
          </p:cNvPr>
          <p:cNvGrpSpPr/>
          <p:nvPr/>
        </p:nvGrpSpPr>
        <p:grpSpPr>
          <a:xfrm>
            <a:off x="6727817" y="5402680"/>
            <a:ext cx="744002" cy="609399"/>
            <a:chOff x="2138178" y="24210"/>
            <a:chExt cx="911700" cy="732077"/>
          </a:xfrm>
        </p:grpSpPr>
        <p:sp>
          <p:nvSpPr>
            <p:cNvPr id="39" name="Google Shape;258;p33">
              <a:extLst>
                <a:ext uri="{FF2B5EF4-FFF2-40B4-BE49-F238E27FC236}">
                  <a16:creationId xmlns:a16="http://schemas.microsoft.com/office/drawing/2014/main" id="{A061F953-BD07-B6FD-DA33-F533BC499A49}"/>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40" name="Google Shape;261;p33">
              <a:extLst>
                <a:ext uri="{FF2B5EF4-FFF2-40B4-BE49-F238E27FC236}">
                  <a16:creationId xmlns:a16="http://schemas.microsoft.com/office/drawing/2014/main" id="{C9BD85A6-B78C-FB89-27DA-E0AA554A5B6D}"/>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63</a:t>
              </a:r>
            </a:p>
          </p:txBody>
        </p:sp>
      </p:grpSp>
      <p:grpSp>
        <p:nvGrpSpPr>
          <p:cNvPr id="41" name="Group 40">
            <a:extLst>
              <a:ext uri="{FF2B5EF4-FFF2-40B4-BE49-F238E27FC236}">
                <a16:creationId xmlns:a16="http://schemas.microsoft.com/office/drawing/2014/main" id="{AFEFBFD0-D308-F01B-ABF9-504552D9C1B6}"/>
              </a:ext>
            </a:extLst>
          </p:cNvPr>
          <p:cNvGrpSpPr/>
          <p:nvPr/>
        </p:nvGrpSpPr>
        <p:grpSpPr>
          <a:xfrm>
            <a:off x="7712037" y="5393494"/>
            <a:ext cx="744002" cy="609399"/>
            <a:chOff x="2138178" y="24210"/>
            <a:chExt cx="911700" cy="732077"/>
          </a:xfrm>
        </p:grpSpPr>
        <p:sp>
          <p:nvSpPr>
            <p:cNvPr id="42" name="Google Shape;258;p33">
              <a:extLst>
                <a:ext uri="{FF2B5EF4-FFF2-40B4-BE49-F238E27FC236}">
                  <a16:creationId xmlns:a16="http://schemas.microsoft.com/office/drawing/2014/main" id="{396B8657-2B57-025B-5336-3E7105567FCE}"/>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43" name="Google Shape;261;p33">
              <a:extLst>
                <a:ext uri="{FF2B5EF4-FFF2-40B4-BE49-F238E27FC236}">
                  <a16:creationId xmlns:a16="http://schemas.microsoft.com/office/drawing/2014/main" id="{1CA3A9A6-7E9A-640A-6D7C-3A0D12A04C47}"/>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60</a:t>
              </a:r>
            </a:p>
          </p:txBody>
        </p:sp>
      </p:grpSp>
      <p:grpSp>
        <p:nvGrpSpPr>
          <p:cNvPr id="44" name="Group 43">
            <a:extLst>
              <a:ext uri="{FF2B5EF4-FFF2-40B4-BE49-F238E27FC236}">
                <a16:creationId xmlns:a16="http://schemas.microsoft.com/office/drawing/2014/main" id="{3F033F78-0088-5EA7-A264-456B9AB710C2}"/>
              </a:ext>
            </a:extLst>
          </p:cNvPr>
          <p:cNvGrpSpPr/>
          <p:nvPr/>
        </p:nvGrpSpPr>
        <p:grpSpPr>
          <a:xfrm>
            <a:off x="8552447" y="5411599"/>
            <a:ext cx="744002" cy="609399"/>
            <a:chOff x="2138178" y="24210"/>
            <a:chExt cx="911700" cy="732077"/>
          </a:xfrm>
        </p:grpSpPr>
        <p:sp>
          <p:nvSpPr>
            <p:cNvPr id="45" name="Google Shape;258;p33">
              <a:extLst>
                <a:ext uri="{FF2B5EF4-FFF2-40B4-BE49-F238E27FC236}">
                  <a16:creationId xmlns:a16="http://schemas.microsoft.com/office/drawing/2014/main" id="{09519507-1EC8-36C3-83A5-71DF8DDCBFFB}"/>
                </a:ext>
              </a:extLst>
            </p:cNvPr>
            <p:cNvSpPr/>
            <p:nvPr/>
          </p:nvSpPr>
          <p:spPr>
            <a:xfrm>
              <a:off x="2192198" y="24210"/>
              <a:ext cx="803668" cy="73207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500" b="1">
                <a:solidFill>
                  <a:schemeClr val="bg1"/>
                </a:solidFill>
                <a:latin typeface="UTM Avo" panose="02040603050506020204" pitchFamily="18" charset="0"/>
              </a:endParaRPr>
            </a:p>
          </p:txBody>
        </p:sp>
        <p:sp>
          <p:nvSpPr>
            <p:cNvPr id="46" name="Google Shape;261;p33">
              <a:extLst>
                <a:ext uri="{FF2B5EF4-FFF2-40B4-BE49-F238E27FC236}">
                  <a16:creationId xmlns:a16="http://schemas.microsoft.com/office/drawing/2014/main" id="{ECC1A7A5-1E92-60BF-5477-32615CD099B6}"/>
                </a:ext>
              </a:extLst>
            </p:cNvPr>
            <p:cNvSpPr txBox="1">
              <a:spLocks/>
            </p:cNvSpPr>
            <p:nvPr/>
          </p:nvSpPr>
          <p:spPr>
            <a:xfrm>
              <a:off x="2138178" y="184458"/>
              <a:ext cx="911700" cy="411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500" b="1">
                  <a:solidFill>
                    <a:schemeClr val="bg1"/>
                  </a:solidFill>
                  <a:latin typeface="UTM Avo" panose="02040603050506020204" pitchFamily="18" charset="0"/>
                </a:rPr>
                <a:t>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9"/>
                                        </p:tgtEl>
                                        <p:attrNameLst>
                                          <p:attrName>ppt_w</p:attrName>
                                        </p:attrNameLst>
                                      </p:cBhvr>
                                      <p:tavLst>
                                        <p:tav tm="0">
                                          <p:val>
                                            <p:strVal val="ppt_w"/>
                                          </p:val>
                                        </p:tav>
                                        <p:tav tm="100000">
                                          <p:val>
                                            <p:fltVal val="0"/>
                                          </p:val>
                                        </p:tav>
                                      </p:tavLst>
                                    </p:anim>
                                    <p:anim calcmode="lin" valueType="num">
                                      <p:cBhvr>
                                        <p:cTn id="55" dur="500"/>
                                        <p:tgtEl>
                                          <p:spTgt spid="9"/>
                                        </p:tgtEl>
                                        <p:attrNameLst>
                                          <p:attrName>ppt_h</p:attrName>
                                        </p:attrNameLst>
                                      </p:cBhvr>
                                      <p:tavLst>
                                        <p:tav tm="0">
                                          <p:val>
                                            <p:strVal val="ppt_h"/>
                                          </p:val>
                                        </p:tav>
                                        <p:tav tm="100000">
                                          <p:val>
                                            <p:fltVal val="0"/>
                                          </p:val>
                                        </p:tav>
                                      </p:tavLst>
                                    </p:anim>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63" presetClass="path" presetSubtype="0" accel="50000" decel="50000" fill="hold" nodeType="withEffect">
                                  <p:stCondLst>
                                    <p:cond delay="0"/>
                                  </p:stCondLst>
                                  <p:childTnLst>
                                    <p:animMotion origin="layout" path="M 2.77778E-6 4.93827E-7 L 0.36059 -0.01667 " pathEditMode="relative" rAng="0" ptsTypes="AA">
                                      <p:cBhvr>
                                        <p:cTn id="59" dur="2000" fill="hold"/>
                                        <p:tgtEl>
                                          <p:spTgt spid="23"/>
                                        </p:tgtEl>
                                        <p:attrNameLst>
                                          <p:attrName>ppt_x</p:attrName>
                                          <p:attrName>ppt_y</p:attrName>
                                        </p:attrNameLst>
                                      </p:cBhvr>
                                      <p:rCtr x="18021" y="-833"/>
                                    </p:animMotion>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28"/>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028"/>
                                        </p:tgtEl>
                                        <p:attrNameLst>
                                          <p:attrName>ppt_w</p:attrName>
                                        </p:attrNameLst>
                                      </p:cBhvr>
                                      <p:tavLst>
                                        <p:tav tm="0">
                                          <p:val>
                                            <p:strVal val="ppt_w"/>
                                          </p:val>
                                        </p:tav>
                                        <p:tav tm="100000">
                                          <p:val>
                                            <p:fltVal val="0"/>
                                          </p:val>
                                        </p:tav>
                                      </p:tavLst>
                                    </p:anim>
                                    <p:anim calcmode="lin" valueType="num">
                                      <p:cBhvr>
                                        <p:cTn id="65" dur="500"/>
                                        <p:tgtEl>
                                          <p:spTgt spid="1028"/>
                                        </p:tgtEl>
                                        <p:attrNameLst>
                                          <p:attrName>ppt_h</p:attrName>
                                        </p:attrNameLst>
                                      </p:cBhvr>
                                      <p:tavLst>
                                        <p:tav tm="0">
                                          <p:val>
                                            <p:strVal val="ppt_h"/>
                                          </p:val>
                                        </p:tav>
                                        <p:tav tm="100000">
                                          <p:val>
                                            <p:fltVal val="0"/>
                                          </p:val>
                                        </p:tav>
                                      </p:tavLst>
                                    </p:anim>
                                    <p:animEffect transition="out" filter="fade">
                                      <p:cBhvr>
                                        <p:cTn id="66" dur="500"/>
                                        <p:tgtEl>
                                          <p:spTgt spid="1028"/>
                                        </p:tgtEl>
                                      </p:cBhvr>
                                    </p:animEffect>
                                    <p:set>
                                      <p:cBhvr>
                                        <p:cTn id="67" dur="1" fill="hold">
                                          <p:stCondLst>
                                            <p:cond delay="499"/>
                                          </p:stCondLst>
                                        </p:cTn>
                                        <p:tgtEl>
                                          <p:spTgt spid="1028"/>
                                        </p:tgtEl>
                                        <p:attrNameLst>
                                          <p:attrName>style.visibility</p:attrName>
                                        </p:attrNameLst>
                                      </p:cBhvr>
                                      <p:to>
                                        <p:strVal val="hidden"/>
                                      </p:to>
                                    </p:set>
                                  </p:childTnLst>
                                </p:cTn>
                              </p:par>
                              <p:par>
                                <p:cTn id="68" presetID="63" presetClass="path" presetSubtype="0" accel="50000" decel="50000" fill="hold" nodeType="withEffect">
                                  <p:stCondLst>
                                    <p:cond delay="0"/>
                                  </p:stCondLst>
                                  <p:childTnLst>
                                    <p:animMotion origin="layout" path="M 2.22222E-6 -8.64198E-7 L 0.57517 -0.16605 " pathEditMode="relative" rAng="0" ptsTypes="AA">
                                      <p:cBhvr>
                                        <p:cTn id="69" dur="2000" fill="hold"/>
                                        <p:tgtEl>
                                          <p:spTgt spid="29"/>
                                        </p:tgtEl>
                                        <p:attrNameLst>
                                          <p:attrName>ppt_x</p:attrName>
                                          <p:attrName>ppt_y</p:attrName>
                                        </p:attrNameLst>
                                      </p:cBhvr>
                                      <p:rCtr x="28750" y="-8302"/>
                                    </p:animMotion>
                                  </p:childTnLst>
                                </p:cTn>
                              </p:par>
                            </p:childTnLst>
                          </p:cTn>
                        </p:par>
                      </p:childTnLst>
                    </p:cTn>
                  </p:par>
                </p:childTnLst>
              </p:cTn>
              <p:nextCondLst>
                <p:cond evt="onClick" delay="0">
                  <p:tgtEl>
                    <p:spTgt spid="1028"/>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8"/>
                                        </p:tgtEl>
                                        <p:attrNameLst>
                                          <p:attrName>ppt_w</p:attrName>
                                        </p:attrNameLst>
                                      </p:cBhvr>
                                      <p:tavLst>
                                        <p:tav tm="0">
                                          <p:val>
                                            <p:strVal val="ppt_w"/>
                                          </p:val>
                                        </p:tav>
                                        <p:tav tm="100000">
                                          <p:val>
                                            <p:fltVal val="0"/>
                                          </p:val>
                                        </p:tav>
                                      </p:tavLst>
                                    </p:anim>
                                    <p:anim calcmode="lin" valueType="num">
                                      <p:cBhvr>
                                        <p:cTn id="75" dur="500"/>
                                        <p:tgtEl>
                                          <p:spTgt spid="8"/>
                                        </p:tgtEl>
                                        <p:attrNameLst>
                                          <p:attrName>ppt_h</p:attrName>
                                        </p:attrNameLst>
                                      </p:cBhvr>
                                      <p:tavLst>
                                        <p:tav tm="0">
                                          <p:val>
                                            <p:strVal val="ppt_h"/>
                                          </p:val>
                                        </p:tav>
                                        <p:tav tm="100000">
                                          <p:val>
                                            <p:fltVal val="0"/>
                                          </p:val>
                                        </p:tav>
                                      </p:tavLst>
                                    </p:anim>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35" presetClass="path" presetSubtype="0" accel="50000" decel="50000" fill="hold" nodeType="withEffect">
                                  <p:stCondLst>
                                    <p:cond delay="0"/>
                                  </p:stCondLst>
                                  <p:childTnLst>
                                    <p:animMotion origin="layout" path="M -2.77778E-7 1.97531E-6 L -0.23576 0.04722 " pathEditMode="relative" rAng="0" ptsTypes="AA">
                                      <p:cBhvr>
                                        <p:cTn id="79" dur="2000" fill="hold"/>
                                        <p:tgtEl>
                                          <p:spTgt spid="26"/>
                                        </p:tgtEl>
                                        <p:attrNameLst>
                                          <p:attrName>ppt_x</p:attrName>
                                          <p:attrName>ppt_y</p:attrName>
                                        </p:attrNameLst>
                                      </p:cBhvr>
                                      <p:rCtr x="-11788" y="2346"/>
                                    </p:animMotion>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500"/>
                                        <p:tgtEl>
                                          <p:spTgt spid="7"/>
                                        </p:tgtEl>
                                        <p:attrNameLst>
                                          <p:attrName>ppt_w</p:attrName>
                                        </p:attrNameLst>
                                      </p:cBhvr>
                                      <p:tavLst>
                                        <p:tav tm="0">
                                          <p:val>
                                            <p:strVal val="ppt_w"/>
                                          </p:val>
                                        </p:tav>
                                        <p:tav tm="100000">
                                          <p:val>
                                            <p:fltVal val="0"/>
                                          </p:val>
                                        </p:tav>
                                      </p:tavLst>
                                    </p:anim>
                                    <p:anim calcmode="lin" valueType="num">
                                      <p:cBhvr>
                                        <p:cTn id="85" dur="500"/>
                                        <p:tgtEl>
                                          <p:spTgt spid="7"/>
                                        </p:tgtEl>
                                        <p:attrNameLst>
                                          <p:attrName>ppt_h</p:attrName>
                                        </p:attrNameLst>
                                      </p:cBhvr>
                                      <p:tavLst>
                                        <p:tav tm="0">
                                          <p:val>
                                            <p:strVal val="ppt_h"/>
                                          </p:val>
                                        </p:tav>
                                        <p:tav tm="100000">
                                          <p:val>
                                            <p:fltVal val="0"/>
                                          </p:val>
                                        </p:tav>
                                      </p:tavLst>
                                    </p:anim>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3.61111E-6 4.07407E-6 L -0.14461 -0.08519 " pathEditMode="relative" rAng="0" ptsTypes="AA">
                                      <p:cBhvr>
                                        <p:cTn id="89" dur="2000" fill="hold"/>
                                        <p:tgtEl>
                                          <p:spTgt spid="20"/>
                                        </p:tgtEl>
                                        <p:attrNameLst>
                                          <p:attrName>ppt_x</p:attrName>
                                          <p:attrName>ppt_y</p:attrName>
                                        </p:attrNameLst>
                                      </p:cBhvr>
                                      <p:rCtr x="-7240" y="-4259"/>
                                    </p:animMotion>
                                  </p:childTnLst>
                                </p:cTn>
                              </p:par>
                            </p:childTnLst>
                          </p:cTn>
                        </p:par>
                      </p:childTnLst>
                    </p:cTn>
                  </p:par>
                </p:childTnLst>
              </p:cTn>
              <p:nextCondLst>
                <p:cond evt="onClick" delay="0">
                  <p:tgtEl>
                    <p:spTgt spid="7"/>
                  </p:tgtEl>
                </p:cond>
              </p:nextCondLst>
            </p:seq>
            <p:seq concurrent="1" nextAc="seek">
              <p:cTn id="90" restart="whenNotActive" fill="hold" evtFilter="cancelBubble" nodeType="interactiveSeq">
                <p:stCondLst>
                  <p:cond evt="onClick" delay="0">
                    <p:tgtEl>
                      <p:spTgt spid="10"/>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nodeType="clickEffect">
                                  <p:stCondLst>
                                    <p:cond delay="0"/>
                                  </p:stCondLst>
                                  <p:childTnLst>
                                    <p:anim calcmode="lin" valueType="num">
                                      <p:cBhvr>
                                        <p:cTn id="94" dur="500"/>
                                        <p:tgtEl>
                                          <p:spTgt spid="10"/>
                                        </p:tgtEl>
                                        <p:attrNameLst>
                                          <p:attrName>ppt_w</p:attrName>
                                        </p:attrNameLst>
                                      </p:cBhvr>
                                      <p:tavLst>
                                        <p:tav tm="0">
                                          <p:val>
                                            <p:strVal val="ppt_w"/>
                                          </p:val>
                                        </p:tav>
                                        <p:tav tm="100000">
                                          <p:val>
                                            <p:fltVal val="0"/>
                                          </p:val>
                                        </p:tav>
                                      </p:tavLst>
                                    </p:anim>
                                    <p:anim calcmode="lin" valueType="num">
                                      <p:cBhvr>
                                        <p:cTn id="95" dur="500"/>
                                        <p:tgtEl>
                                          <p:spTgt spid="10"/>
                                        </p:tgtEl>
                                        <p:attrNameLst>
                                          <p:attrName>ppt_h</p:attrName>
                                        </p:attrNameLst>
                                      </p:cBhvr>
                                      <p:tavLst>
                                        <p:tav tm="0">
                                          <p:val>
                                            <p:strVal val="ppt_h"/>
                                          </p:val>
                                        </p:tav>
                                        <p:tav tm="100000">
                                          <p:val>
                                            <p:fltVal val="0"/>
                                          </p:val>
                                        </p:tav>
                                      </p:tavLst>
                                    </p:anim>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64" presetClass="path" presetSubtype="0" accel="50000" decel="50000" fill="hold" nodeType="withEffect">
                                  <p:stCondLst>
                                    <p:cond delay="0"/>
                                  </p:stCondLst>
                                  <p:childTnLst>
                                    <p:animMotion origin="layout" path="M -5.55556E-7 9.87654E-7 L -0.0118 -0.43549 " pathEditMode="relative" rAng="0" ptsTypes="AA">
                                      <p:cBhvr>
                                        <p:cTn id="99" dur="2000" fill="hold"/>
                                        <p:tgtEl>
                                          <p:spTgt spid="32"/>
                                        </p:tgtEl>
                                        <p:attrNameLst>
                                          <p:attrName>ppt_x</p:attrName>
                                          <p:attrName>ppt_y</p:attrName>
                                        </p:attrNameLst>
                                      </p:cBhvr>
                                      <p:rCtr x="-590" y="-21790"/>
                                    </p:animMotion>
                                  </p:childTnLst>
                                </p:cTn>
                              </p:par>
                            </p:childTnLst>
                          </p:cTn>
                        </p:par>
                      </p:childTnLst>
                    </p:cTn>
                  </p:par>
                </p:childTnLst>
              </p:cTn>
              <p:nextCondLst>
                <p:cond evt="onClick" delay="0">
                  <p:tgtEl>
                    <p:spTgt spid="10"/>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53" presetClass="exit" presetSubtype="32" fill="hold" nodeType="clickEffect">
                                  <p:stCondLst>
                                    <p:cond delay="0"/>
                                  </p:stCondLst>
                                  <p:childTnLst>
                                    <p:anim calcmode="lin" valueType="num">
                                      <p:cBhvr>
                                        <p:cTn id="104" dur="500"/>
                                        <p:tgtEl>
                                          <p:spTgt spid="12"/>
                                        </p:tgtEl>
                                        <p:attrNameLst>
                                          <p:attrName>ppt_w</p:attrName>
                                        </p:attrNameLst>
                                      </p:cBhvr>
                                      <p:tavLst>
                                        <p:tav tm="0">
                                          <p:val>
                                            <p:strVal val="ppt_w"/>
                                          </p:val>
                                        </p:tav>
                                        <p:tav tm="100000">
                                          <p:val>
                                            <p:fltVal val="0"/>
                                          </p:val>
                                        </p:tav>
                                      </p:tavLst>
                                    </p:anim>
                                    <p:anim calcmode="lin" valueType="num">
                                      <p:cBhvr>
                                        <p:cTn id="105" dur="500"/>
                                        <p:tgtEl>
                                          <p:spTgt spid="12"/>
                                        </p:tgtEl>
                                        <p:attrNameLst>
                                          <p:attrName>ppt_h</p:attrName>
                                        </p:attrNameLst>
                                      </p:cBhvr>
                                      <p:tavLst>
                                        <p:tav tm="0">
                                          <p:val>
                                            <p:strVal val="ppt_h"/>
                                          </p:val>
                                        </p:tav>
                                        <p:tav tm="100000">
                                          <p:val>
                                            <p:fltVal val="0"/>
                                          </p:val>
                                        </p:tav>
                                      </p:tavLst>
                                    </p:anim>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64" presetClass="path" presetSubtype="0" accel="50000" decel="50000" fill="hold" nodeType="withEffect">
                                  <p:stCondLst>
                                    <p:cond delay="0"/>
                                  </p:stCondLst>
                                  <p:childTnLst>
                                    <p:animMotion origin="layout" path="M 3.33333E-6 9.87654E-7 L 0.00156 -0.43549 " pathEditMode="relative" rAng="0" ptsTypes="AA">
                                      <p:cBhvr>
                                        <p:cTn id="109" dur="2000" fill="hold"/>
                                        <p:tgtEl>
                                          <p:spTgt spid="35"/>
                                        </p:tgtEl>
                                        <p:attrNameLst>
                                          <p:attrName>ppt_x</p:attrName>
                                          <p:attrName>ppt_y</p:attrName>
                                        </p:attrNameLst>
                                      </p:cBhvr>
                                      <p:rCtr x="69" y="-21790"/>
                                    </p:animMotion>
                                  </p:childTnLst>
                                </p:cTn>
                              </p:par>
                            </p:childTnLst>
                          </p:cTn>
                        </p:par>
                      </p:childTnLst>
                    </p:cTn>
                  </p:par>
                </p:childTnLst>
              </p:cTn>
              <p:nextCondLst>
                <p:cond evt="onClick" delay="0">
                  <p:tgtEl>
                    <p:spTgt spid="12"/>
                  </p:tgtEl>
                </p:cond>
              </p:nextCondLst>
            </p:seq>
            <p:seq concurrent="1" nextAc="seek">
              <p:cTn id="110" restart="whenNotActive" fill="hold" evtFilter="cancelBubble" nodeType="interactiveSeq">
                <p:stCondLst>
                  <p:cond evt="onClick" delay="0">
                    <p:tgtEl>
                      <p:spTgt spid="14"/>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nodeType="withEffect">
                                  <p:stCondLst>
                                    <p:cond delay="0"/>
                                  </p:stCondLst>
                                  <p:childTnLst>
                                    <p:anim calcmode="lin" valueType="num">
                                      <p:cBhvr>
                                        <p:cTn id="114" dur="500"/>
                                        <p:tgtEl>
                                          <p:spTgt spid="14"/>
                                        </p:tgtEl>
                                        <p:attrNameLst>
                                          <p:attrName>ppt_w</p:attrName>
                                        </p:attrNameLst>
                                      </p:cBhvr>
                                      <p:tavLst>
                                        <p:tav tm="0">
                                          <p:val>
                                            <p:strVal val="ppt_w"/>
                                          </p:val>
                                        </p:tav>
                                        <p:tav tm="100000">
                                          <p:val>
                                            <p:fltVal val="0"/>
                                          </p:val>
                                        </p:tav>
                                      </p:tavLst>
                                    </p:anim>
                                    <p:anim calcmode="lin" valueType="num">
                                      <p:cBhvr>
                                        <p:cTn id="115" dur="500"/>
                                        <p:tgtEl>
                                          <p:spTgt spid="14"/>
                                        </p:tgtEl>
                                        <p:attrNameLst>
                                          <p:attrName>ppt_h</p:attrName>
                                        </p:attrNameLst>
                                      </p:cBhvr>
                                      <p:tavLst>
                                        <p:tav tm="0">
                                          <p:val>
                                            <p:strVal val="ppt_h"/>
                                          </p:val>
                                        </p:tav>
                                        <p:tav tm="100000">
                                          <p:val>
                                            <p:fltVal val="0"/>
                                          </p:val>
                                        </p:tav>
                                      </p:tavLst>
                                    </p:anim>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64" presetClass="path" presetSubtype="0" accel="50000" decel="50000" fill="hold" nodeType="withEffect">
                                  <p:stCondLst>
                                    <p:cond delay="0"/>
                                  </p:stCondLst>
                                  <p:childTnLst>
                                    <p:animMotion origin="layout" path="M 2.22222E-6 3.95062E-6 L -0.00729 -0.42192 " pathEditMode="relative" rAng="0" ptsTypes="AA">
                                      <p:cBhvr>
                                        <p:cTn id="119" dur="2000" fill="hold"/>
                                        <p:tgtEl>
                                          <p:spTgt spid="41"/>
                                        </p:tgtEl>
                                        <p:attrNameLst>
                                          <p:attrName>ppt_x</p:attrName>
                                          <p:attrName>ppt_y</p:attrName>
                                        </p:attrNameLst>
                                      </p:cBhvr>
                                      <p:rCtr x="-365" y="-21111"/>
                                    </p:animMotion>
                                  </p:childTnLst>
                                </p:cTn>
                              </p:par>
                            </p:childTnLst>
                          </p:cTn>
                        </p:par>
                      </p:childTnLst>
                    </p:cTn>
                  </p:par>
                </p:childTnLst>
              </p:cTn>
              <p:nextCondLst>
                <p:cond evt="onClick" delay="0">
                  <p:tgtEl>
                    <p:spTgt spid="14"/>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53" presetClass="exit" presetSubtype="32" fill="hold" nodeType="clickEffect">
                                  <p:stCondLst>
                                    <p:cond delay="0"/>
                                  </p:stCondLst>
                                  <p:childTnLst>
                                    <p:anim calcmode="lin" valueType="num">
                                      <p:cBhvr>
                                        <p:cTn id="124" dur="500"/>
                                        <p:tgtEl>
                                          <p:spTgt spid="13"/>
                                        </p:tgtEl>
                                        <p:attrNameLst>
                                          <p:attrName>ppt_w</p:attrName>
                                        </p:attrNameLst>
                                      </p:cBhvr>
                                      <p:tavLst>
                                        <p:tav tm="0">
                                          <p:val>
                                            <p:strVal val="ppt_w"/>
                                          </p:val>
                                        </p:tav>
                                        <p:tav tm="100000">
                                          <p:val>
                                            <p:fltVal val="0"/>
                                          </p:val>
                                        </p:tav>
                                      </p:tavLst>
                                    </p:anim>
                                    <p:anim calcmode="lin" valueType="num">
                                      <p:cBhvr>
                                        <p:cTn id="125" dur="500"/>
                                        <p:tgtEl>
                                          <p:spTgt spid="13"/>
                                        </p:tgtEl>
                                        <p:attrNameLst>
                                          <p:attrName>ppt_h</p:attrName>
                                        </p:attrNameLst>
                                      </p:cBhvr>
                                      <p:tavLst>
                                        <p:tav tm="0">
                                          <p:val>
                                            <p:strVal val="ppt_h"/>
                                          </p:val>
                                        </p:tav>
                                        <p:tav tm="100000">
                                          <p:val>
                                            <p:fltVal val="0"/>
                                          </p:val>
                                        </p:tav>
                                      </p:tavLst>
                                    </p:anim>
                                    <p:animEffect transition="out" filter="fade">
                                      <p:cBhvr>
                                        <p:cTn id="126" dur="500"/>
                                        <p:tgtEl>
                                          <p:spTgt spid="13"/>
                                        </p:tgtEl>
                                      </p:cBhvr>
                                    </p:animEffect>
                                    <p:set>
                                      <p:cBhvr>
                                        <p:cTn id="127" dur="1" fill="hold">
                                          <p:stCondLst>
                                            <p:cond delay="499"/>
                                          </p:stCondLst>
                                        </p:cTn>
                                        <p:tgtEl>
                                          <p:spTgt spid="13"/>
                                        </p:tgtEl>
                                        <p:attrNameLst>
                                          <p:attrName>style.visibility</p:attrName>
                                        </p:attrNameLst>
                                      </p:cBhvr>
                                      <p:to>
                                        <p:strVal val="hidden"/>
                                      </p:to>
                                    </p:set>
                                  </p:childTnLst>
                                </p:cTn>
                              </p:par>
                              <p:par>
                                <p:cTn id="128" presetID="64" presetClass="path" presetSubtype="0" accel="50000" decel="50000" fill="hold" nodeType="withEffect">
                                  <p:stCondLst>
                                    <p:cond delay="0"/>
                                  </p:stCondLst>
                                  <p:childTnLst>
                                    <p:animMotion origin="layout" path="M 1.11111E-6 2.09877E-6 L 0.00781 -0.42006 " pathEditMode="relative" rAng="0" ptsTypes="AA">
                                      <p:cBhvr>
                                        <p:cTn id="129" dur="2000" fill="hold"/>
                                        <p:tgtEl>
                                          <p:spTgt spid="38"/>
                                        </p:tgtEl>
                                        <p:attrNameLst>
                                          <p:attrName>ppt_x</p:attrName>
                                          <p:attrName>ppt_y</p:attrName>
                                        </p:attrNameLst>
                                      </p:cBhvr>
                                      <p:rCtr x="382" y="-21019"/>
                                    </p:animMotion>
                                  </p:childTnLst>
                                </p:cTn>
                              </p:par>
                            </p:childTnLst>
                          </p:cTn>
                        </p:par>
                      </p:childTnLst>
                    </p:cTn>
                  </p:par>
                </p:childTnLst>
              </p:cTn>
              <p:nextCondLst>
                <p:cond evt="onClick" delay="0">
                  <p:tgtEl>
                    <p:spTgt spid="13"/>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53" presetClass="exit" presetSubtype="32" fill="hold" nodeType="clickEffect">
                                  <p:stCondLst>
                                    <p:cond delay="0"/>
                                  </p:stCondLst>
                                  <p:childTnLst>
                                    <p:anim calcmode="lin" valueType="num">
                                      <p:cBhvr>
                                        <p:cTn id="134" dur="500"/>
                                        <p:tgtEl>
                                          <p:spTgt spid="15"/>
                                        </p:tgtEl>
                                        <p:attrNameLst>
                                          <p:attrName>ppt_w</p:attrName>
                                        </p:attrNameLst>
                                      </p:cBhvr>
                                      <p:tavLst>
                                        <p:tav tm="0">
                                          <p:val>
                                            <p:strVal val="ppt_w"/>
                                          </p:val>
                                        </p:tav>
                                        <p:tav tm="100000">
                                          <p:val>
                                            <p:fltVal val="0"/>
                                          </p:val>
                                        </p:tav>
                                      </p:tavLst>
                                    </p:anim>
                                    <p:anim calcmode="lin" valueType="num">
                                      <p:cBhvr>
                                        <p:cTn id="135" dur="500"/>
                                        <p:tgtEl>
                                          <p:spTgt spid="15"/>
                                        </p:tgtEl>
                                        <p:attrNameLst>
                                          <p:attrName>ppt_h</p:attrName>
                                        </p:attrNameLst>
                                      </p:cBhvr>
                                      <p:tavLst>
                                        <p:tav tm="0">
                                          <p:val>
                                            <p:strVal val="ppt_h"/>
                                          </p:val>
                                        </p:tav>
                                        <p:tav tm="100000">
                                          <p:val>
                                            <p:fltVal val="0"/>
                                          </p:val>
                                        </p:tav>
                                      </p:tavLst>
                                    </p:anim>
                                    <p:animEffect transition="out" filter="fade">
                                      <p:cBhvr>
                                        <p:cTn id="136" dur="500"/>
                                        <p:tgtEl>
                                          <p:spTgt spid="15"/>
                                        </p:tgtEl>
                                      </p:cBhvr>
                                    </p:animEffect>
                                    <p:set>
                                      <p:cBhvr>
                                        <p:cTn id="137" dur="1" fill="hold">
                                          <p:stCondLst>
                                            <p:cond delay="499"/>
                                          </p:stCondLst>
                                        </p:cTn>
                                        <p:tgtEl>
                                          <p:spTgt spid="15"/>
                                        </p:tgtEl>
                                        <p:attrNameLst>
                                          <p:attrName>style.visibility</p:attrName>
                                        </p:attrNameLst>
                                      </p:cBhvr>
                                      <p:to>
                                        <p:strVal val="hidden"/>
                                      </p:to>
                                    </p:set>
                                  </p:childTnLst>
                                </p:cTn>
                              </p:par>
                              <p:par>
                                <p:cTn id="138" presetID="64" presetClass="path" presetSubtype="0" accel="50000" decel="50000" fill="hold" nodeType="withEffect">
                                  <p:stCondLst>
                                    <p:cond delay="0"/>
                                  </p:stCondLst>
                                  <p:childTnLst>
                                    <p:animMotion origin="layout" path="M 1.94444E-6 2.46914E-7 L -0.01528 -0.42747 " pathEditMode="relative" rAng="0" ptsTypes="AA">
                                      <p:cBhvr>
                                        <p:cTn id="139" dur="2000" fill="hold"/>
                                        <p:tgtEl>
                                          <p:spTgt spid="44"/>
                                        </p:tgtEl>
                                        <p:attrNameLst>
                                          <p:attrName>ppt_x</p:attrName>
                                          <p:attrName>ppt_y</p:attrName>
                                        </p:attrNameLst>
                                      </p:cBhvr>
                                      <p:rCtr x="-764" y="-21389"/>
                                    </p:animMotion>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3DF55E5-2743-2807-F129-3DF85EF63684}"/>
              </a:ext>
            </a:extLst>
          </p:cNvPr>
          <p:cNvGraphicFramePr>
            <a:graphicFrameLocks noGrp="1"/>
          </p:cNvGraphicFramePr>
          <p:nvPr>
            <p:extLst>
              <p:ext uri="{D42A27DB-BD31-4B8C-83A1-F6EECF244321}">
                <p14:modId xmlns:p14="http://schemas.microsoft.com/office/powerpoint/2010/main" val="2183317462"/>
              </p:ext>
            </p:extLst>
          </p:nvPr>
        </p:nvGraphicFramePr>
        <p:xfrm>
          <a:off x="2932168" y="831255"/>
          <a:ext cx="5727200" cy="4023356"/>
        </p:xfrm>
        <a:graphic>
          <a:graphicData uri="http://schemas.openxmlformats.org/drawingml/2006/table">
            <a:tbl>
              <a:tblPr firstRow="1" bandRow="1">
                <a:tableStyleId>{35758FB7-9AC5-4552-8A53-C91805E547FA}</a:tableStyleId>
              </a:tblPr>
              <a:tblGrid>
                <a:gridCol w="561587">
                  <a:extLst>
                    <a:ext uri="{9D8B030D-6E8A-4147-A177-3AD203B41FA5}">
                      <a16:colId xmlns:a16="http://schemas.microsoft.com/office/drawing/2014/main" val="2006746236"/>
                    </a:ext>
                  </a:extLst>
                </a:gridCol>
                <a:gridCol w="561587">
                  <a:extLst>
                    <a:ext uri="{9D8B030D-6E8A-4147-A177-3AD203B41FA5}">
                      <a16:colId xmlns:a16="http://schemas.microsoft.com/office/drawing/2014/main" val="1140559686"/>
                    </a:ext>
                  </a:extLst>
                </a:gridCol>
                <a:gridCol w="561587">
                  <a:extLst>
                    <a:ext uri="{9D8B030D-6E8A-4147-A177-3AD203B41FA5}">
                      <a16:colId xmlns:a16="http://schemas.microsoft.com/office/drawing/2014/main" val="2056380022"/>
                    </a:ext>
                  </a:extLst>
                </a:gridCol>
                <a:gridCol w="561587">
                  <a:extLst>
                    <a:ext uri="{9D8B030D-6E8A-4147-A177-3AD203B41FA5}">
                      <a16:colId xmlns:a16="http://schemas.microsoft.com/office/drawing/2014/main" val="1402629964"/>
                    </a:ext>
                  </a:extLst>
                </a:gridCol>
                <a:gridCol w="561587">
                  <a:extLst>
                    <a:ext uri="{9D8B030D-6E8A-4147-A177-3AD203B41FA5}">
                      <a16:colId xmlns:a16="http://schemas.microsoft.com/office/drawing/2014/main" val="3194274315"/>
                    </a:ext>
                  </a:extLst>
                </a:gridCol>
                <a:gridCol w="561587">
                  <a:extLst>
                    <a:ext uri="{9D8B030D-6E8A-4147-A177-3AD203B41FA5}">
                      <a16:colId xmlns:a16="http://schemas.microsoft.com/office/drawing/2014/main" val="2927246470"/>
                    </a:ext>
                  </a:extLst>
                </a:gridCol>
                <a:gridCol w="561587">
                  <a:extLst>
                    <a:ext uri="{9D8B030D-6E8A-4147-A177-3AD203B41FA5}">
                      <a16:colId xmlns:a16="http://schemas.microsoft.com/office/drawing/2014/main" val="930312864"/>
                    </a:ext>
                  </a:extLst>
                </a:gridCol>
                <a:gridCol w="561587">
                  <a:extLst>
                    <a:ext uri="{9D8B030D-6E8A-4147-A177-3AD203B41FA5}">
                      <a16:colId xmlns:a16="http://schemas.microsoft.com/office/drawing/2014/main" val="2306525588"/>
                    </a:ext>
                  </a:extLst>
                </a:gridCol>
                <a:gridCol w="561587">
                  <a:extLst>
                    <a:ext uri="{9D8B030D-6E8A-4147-A177-3AD203B41FA5}">
                      <a16:colId xmlns:a16="http://schemas.microsoft.com/office/drawing/2014/main" val="3812551405"/>
                    </a:ext>
                  </a:extLst>
                </a:gridCol>
                <a:gridCol w="672917">
                  <a:extLst>
                    <a:ext uri="{9D8B030D-6E8A-4147-A177-3AD203B41FA5}">
                      <a16:colId xmlns:a16="http://schemas.microsoft.com/office/drawing/2014/main" val="1891817122"/>
                    </a:ext>
                  </a:extLst>
                </a:gridCol>
              </a:tblGrid>
              <a:tr h="383878">
                <a:tc>
                  <a:txBody>
                    <a:bodyPr/>
                    <a:lstStyle/>
                    <a:p>
                      <a:pPr algn="ctr"/>
                      <a:r>
                        <a:rPr lang="en-US" sz="1600" b="1">
                          <a:solidFill>
                            <a:srgbClr val="002060"/>
                          </a:solidFill>
                          <a:latin typeface="UTM Avo" panose="02040603050506020204" pitchFamily="18" charset="0"/>
                        </a:rPr>
                        <a:t>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tc>
                  <a:txBody>
                    <a:bodyPr/>
                    <a:lstStyle/>
                    <a:p>
                      <a:pPr algn="ctr"/>
                      <a:r>
                        <a:rPr lang="en-US" sz="1600" b="1">
                          <a:solidFill>
                            <a:srgbClr val="002060"/>
                          </a:solidFill>
                          <a:latin typeface="UTM Avo" panose="02040603050506020204" pitchFamily="18" charset="0"/>
                        </a:rPr>
                        <a:t>10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8FFFF"/>
                    </a:solidFill>
                  </a:tcPr>
                </a:tc>
                <a:extLst>
                  <a:ext uri="{0D108BD9-81ED-4DB2-BD59-A6C34878D82A}">
                    <a16:rowId xmlns:a16="http://schemas.microsoft.com/office/drawing/2014/main" val="156258835"/>
                  </a:ext>
                </a:extLst>
              </a:tr>
              <a:tr h="383878">
                <a:tc>
                  <a:txBody>
                    <a:bodyPr/>
                    <a:lstStyle/>
                    <a:p>
                      <a:pPr algn="ctr"/>
                      <a:r>
                        <a:rPr lang="en-US" sz="1600" b="1">
                          <a:solidFill>
                            <a:srgbClr val="002060"/>
                          </a:solidFill>
                          <a:latin typeface="UTM Avo" panose="02040603050506020204" pitchFamily="18" charset="0"/>
                        </a:rPr>
                        <a:t>11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2114669"/>
                  </a:ext>
                </a:extLst>
              </a:tr>
              <a:tr h="383878">
                <a:tc>
                  <a:txBody>
                    <a:bodyPr/>
                    <a:lstStyle/>
                    <a:p>
                      <a:pPr algn="ctr"/>
                      <a:r>
                        <a:rPr lang="en-US" sz="1600" b="1">
                          <a:solidFill>
                            <a:srgbClr val="002060"/>
                          </a:solidFill>
                          <a:latin typeface="UTM Avo" panose="02040603050506020204" pitchFamily="18" charset="0"/>
                        </a:rPr>
                        <a:t>21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24</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26</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27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29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60885431"/>
                  </a:ext>
                </a:extLst>
              </a:tr>
              <a:tr h="383878">
                <a:tc>
                  <a:txBody>
                    <a:bodyPr/>
                    <a:lstStyle/>
                    <a:p>
                      <a:pPr algn="ctr"/>
                      <a:r>
                        <a:rPr lang="en-US" sz="1600" b="1">
                          <a:solidFill>
                            <a:srgbClr val="002060"/>
                          </a:solidFill>
                          <a:latin typeface="UTM Avo" panose="02040603050506020204" pitchFamily="18" charset="0"/>
                        </a:rPr>
                        <a:t>31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34</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36</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37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93697577"/>
                  </a:ext>
                </a:extLst>
              </a:tr>
              <a:tr h="383878">
                <a:tc>
                  <a:txBody>
                    <a:bodyPr/>
                    <a:lstStyle/>
                    <a:p>
                      <a:pPr algn="ctr"/>
                      <a:r>
                        <a:rPr lang="en-US" sz="1600" b="1">
                          <a:solidFill>
                            <a:srgbClr val="002060"/>
                          </a:solidFill>
                          <a:latin typeface="UTM Avo" panose="02040603050506020204" pitchFamily="18" charset="0"/>
                        </a:rPr>
                        <a:t>41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42</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43</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44</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45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46</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rgbClr val="002060"/>
                          </a:solidFill>
                          <a:latin typeface="UTM Avo" panose="02040603050506020204" pitchFamily="18" charset="0"/>
                        </a:rPr>
                        <a:t>48</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rgbClr val="002060"/>
                          </a:solidFill>
                          <a:latin typeface="UTM Avo" panose="02040603050506020204" pitchFamily="18" charset="0"/>
                        </a:rPr>
                        <a:t>49</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218501"/>
                  </a:ext>
                </a:extLst>
              </a:tr>
              <a:tr h="383878">
                <a:tc>
                  <a:txBody>
                    <a:bodyPr/>
                    <a:lstStyle/>
                    <a:p>
                      <a:pPr algn="ctr"/>
                      <a:r>
                        <a:rPr lang="en-US" sz="1600" b="1">
                          <a:solidFill>
                            <a:srgbClr val="002060"/>
                          </a:solidFill>
                          <a:latin typeface="UTM Avo" panose="02040603050506020204" pitchFamily="18" charset="0"/>
                        </a:rPr>
                        <a:t>51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52</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53</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54</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55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56</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rgbClr val="002060"/>
                          </a:solidFill>
                          <a:latin typeface="UTM Avo" panose="02040603050506020204" pitchFamily="18" charset="0"/>
                        </a:rPr>
                        <a:t>58</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a:solidFill>
                            <a:srgbClr val="002060"/>
                          </a:solidFill>
                          <a:latin typeface="UTM Avo" panose="02040603050506020204" pitchFamily="18" charset="0"/>
                        </a:rPr>
                        <a:t>59</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8565296"/>
                  </a:ext>
                </a:extLst>
              </a:tr>
              <a:tr h="383878">
                <a:tc>
                  <a:txBody>
                    <a:bodyPr/>
                    <a:lstStyle/>
                    <a:p>
                      <a:pPr algn="ctr"/>
                      <a:r>
                        <a:rPr lang="en-US" sz="1600" b="1">
                          <a:solidFill>
                            <a:srgbClr val="002060"/>
                          </a:solidFill>
                          <a:latin typeface="UTM Avo" panose="02040603050506020204" pitchFamily="18" charset="0"/>
                        </a:rPr>
                        <a:t>61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64</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66</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67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6034617"/>
                  </a:ext>
                </a:extLst>
              </a:tr>
              <a:tr h="383878">
                <a:tc>
                  <a:txBody>
                    <a:bodyPr/>
                    <a:lstStyle/>
                    <a:p>
                      <a:pPr algn="ctr"/>
                      <a:r>
                        <a:rPr lang="en-US" sz="1600" b="1">
                          <a:solidFill>
                            <a:srgbClr val="002060"/>
                          </a:solidFill>
                          <a:latin typeface="UTM Avo" panose="02040603050506020204" pitchFamily="18" charset="0"/>
                        </a:rPr>
                        <a:t>71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74</a:t>
                      </a:r>
                    </a:p>
                  </a:txBody>
                  <a:tcPr anchor="ctr">
                    <a:lnL w="28575" cap="flat" cmpd="sng" algn="ctr">
                      <a:solidFill>
                        <a:schemeClr val="bg1"/>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75</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76</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r>
                        <a:rPr lang="en-US" sz="1600" b="1">
                          <a:solidFill>
                            <a:srgbClr val="002060"/>
                          </a:solidFill>
                          <a:latin typeface="UTM Avo" panose="02040603050506020204" pitchFamily="18" charset="0"/>
                        </a:rPr>
                        <a:t>77</a:t>
                      </a:r>
                    </a:p>
                  </a:txBody>
                  <a:tcPr anchor="ctr">
                    <a:lnL w="28575" cap="flat" cmpd="sng" algn="ctr">
                      <a:solidFill>
                        <a:schemeClr val="accent4">
                          <a:lumMod val="75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0807928"/>
                  </a:ext>
                </a:extLst>
              </a:tr>
              <a:tr h="383878">
                <a:tc>
                  <a:txBody>
                    <a:bodyPr/>
                    <a:lstStyle/>
                    <a:p>
                      <a:pPr algn="ctr"/>
                      <a:r>
                        <a:rPr lang="en-US" sz="1600" b="1">
                          <a:solidFill>
                            <a:srgbClr val="002060"/>
                          </a:solidFill>
                          <a:latin typeface="UTM Avo" panose="02040603050506020204" pitchFamily="18" charset="0"/>
                        </a:rPr>
                        <a:t>81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89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23483852"/>
                  </a:ext>
                </a:extLst>
              </a:tr>
              <a:tr h="568454">
                <a:tc>
                  <a:txBody>
                    <a:bodyPr/>
                    <a:lstStyle/>
                    <a:p>
                      <a:pPr algn="ctr"/>
                      <a:r>
                        <a:rPr lang="en-US" sz="1600" b="1">
                          <a:solidFill>
                            <a:srgbClr val="002060"/>
                          </a:solidFill>
                          <a:latin typeface="UTM Avo" panose="02040603050506020204" pitchFamily="18" charset="0"/>
                        </a:rPr>
                        <a:t>91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99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7530489"/>
                  </a:ext>
                </a:extLst>
              </a:tr>
            </a:tbl>
          </a:graphicData>
        </a:graphic>
      </p:graphicFrame>
      <p:graphicFrame>
        <p:nvGraphicFramePr>
          <p:cNvPr id="4" name="Table 3">
            <a:extLst>
              <a:ext uri="{FF2B5EF4-FFF2-40B4-BE49-F238E27FC236}">
                <a16:creationId xmlns:a16="http://schemas.microsoft.com/office/drawing/2014/main" id="{A551B31B-BDFA-E00A-84F0-FCF7BD640DC5}"/>
              </a:ext>
            </a:extLst>
          </p:cNvPr>
          <p:cNvGraphicFramePr>
            <a:graphicFrameLocks noGrp="1"/>
          </p:cNvGraphicFramePr>
          <p:nvPr>
            <p:extLst>
              <p:ext uri="{D42A27DB-BD31-4B8C-83A1-F6EECF244321}">
                <p14:modId xmlns:p14="http://schemas.microsoft.com/office/powerpoint/2010/main" val="1009484637"/>
              </p:ext>
            </p:extLst>
          </p:nvPr>
        </p:nvGraphicFramePr>
        <p:xfrm>
          <a:off x="1467624" y="4029286"/>
          <a:ext cx="1123174" cy="767756"/>
        </p:xfrm>
        <a:graphic>
          <a:graphicData uri="http://schemas.openxmlformats.org/drawingml/2006/table">
            <a:tbl>
              <a:tblPr firstRow="1" bandRow="1">
                <a:tableStyleId>{35758FB7-9AC5-4552-8A53-C91805E547FA}</a:tableStyleId>
              </a:tblPr>
              <a:tblGrid>
                <a:gridCol w="561587">
                  <a:extLst>
                    <a:ext uri="{9D8B030D-6E8A-4147-A177-3AD203B41FA5}">
                      <a16:colId xmlns:a16="http://schemas.microsoft.com/office/drawing/2014/main" val="65930647"/>
                    </a:ext>
                  </a:extLst>
                </a:gridCol>
                <a:gridCol w="561587">
                  <a:extLst>
                    <a:ext uri="{9D8B030D-6E8A-4147-A177-3AD203B41FA5}">
                      <a16:colId xmlns:a16="http://schemas.microsoft.com/office/drawing/2014/main" val="4052125084"/>
                    </a:ext>
                  </a:extLst>
                </a:gridCol>
              </a:tblGrid>
              <a:tr h="383878">
                <a:tc>
                  <a:txBody>
                    <a:bodyPr/>
                    <a:lstStyle/>
                    <a:p>
                      <a:pPr algn="ctr"/>
                      <a:r>
                        <a:rPr lang="en-US" sz="1600" b="1">
                          <a:solidFill>
                            <a:srgbClr val="002060"/>
                          </a:solidFill>
                          <a:latin typeface="UTM Avo" panose="0204060305050602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3419546"/>
                  </a:ext>
                </a:extLst>
              </a:tr>
              <a:tr h="383878">
                <a:tc>
                  <a:txBody>
                    <a:bodyPr/>
                    <a:lstStyle/>
                    <a:p>
                      <a:pPr algn="ctr"/>
                      <a:r>
                        <a:rPr lang="en-US" sz="1600" b="1">
                          <a:solidFill>
                            <a:srgbClr val="002060"/>
                          </a:solidFill>
                          <a:latin typeface="UTM Avo" panose="02040603050506020204" pitchFamily="18"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145461"/>
                  </a:ext>
                </a:extLst>
              </a:tr>
            </a:tbl>
          </a:graphicData>
        </a:graphic>
      </p:graphicFrame>
      <p:graphicFrame>
        <p:nvGraphicFramePr>
          <p:cNvPr id="5" name="Table 4">
            <a:extLst>
              <a:ext uri="{FF2B5EF4-FFF2-40B4-BE49-F238E27FC236}">
                <a16:creationId xmlns:a16="http://schemas.microsoft.com/office/drawing/2014/main" id="{C1EE306D-AEA2-EA04-B96A-40A4B249FB0A}"/>
              </a:ext>
            </a:extLst>
          </p:cNvPr>
          <p:cNvGraphicFramePr>
            <a:graphicFrameLocks noGrp="1"/>
          </p:cNvGraphicFramePr>
          <p:nvPr>
            <p:extLst>
              <p:ext uri="{D42A27DB-BD31-4B8C-83A1-F6EECF244321}">
                <p14:modId xmlns:p14="http://schemas.microsoft.com/office/powerpoint/2010/main" val="1516265894"/>
              </p:ext>
            </p:extLst>
          </p:nvPr>
        </p:nvGraphicFramePr>
        <p:xfrm>
          <a:off x="1508410" y="2914609"/>
          <a:ext cx="1123174" cy="767756"/>
        </p:xfrm>
        <a:graphic>
          <a:graphicData uri="http://schemas.openxmlformats.org/drawingml/2006/table">
            <a:tbl>
              <a:tblPr firstRow="1" bandRow="1">
                <a:tableStyleId>{35758FB7-9AC5-4552-8A53-C91805E547FA}</a:tableStyleId>
              </a:tblPr>
              <a:tblGrid>
                <a:gridCol w="561587">
                  <a:extLst>
                    <a:ext uri="{9D8B030D-6E8A-4147-A177-3AD203B41FA5}">
                      <a16:colId xmlns:a16="http://schemas.microsoft.com/office/drawing/2014/main" val="580336804"/>
                    </a:ext>
                  </a:extLst>
                </a:gridCol>
                <a:gridCol w="561587">
                  <a:extLst>
                    <a:ext uri="{9D8B030D-6E8A-4147-A177-3AD203B41FA5}">
                      <a16:colId xmlns:a16="http://schemas.microsoft.com/office/drawing/2014/main" val="1199687056"/>
                    </a:ext>
                  </a:extLst>
                </a:gridCol>
              </a:tblGrid>
              <a:tr h="383878">
                <a:tc>
                  <a:txBody>
                    <a:bodyPr/>
                    <a:lstStyle/>
                    <a:p>
                      <a:pPr algn="ctr"/>
                      <a:r>
                        <a:rPr lang="en-US" sz="1600" b="1">
                          <a:solidFill>
                            <a:srgbClr val="002060"/>
                          </a:solidFill>
                          <a:latin typeface="UTM Avo" panose="02040603050506020204" pitchFamily="18"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081748"/>
                  </a:ext>
                </a:extLst>
              </a:tr>
              <a:tr h="383878">
                <a:tc>
                  <a:txBody>
                    <a:bodyPr/>
                    <a:lstStyle/>
                    <a:p>
                      <a:pPr algn="ctr"/>
                      <a:r>
                        <a:rPr lang="en-US" sz="1600" b="1">
                          <a:solidFill>
                            <a:srgbClr val="002060"/>
                          </a:solidFill>
                          <a:latin typeface="UTM Avo" panose="02040603050506020204" pitchFamily="18"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4221566"/>
                  </a:ext>
                </a:extLst>
              </a:tr>
            </a:tbl>
          </a:graphicData>
        </a:graphic>
      </p:graphicFrame>
      <p:graphicFrame>
        <p:nvGraphicFramePr>
          <p:cNvPr id="6" name="Table 5">
            <a:extLst>
              <a:ext uri="{FF2B5EF4-FFF2-40B4-BE49-F238E27FC236}">
                <a16:creationId xmlns:a16="http://schemas.microsoft.com/office/drawing/2014/main" id="{BEC4BF23-C37D-3AFB-B9D8-2E003AF574AE}"/>
              </a:ext>
            </a:extLst>
          </p:cNvPr>
          <p:cNvGraphicFramePr>
            <a:graphicFrameLocks noGrp="1"/>
          </p:cNvGraphicFramePr>
          <p:nvPr>
            <p:extLst>
              <p:ext uri="{D42A27DB-BD31-4B8C-83A1-F6EECF244321}">
                <p14:modId xmlns:p14="http://schemas.microsoft.com/office/powerpoint/2010/main" val="3918152833"/>
              </p:ext>
            </p:extLst>
          </p:nvPr>
        </p:nvGraphicFramePr>
        <p:xfrm>
          <a:off x="1487847" y="1845013"/>
          <a:ext cx="1123174" cy="767756"/>
        </p:xfrm>
        <a:graphic>
          <a:graphicData uri="http://schemas.openxmlformats.org/drawingml/2006/table">
            <a:tbl>
              <a:tblPr firstRow="1" bandRow="1">
                <a:tableStyleId>{35758FB7-9AC5-4552-8A53-C91805E547FA}</a:tableStyleId>
              </a:tblPr>
              <a:tblGrid>
                <a:gridCol w="561587">
                  <a:extLst>
                    <a:ext uri="{9D8B030D-6E8A-4147-A177-3AD203B41FA5}">
                      <a16:colId xmlns:a16="http://schemas.microsoft.com/office/drawing/2014/main" val="122102124"/>
                    </a:ext>
                  </a:extLst>
                </a:gridCol>
                <a:gridCol w="561587">
                  <a:extLst>
                    <a:ext uri="{9D8B030D-6E8A-4147-A177-3AD203B41FA5}">
                      <a16:colId xmlns:a16="http://schemas.microsoft.com/office/drawing/2014/main" val="3710292329"/>
                    </a:ext>
                  </a:extLst>
                </a:gridCol>
              </a:tblGrid>
              <a:tr h="383878">
                <a:tc>
                  <a:txBody>
                    <a:bodyPr/>
                    <a:lstStyle/>
                    <a:p>
                      <a:pPr algn="ctr"/>
                      <a:r>
                        <a:rPr lang="en-US" sz="1600" b="1">
                          <a:solidFill>
                            <a:srgbClr val="002060"/>
                          </a:solidFill>
                          <a:latin typeface="UTM Avo" panose="02040603050506020204" pitchFamily="18"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3266637"/>
                  </a:ext>
                </a:extLst>
              </a:tr>
              <a:tr h="383878">
                <a:tc>
                  <a:txBody>
                    <a:bodyPr/>
                    <a:lstStyle/>
                    <a:p>
                      <a:pPr algn="ctr"/>
                      <a:r>
                        <a:rPr lang="en-US" sz="1600" b="1">
                          <a:solidFill>
                            <a:srgbClr val="002060"/>
                          </a:solidFill>
                          <a:latin typeface="UTM Avo" panose="02040603050506020204" pitchFamily="18"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164539"/>
                  </a:ext>
                </a:extLst>
              </a:tr>
            </a:tbl>
          </a:graphicData>
        </a:graphic>
      </p:graphicFrame>
      <p:graphicFrame>
        <p:nvGraphicFramePr>
          <p:cNvPr id="7" name="Table 6">
            <a:extLst>
              <a:ext uri="{FF2B5EF4-FFF2-40B4-BE49-F238E27FC236}">
                <a16:creationId xmlns:a16="http://schemas.microsoft.com/office/drawing/2014/main" id="{3808FFC3-1DAB-3A7A-ABA0-DEA97A4F06A7}"/>
              </a:ext>
            </a:extLst>
          </p:cNvPr>
          <p:cNvGraphicFramePr>
            <a:graphicFrameLocks noGrp="1"/>
          </p:cNvGraphicFramePr>
          <p:nvPr>
            <p:extLst>
              <p:ext uri="{D42A27DB-BD31-4B8C-83A1-F6EECF244321}">
                <p14:modId xmlns:p14="http://schemas.microsoft.com/office/powerpoint/2010/main" val="1537322633"/>
              </p:ext>
            </p:extLst>
          </p:nvPr>
        </p:nvGraphicFramePr>
        <p:xfrm>
          <a:off x="1490472" y="790132"/>
          <a:ext cx="1123174" cy="767756"/>
        </p:xfrm>
        <a:graphic>
          <a:graphicData uri="http://schemas.openxmlformats.org/drawingml/2006/table">
            <a:tbl>
              <a:tblPr firstRow="1" bandRow="1">
                <a:tableStyleId>{35758FB7-9AC5-4552-8A53-C91805E547FA}</a:tableStyleId>
              </a:tblPr>
              <a:tblGrid>
                <a:gridCol w="561587">
                  <a:extLst>
                    <a:ext uri="{9D8B030D-6E8A-4147-A177-3AD203B41FA5}">
                      <a16:colId xmlns:a16="http://schemas.microsoft.com/office/drawing/2014/main" val="3355169010"/>
                    </a:ext>
                  </a:extLst>
                </a:gridCol>
                <a:gridCol w="561587">
                  <a:extLst>
                    <a:ext uri="{9D8B030D-6E8A-4147-A177-3AD203B41FA5}">
                      <a16:colId xmlns:a16="http://schemas.microsoft.com/office/drawing/2014/main" val="401509075"/>
                    </a:ext>
                  </a:extLst>
                </a:gridCol>
              </a:tblGrid>
              <a:tr h="383878">
                <a:tc>
                  <a:txBody>
                    <a:bodyPr/>
                    <a:lstStyle/>
                    <a:p>
                      <a:pPr algn="ctr"/>
                      <a:r>
                        <a:rPr lang="en-US" sz="1600" b="1">
                          <a:solidFill>
                            <a:srgbClr val="002060"/>
                          </a:solidFill>
                          <a:latin typeface="UTM Avo" panose="0204060305050602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378696"/>
                  </a:ext>
                </a:extLst>
              </a:tr>
              <a:tr h="383878">
                <a:tc>
                  <a:txBody>
                    <a:bodyPr/>
                    <a:lstStyle/>
                    <a:p>
                      <a:pPr algn="ctr"/>
                      <a:r>
                        <a:rPr lang="en-US" sz="1600" b="1">
                          <a:solidFill>
                            <a:srgbClr val="002060"/>
                          </a:solidFill>
                          <a:latin typeface="UTM Avo" panose="02040603050506020204" pitchFamily="18"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solidFill>
                            <a:srgbClr val="002060"/>
                          </a:solidFill>
                          <a:latin typeface="UTM Avo" panose="02040603050506020204" pitchFamily="18"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608716"/>
                  </a:ext>
                </a:extLst>
              </a:tr>
            </a:tbl>
          </a:graphicData>
        </a:graphic>
      </p:graphicFrame>
      <p:graphicFrame>
        <p:nvGraphicFramePr>
          <p:cNvPr id="8" name="Table 7">
            <a:extLst>
              <a:ext uri="{FF2B5EF4-FFF2-40B4-BE49-F238E27FC236}">
                <a16:creationId xmlns:a16="http://schemas.microsoft.com/office/drawing/2014/main" id="{21178761-FA31-CD72-B1FA-73AEAF594814}"/>
              </a:ext>
            </a:extLst>
          </p:cNvPr>
          <p:cNvGraphicFramePr>
            <a:graphicFrameLocks noGrp="1"/>
          </p:cNvGraphicFramePr>
          <p:nvPr>
            <p:extLst>
              <p:ext uri="{D42A27DB-BD31-4B8C-83A1-F6EECF244321}">
                <p14:modId xmlns:p14="http://schemas.microsoft.com/office/powerpoint/2010/main" val="3050797179"/>
              </p:ext>
            </p:extLst>
          </p:nvPr>
        </p:nvGraphicFramePr>
        <p:xfrm>
          <a:off x="5174713" y="1598053"/>
          <a:ext cx="1123174" cy="762380"/>
        </p:xfrm>
        <a:graphic>
          <a:graphicData uri="http://schemas.openxmlformats.org/drawingml/2006/table">
            <a:tbl>
              <a:tblPr firstRow="1" bandRow="1">
                <a:tableStyleId>{35758FB7-9AC5-4552-8A53-C91805E547FA}</a:tableStyleId>
              </a:tblPr>
              <a:tblGrid>
                <a:gridCol w="545592">
                  <a:extLst>
                    <a:ext uri="{9D8B030D-6E8A-4147-A177-3AD203B41FA5}">
                      <a16:colId xmlns:a16="http://schemas.microsoft.com/office/drawing/2014/main" val="3355169010"/>
                    </a:ext>
                  </a:extLst>
                </a:gridCol>
                <a:gridCol w="577582">
                  <a:extLst>
                    <a:ext uri="{9D8B030D-6E8A-4147-A177-3AD203B41FA5}">
                      <a16:colId xmlns:a16="http://schemas.microsoft.com/office/drawing/2014/main" val="401509075"/>
                    </a:ext>
                  </a:extLst>
                </a:gridCol>
              </a:tblGrid>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3376378696"/>
                  </a:ext>
                </a:extLst>
              </a:tr>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588608716"/>
                  </a:ext>
                </a:extLst>
              </a:tr>
            </a:tbl>
          </a:graphicData>
        </a:graphic>
      </p:graphicFrame>
      <p:graphicFrame>
        <p:nvGraphicFramePr>
          <p:cNvPr id="10" name="Table 9">
            <a:extLst>
              <a:ext uri="{FF2B5EF4-FFF2-40B4-BE49-F238E27FC236}">
                <a16:creationId xmlns:a16="http://schemas.microsoft.com/office/drawing/2014/main" id="{05847A7D-BECD-AD0D-119A-95D7B86A3FCE}"/>
              </a:ext>
            </a:extLst>
          </p:cNvPr>
          <p:cNvGraphicFramePr>
            <a:graphicFrameLocks noGrp="1"/>
          </p:cNvGraphicFramePr>
          <p:nvPr>
            <p:extLst>
              <p:ext uri="{D42A27DB-BD31-4B8C-83A1-F6EECF244321}">
                <p14:modId xmlns:p14="http://schemas.microsoft.com/office/powerpoint/2010/main" val="315429924"/>
              </p:ext>
            </p:extLst>
          </p:nvPr>
        </p:nvGraphicFramePr>
        <p:xfrm>
          <a:off x="4052717" y="2356237"/>
          <a:ext cx="1123174" cy="762380"/>
        </p:xfrm>
        <a:graphic>
          <a:graphicData uri="http://schemas.openxmlformats.org/drawingml/2006/table">
            <a:tbl>
              <a:tblPr firstRow="1" bandRow="1">
                <a:tableStyleId>{35758FB7-9AC5-4552-8A53-C91805E547FA}</a:tableStyleId>
              </a:tblPr>
              <a:tblGrid>
                <a:gridCol w="515857">
                  <a:extLst>
                    <a:ext uri="{9D8B030D-6E8A-4147-A177-3AD203B41FA5}">
                      <a16:colId xmlns:a16="http://schemas.microsoft.com/office/drawing/2014/main" val="3355169010"/>
                    </a:ext>
                  </a:extLst>
                </a:gridCol>
                <a:gridCol w="607317">
                  <a:extLst>
                    <a:ext uri="{9D8B030D-6E8A-4147-A177-3AD203B41FA5}">
                      <a16:colId xmlns:a16="http://schemas.microsoft.com/office/drawing/2014/main" val="401509075"/>
                    </a:ext>
                  </a:extLst>
                </a:gridCol>
              </a:tblGrid>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76378696"/>
                  </a:ext>
                </a:extLst>
              </a:tr>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88608716"/>
                  </a:ext>
                </a:extLst>
              </a:tr>
            </a:tbl>
          </a:graphicData>
        </a:graphic>
      </p:graphicFrame>
      <p:graphicFrame>
        <p:nvGraphicFramePr>
          <p:cNvPr id="11" name="Table 10">
            <a:extLst>
              <a:ext uri="{FF2B5EF4-FFF2-40B4-BE49-F238E27FC236}">
                <a16:creationId xmlns:a16="http://schemas.microsoft.com/office/drawing/2014/main" id="{B1CD616C-CDF0-7B08-A402-F4F08756DBA9}"/>
              </a:ext>
            </a:extLst>
          </p:cNvPr>
          <p:cNvGraphicFramePr>
            <a:graphicFrameLocks noGrp="1"/>
          </p:cNvGraphicFramePr>
          <p:nvPr>
            <p:extLst>
              <p:ext uri="{D42A27DB-BD31-4B8C-83A1-F6EECF244321}">
                <p14:modId xmlns:p14="http://schemas.microsoft.com/office/powerpoint/2010/main" val="3006572752"/>
              </p:ext>
            </p:extLst>
          </p:nvPr>
        </p:nvGraphicFramePr>
        <p:xfrm>
          <a:off x="5183682" y="3127231"/>
          <a:ext cx="1123174" cy="762380"/>
        </p:xfrm>
        <a:graphic>
          <a:graphicData uri="http://schemas.openxmlformats.org/drawingml/2006/table">
            <a:tbl>
              <a:tblPr firstRow="1" bandRow="1">
                <a:tableStyleId>{35758FB7-9AC5-4552-8A53-C91805E547FA}</a:tableStyleId>
              </a:tblPr>
              <a:tblGrid>
                <a:gridCol w="545592">
                  <a:extLst>
                    <a:ext uri="{9D8B030D-6E8A-4147-A177-3AD203B41FA5}">
                      <a16:colId xmlns:a16="http://schemas.microsoft.com/office/drawing/2014/main" val="3355169010"/>
                    </a:ext>
                  </a:extLst>
                </a:gridCol>
                <a:gridCol w="577582">
                  <a:extLst>
                    <a:ext uri="{9D8B030D-6E8A-4147-A177-3AD203B41FA5}">
                      <a16:colId xmlns:a16="http://schemas.microsoft.com/office/drawing/2014/main" val="401509075"/>
                    </a:ext>
                  </a:extLst>
                </a:gridCol>
              </a:tblGrid>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376378696"/>
                  </a:ext>
                </a:extLst>
              </a:tr>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588608716"/>
                  </a:ext>
                </a:extLst>
              </a:tr>
            </a:tbl>
          </a:graphicData>
        </a:graphic>
      </p:graphicFrame>
      <p:graphicFrame>
        <p:nvGraphicFramePr>
          <p:cNvPr id="12" name="Table 11">
            <a:extLst>
              <a:ext uri="{FF2B5EF4-FFF2-40B4-BE49-F238E27FC236}">
                <a16:creationId xmlns:a16="http://schemas.microsoft.com/office/drawing/2014/main" id="{AB89DDB7-62D9-F198-5AF0-0E3288350F24}"/>
              </a:ext>
            </a:extLst>
          </p:cNvPr>
          <p:cNvGraphicFramePr>
            <a:graphicFrameLocks noGrp="1"/>
          </p:cNvGraphicFramePr>
          <p:nvPr>
            <p:extLst>
              <p:ext uri="{D42A27DB-BD31-4B8C-83A1-F6EECF244321}">
                <p14:modId xmlns:p14="http://schemas.microsoft.com/office/powerpoint/2010/main" val="4082110384"/>
              </p:ext>
            </p:extLst>
          </p:nvPr>
        </p:nvGraphicFramePr>
        <p:xfrm>
          <a:off x="6315825" y="2360433"/>
          <a:ext cx="1123174" cy="762380"/>
        </p:xfrm>
        <a:graphic>
          <a:graphicData uri="http://schemas.openxmlformats.org/drawingml/2006/table">
            <a:tbl>
              <a:tblPr firstRow="1" bandRow="1">
                <a:tableStyleId>{35758FB7-9AC5-4552-8A53-C91805E547FA}</a:tableStyleId>
              </a:tblPr>
              <a:tblGrid>
                <a:gridCol w="545592">
                  <a:extLst>
                    <a:ext uri="{9D8B030D-6E8A-4147-A177-3AD203B41FA5}">
                      <a16:colId xmlns:a16="http://schemas.microsoft.com/office/drawing/2014/main" val="3355169010"/>
                    </a:ext>
                  </a:extLst>
                </a:gridCol>
                <a:gridCol w="577582">
                  <a:extLst>
                    <a:ext uri="{9D8B030D-6E8A-4147-A177-3AD203B41FA5}">
                      <a16:colId xmlns:a16="http://schemas.microsoft.com/office/drawing/2014/main" val="401509075"/>
                    </a:ext>
                  </a:extLst>
                </a:gridCol>
              </a:tblGrid>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3333"/>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3333"/>
                    </a:solidFill>
                  </a:tcPr>
                </a:tc>
                <a:extLst>
                  <a:ext uri="{0D108BD9-81ED-4DB2-BD59-A6C34878D82A}">
                    <a16:rowId xmlns:a16="http://schemas.microsoft.com/office/drawing/2014/main" val="3376378696"/>
                  </a:ext>
                </a:extLst>
              </a:tr>
              <a:tr h="381190">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3333"/>
                    </a:solidFill>
                  </a:tcPr>
                </a:tc>
                <a:tc>
                  <a:txBody>
                    <a:bodyPr/>
                    <a:lstStyle/>
                    <a:p>
                      <a:pPr algn="ctr"/>
                      <a:endParaRPr lang="en-US" sz="1600" b="1">
                        <a:solidFill>
                          <a:srgbClr val="002060"/>
                        </a:solidFill>
                        <a:latin typeface="UTM Avo" panose="02040603050506020204" pitchFamily="18"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3333"/>
                    </a:solidFill>
                  </a:tcPr>
                </a:tc>
                <a:extLst>
                  <a:ext uri="{0D108BD9-81ED-4DB2-BD59-A6C34878D82A}">
                    <a16:rowId xmlns:a16="http://schemas.microsoft.com/office/drawing/2014/main" val="588608716"/>
                  </a:ext>
                </a:extLst>
              </a:tr>
            </a:tbl>
          </a:graphicData>
        </a:graphic>
      </p:graphicFrame>
      <p:sp>
        <p:nvSpPr>
          <p:cNvPr id="21" name="Google Shape;260;p33">
            <a:extLst>
              <a:ext uri="{FF2B5EF4-FFF2-40B4-BE49-F238E27FC236}">
                <a16:creationId xmlns:a16="http://schemas.microsoft.com/office/drawing/2014/main" id="{DE738CF5-BFC4-DE99-2975-3BED065F81F9}"/>
              </a:ext>
            </a:extLst>
          </p:cNvPr>
          <p:cNvSpPr txBox="1">
            <a:spLocks/>
          </p:cNvSpPr>
          <p:nvPr/>
        </p:nvSpPr>
        <p:spPr>
          <a:xfrm>
            <a:off x="270567" y="136078"/>
            <a:ext cx="8013898" cy="549575"/>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algn="l"/>
            <a:r>
              <a:rPr lang="en-US" sz="1800" b="1">
                <a:solidFill>
                  <a:schemeClr val="tx1">
                    <a:lumMod val="50000"/>
                  </a:schemeClr>
                </a:solidFill>
                <a:latin typeface="UTM Avo" panose="02040603050506020204" pitchFamily="18" charset="0"/>
              </a:rPr>
              <a:t>a) Em lắp bốn miếng bìa A, B, C, D vào vị trí thích hợp trong bảng</a:t>
            </a:r>
            <a:endParaRPr lang="vi-VN" sz="1800" b="1">
              <a:solidFill>
                <a:schemeClr val="tx1">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8F3431DD-9BEB-9BE5-650B-29049AF444B0}"/>
              </a:ext>
            </a:extLst>
          </p:cNvPr>
          <p:cNvPicPr>
            <a:picLocks noChangeAspect="1"/>
          </p:cNvPicPr>
          <p:nvPr/>
        </p:nvPicPr>
        <p:blipFill>
          <a:blip r:embed="rId2"/>
          <a:stretch>
            <a:fillRect/>
          </a:stretch>
        </p:blipFill>
        <p:spPr>
          <a:xfrm>
            <a:off x="7879128" y="0"/>
            <a:ext cx="1284645" cy="1116167"/>
          </a:xfrm>
          <a:prstGeom prst="rect">
            <a:avLst/>
          </a:prstGeom>
        </p:spPr>
      </p:pic>
      <p:pic>
        <p:nvPicPr>
          <p:cNvPr id="9" name="Picture 8">
            <a:extLst>
              <a:ext uri="{FF2B5EF4-FFF2-40B4-BE49-F238E27FC236}">
                <a16:creationId xmlns:a16="http://schemas.microsoft.com/office/drawing/2014/main" id="{E347F6D0-0882-1CE5-9A34-FC1E3D0B3228}"/>
              </a:ext>
            </a:extLst>
          </p:cNvPr>
          <p:cNvPicPr>
            <a:picLocks noChangeAspect="1"/>
          </p:cNvPicPr>
          <p:nvPr/>
        </p:nvPicPr>
        <p:blipFill>
          <a:blip r:embed="rId3"/>
          <a:stretch>
            <a:fillRect/>
          </a:stretch>
        </p:blipFill>
        <p:spPr>
          <a:xfrm>
            <a:off x="692669" y="818385"/>
            <a:ext cx="815741" cy="767756"/>
          </a:xfrm>
          <a:prstGeom prst="rect">
            <a:avLst/>
          </a:prstGeom>
        </p:spPr>
      </p:pic>
      <p:pic>
        <p:nvPicPr>
          <p:cNvPr id="22" name="Picture 21">
            <a:extLst>
              <a:ext uri="{FF2B5EF4-FFF2-40B4-BE49-F238E27FC236}">
                <a16:creationId xmlns:a16="http://schemas.microsoft.com/office/drawing/2014/main" id="{CAAC2350-725E-3B0A-DF90-5436481ACBC2}"/>
              </a:ext>
            </a:extLst>
          </p:cNvPr>
          <p:cNvPicPr>
            <a:picLocks noChangeAspect="1"/>
          </p:cNvPicPr>
          <p:nvPr/>
        </p:nvPicPr>
        <p:blipFill>
          <a:blip r:embed="rId4"/>
          <a:stretch>
            <a:fillRect/>
          </a:stretch>
        </p:blipFill>
        <p:spPr>
          <a:xfrm>
            <a:off x="637059" y="1955719"/>
            <a:ext cx="830565" cy="781708"/>
          </a:xfrm>
          <a:prstGeom prst="rect">
            <a:avLst/>
          </a:prstGeom>
        </p:spPr>
      </p:pic>
      <p:pic>
        <p:nvPicPr>
          <p:cNvPr id="23" name="Picture 22">
            <a:extLst>
              <a:ext uri="{FF2B5EF4-FFF2-40B4-BE49-F238E27FC236}">
                <a16:creationId xmlns:a16="http://schemas.microsoft.com/office/drawing/2014/main" id="{DC5AE68F-250B-7F12-57D6-A61C1828FEF5}"/>
              </a:ext>
            </a:extLst>
          </p:cNvPr>
          <p:cNvPicPr>
            <a:picLocks noChangeAspect="1"/>
          </p:cNvPicPr>
          <p:nvPr/>
        </p:nvPicPr>
        <p:blipFill>
          <a:blip r:embed="rId5"/>
          <a:stretch>
            <a:fillRect/>
          </a:stretch>
        </p:blipFill>
        <p:spPr>
          <a:xfrm>
            <a:off x="659906" y="3100874"/>
            <a:ext cx="830566" cy="781709"/>
          </a:xfrm>
          <a:prstGeom prst="rect">
            <a:avLst/>
          </a:prstGeom>
        </p:spPr>
      </p:pic>
      <p:pic>
        <p:nvPicPr>
          <p:cNvPr id="24" name="Picture 23">
            <a:extLst>
              <a:ext uri="{FF2B5EF4-FFF2-40B4-BE49-F238E27FC236}">
                <a16:creationId xmlns:a16="http://schemas.microsoft.com/office/drawing/2014/main" id="{0A7898DC-C19F-7A94-16A5-1FC2987ACFA3}"/>
              </a:ext>
            </a:extLst>
          </p:cNvPr>
          <p:cNvPicPr>
            <a:picLocks noChangeAspect="1"/>
          </p:cNvPicPr>
          <p:nvPr/>
        </p:nvPicPr>
        <p:blipFill>
          <a:blip r:embed="rId6"/>
          <a:stretch>
            <a:fillRect/>
          </a:stretch>
        </p:blipFill>
        <p:spPr>
          <a:xfrm>
            <a:off x="624065" y="4102611"/>
            <a:ext cx="866407" cy="815442"/>
          </a:xfrm>
          <a:prstGeom prst="rect">
            <a:avLst/>
          </a:prstGeom>
        </p:spPr>
      </p:pic>
    </p:spTree>
    <p:extLst>
      <p:ext uri="{BB962C8B-B14F-4D97-AF65-F5344CB8AC3E}">
        <p14:creationId xmlns:p14="http://schemas.microsoft.com/office/powerpoint/2010/main" val="406875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000"/>
                            </p:stCondLst>
                            <p:childTnLst>
                              <p:par>
                                <p:cTn id="35" presetID="50" presetClass="entr" presetSubtype="0" decel="10000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strVal val="#ppt_w+.3"/>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Effect transition="in" filter="fade">
                                      <p:cBhvr>
                                        <p:cTn id="39" dur="1000"/>
                                        <p:tgtEl>
                                          <p:spTgt spid="9"/>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3"/>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childTnLst>
                          </p:cTn>
                        </p:par>
                        <p:par>
                          <p:cTn id="45" fill="hold">
                            <p:stCondLst>
                              <p:cond delay="2000"/>
                            </p:stCondLst>
                            <p:childTnLst>
                              <p:par>
                                <p:cTn id="46" presetID="50" presetClass="entr" presetSubtype="0" decel="10000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strVal val="#ppt_w+.3"/>
                                          </p:val>
                                        </p:tav>
                                        <p:tav tm="100000">
                                          <p:val>
                                            <p:strVal val="#ppt_w"/>
                                          </p:val>
                                        </p:tav>
                                      </p:tavLst>
                                    </p:anim>
                                    <p:anim calcmode="lin" valueType="num">
                                      <p:cBhvr>
                                        <p:cTn id="49" dur="1000" fill="hold"/>
                                        <p:tgtEl>
                                          <p:spTgt spid="22"/>
                                        </p:tgtEl>
                                        <p:attrNameLst>
                                          <p:attrName>ppt_h</p:attrName>
                                        </p:attrNameLst>
                                      </p:cBhvr>
                                      <p:tavLst>
                                        <p:tav tm="0">
                                          <p:val>
                                            <p:strVal val="#ppt_h"/>
                                          </p:val>
                                        </p:tav>
                                        <p:tav tm="100000">
                                          <p:val>
                                            <p:strVal val="#ppt_h"/>
                                          </p:val>
                                        </p:tav>
                                      </p:tavLst>
                                    </p:anim>
                                    <p:animEffect transition="in" filter="fade">
                                      <p:cBhvr>
                                        <p:cTn id="50" dur="1000"/>
                                        <p:tgtEl>
                                          <p:spTgt spid="22"/>
                                        </p:tgtEl>
                                      </p:cBhvr>
                                    </p:animEffect>
                                  </p:childTnLst>
                                </p:cTn>
                              </p:par>
                              <p:par>
                                <p:cTn id="51" presetID="50" presetClass="entr" presetSubtype="0" decel="10000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strVal val="#ppt_w+.3"/>
                                          </p:val>
                                        </p:tav>
                                        <p:tav tm="100000">
                                          <p:val>
                                            <p:strVal val="#ppt_w"/>
                                          </p:val>
                                        </p:tav>
                                      </p:tavLst>
                                    </p:anim>
                                    <p:anim calcmode="lin" valueType="num">
                                      <p:cBhvr>
                                        <p:cTn id="54" dur="1000" fill="hold"/>
                                        <p:tgtEl>
                                          <p:spTgt spid="6"/>
                                        </p:tgtEl>
                                        <p:attrNameLst>
                                          <p:attrName>ppt_h</p:attrName>
                                        </p:attrNameLst>
                                      </p:cBhvr>
                                      <p:tavLst>
                                        <p:tav tm="0">
                                          <p:val>
                                            <p:strVal val="#ppt_h"/>
                                          </p:val>
                                        </p:tav>
                                        <p:tav tm="100000">
                                          <p:val>
                                            <p:strVal val="#ppt_h"/>
                                          </p:val>
                                        </p:tav>
                                      </p:tavLst>
                                    </p:anim>
                                    <p:animEffect transition="in" filter="fade">
                                      <p:cBhvr>
                                        <p:cTn id="55" dur="1000"/>
                                        <p:tgtEl>
                                          <p:spTgt spid="6"/>
                                        </p:tgtEl>
                                      </p:cBhvr>
                                    </p:animEffect>
                                  </p:childTnLst>
                                </p:cTn>
                              </p:par>
                            </p:childTnLst>
                          </p:cTn>
                        </p:par>
                        <p:par>
                          <p:cTn id="56" fill="hold">
                            <p:stCondLst>
                              <p:cond delay="3000"/>
                            </p:stCondLst>
                            <p:childTnLst>
                              <p:par>
                                <p:cTn id="57" presetID="50" presetClass="entr" presetSubtype="0" decel="10000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strVal val="#ppt_w+.3"/>
                                          </p:val>
                                        </p:tav>
                                        <p:tav tm="100000">
                                          <p:val>
                                            <p:strVal val="#ppt_w"/>
                                          </p:val>
                                        </p:tav>
                                      </p:tavLst>
                                    </p:anim>
                                    <p:anim calcmode="lin" valueType="num">
                                      <p:cBhvr>
                                        <p:cTn id="60" dur="1000" fill="hold"/>
                                        <p:tgtEl>
                                          <p:spTgt spid="23"/>
                                        </p:tgtEl>
                                        <p:attrNameLst>
                                          <p:attrName>ppt_h</p:attrName>
                                        </p:attrNameLst>
                                      </p:cBhvr>
                                      <p:tavLst>
                                        <p:tav tm="0">
                                          <p:val>
                                            <p:strVal val="#ppt_h"/>
                                          </p:val>
                                        </p:tav>
                                        <p:tav tm="100000">
                                          <p:val>
                                            <p:strVal val="#ppt_h"/>
                                          </p:val>
                                        </p:tav>
                                      </p:tavLst>
                                    </p:anim>
                                    <p:animEffect transition="in" filter="fade">
                                      <p:cBhvr>
                                        <p:cTn id="61" dur="1000"/>
                                        <p:tgtEl>
                                          <p:spTgt spid="23"/>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1000" fill="hold"/>
                                        <p:tgtEl>
                                          <p:spTgt spid="5"/>
                                        </p:tgtEl>
                                        <p:attrNameLst>
                                          <p:attrName>ppt_w</p:attrName>
                                        </p:attrNameLst>
                                      </p:cBhvr>
                                      <p:tavLst>
                                        <p:tav tm="0">
                                          <p:val>
                                            <p:strVal val="#ppt_w+.3"/>
                                          </p:val>
                                        </p:tav>
                                        <p:tav tm="100000">
                                          <p:val>
                                            <p:strVal val="#ppt_w"/>
                                          </p:val>
                                        </p:tav>
                                      </p:tavLst>
                                    </p:anim>
                                    <p:anim calcmode="lin" valueType="num">
                                      <p:cBhvr>
                                        <p:cTn id="65" dur="1000" fill="hold"/>
                                        <p:tgtEl>
                                          <p:spTgt spid="5"/>
                                        </p:tgtEl>
                                        <p:attrNameLst>
                                          <p:attrName>ppt_h</p:attrName>
                                        </p:attrNameLst>
                                      </p:cBhvr>
                                      <p:tavLst>
                                        <p:tav tm="0">
                                          <p:val>
                                            <p:strVal val="#ppt_h"/>
                                          </p:val>
                                        </p:tav>
                                        <p:tav tm="100000">
                                          <p:val>
                                            <p:strVal val="#ppt_h"/>
                                          </p:val>
                                        </p:tav>
                                      </p:tavLst>
                                    </p:anim>
                                    <p:animEffect transition="in" filter="fade">
                                      <p:cBhvr>
                                        <p:cTn id="66" dur="1000"/>
                                        <p:tgtEl>
                                          <p:spTgt spid="5"/>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1000" fill="hold"/>
                                        <p:tgtEl>
                                          <p:spTgt spid="24"/>
                                        </p:tgtEl>
                                        <p:attrNameLst>
                                          <p:attrName>ppt_w</p:attrName>
                                        </p:attrNameLst>
                                      </p:cBhvr>
                                      <p:tavLst>
                                        <p:tav tm="0">
                                          <p:val>
                                            <p:strVal val="#ppt_w+.3"/>
                                          </p:val>
                                        </p:tav>
                                        <p:tav tm="100000">
                                          <p:val>
                                            <p:strVal val="#ppt_w"/>
                                          </p:val>
                                        </p:tav>
                                      </p:tavLst>
                                    </p:anim>
                                    <p:anim calcmode="lin" valueType="num">
                                      <p:cBhvr>
                                        <p:cTn id="71" dur="1000" fill="hold"/>
                                        <p:tgtEl>
                                          <p:spTgt spid="24"/>
                                        </p:tgtEl>
                                        <p:attrNameLst>
                                          <p:attrName>ppt_h</p:attrName>
                                        </p:attrNameLst>
                                      </p:cBhvr>
                                      <p:tavLst>
                                        <p:tav tm="0">
                                          <p:val>
                                            <p:strVal val="#ppt_h"/>
                                          </p:val>
                                        </p:tav>
                                        <p:tav tm="100000">
                                          <p:val>
                                            <p:strVal val="#ppt_h"/>
                                          </p:val>
                                        </p:tav>
                                      </p:tavLst>
                                    </p:anim>
                                    <p:animEffect transition="in" filter="fade">
                                      <p:cBhvr>
                                        <p:cTn id="72" dur="1000"/>
                                        <p:tgtEl>
                                          <p:spTgt spid="24"/>
                                        </p:tgtEl>
                                      </p:cBhvr>
                                    </p:animEffect>
                                  </p:childTnLst>
                                </p:cTn>
                              </p:par>
                              <p:par>
                                <p:cTn id="73" presetID="50" presetClass="entr" presetSubtype="0" decel="10000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p:cTn id="75" dur="1000" fill="hold"/>
                                        <p:tgtEl>
                                          <p:spTgt spid="4"/>
                                        </p:tgtEl>
                                        <p:attrNameLst>
                                          <p:attrName>ppt_w</p:attrName>
                                        </p:attrNameLst>
                                      </p:cBhvr>
                                      <p:tavLst>
                                        <p:tav tm="0">
                                          <p:val>
                                            <p:strVal val="#ppt_w+.3"/>
                                          </p:val>
                                        </p:tav>
                                        <p:tav tm="100000">
                                          <p:val>
                                            <p:strVal val="#ppt_w"/>
                                          </p:val>
                                        </p:tav>
                                      </p:tavLst>
                                    </p:anim>
                                    <p:anim calcmode="lin" valueType="num">
                                      <p:cBhvr>
                                        <p:cTn id="76" dur="1000" fill="hold"/>
                                        <p:tgtEl>
                                          <p:spTgt spid="4"/>
                                        </p:tgtEl>
                                        <p:attrNameLst>
                                          <p:attrName>ppt_h</p:attrName>
                                        </p:attrNameLst>
                                      </p:cBhvr>
                                      <p:tavLst>
                                        <p:tav tm="0">
                                          <p:val>
                                            <p:strVal val="#ppt_h"/>
                                          </p:val>
                                        </p:tav>
                                        <p:tav tm="100000">
                                          <p:val>
                                            <p:strVal val="#ppt_h"/>
                                          </p:val>
                                        </p:tav>
                                      </p:tavLst>
                                    </p:anim>
                                    <p:animEffect transition="in" filter="fade">
                                      <p:cBhvr>
                                        <p:cTn id="77" dur="10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right)">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path" presetSubtype="0" accel="50000" decel="50000" fill="hold" nodeType="clickEffect">
                                  <p:stCondLst>
                                    <p:cond delay="0"/>
                                  </p:stCondLst>
                                  <p:childTnLst>
                                    <p:animMotion origin="layout" path="M -2.5E-6 -1.97531E-6 L 0.49966 0.46358 " pathEditMode="relative" rAng="0" ptsTypes="AA">
                                      <p:cBhvr>
                                        <p:cTn id="86" dur="2000" fill="hold"/>
                                        <p:tgtEl>
                                          <p:spTgt spid="9"/>
                                        </p:tgtEl>
                                        <p:attrNameLst>
                                          <p:attrName>ppt_x</p:attrName>
                                          <p:attrName>ppt_y</p:attrName>
                                        </p:attrNameLst>
                                      </p:cBhvr>
                                      <p:rCtr x="24983" y="23179"/>
                                    </p:animMotion>
                                  </p:childTnLst>
                                </p:cTn>
                              </p:par>
                              <p:par>
                                <p:cTn id="87" presetID="50" presetClass="exit" presetSubtype="0" accel="100000" fill="hold" nodeType="withEffect">
                                  <p:stCondLst>
                                    <p:cond delay="0"/>
                                  </p:stCondLst>
                                  <p:childTnLst>
                                    <p:anim calcmode="lin" valueType="num">
                                      <p:cBhvr>
                                        <p:cTn id="88" dur="1000"/>
                                        <p:tgtEl>
                                          <p:spTgt spid="7"/>
                                        </p:tgtEl>
                                        <p:attrNameLst>
                                          <p:attrName>ppt_w</p:attrName>
                                        </p:attrNameLst>
                                      </p:cBhvr>
                                      <p:tavLst>
                                        <p:tav tm="0">
                                          <p:val>
                                            <p:strVal val="ppt_w"/>
                                          </p:val>
                                        </p:tav>
                                        <p:tav tm="100000">
                                          <p:val>
                                            <p:strVal val="ppt_w+.3"/>
                                          </p:val>
                                        </p:tav>
                                      </p:tavLst>
                                    </p:anim>
                                    <p:anim calcmode="lin" valueType="num">
                                      <p:cBhvr>
                                        <p:cTn id="89" dur="1000"/>
                                        <p:tgtEl>
                                          <p:spTgt spid="7"/>
                                        </p:tgtEl>
                                        <p:attrNameLst>
                                          <p:attrName>ppt_h</p:attrName>
                                        </p:attrNameLst>
                                      </p:cBhvr>
                                      <p:tavLst>
                                        <p:tav tm="0">
                                          <p:val>
                                            <p:strVal val="ppt_h"/>
                                          </p:val>
                                        </p:tav>
                                        <p:tav tm="100000">
                                          <p:val>
                                            <p:strVal val="ppt_h"/>
                                          </p:val>
                                        </p:tav>
                                      </p:tavLst>
                                    </p:anim>
                                    <p:animEffect transition="out" filter="fade">
                                      <p:cBhvr>
                                        <p:cTn id="90" dur="1000"/>
                                        <p:tgtEl>
                                          <p:spTgt spid="7"/>
                                        </p:tgtEl>
                                      </p:cBhvr>
                                    </p:animEffect>
                                    <p:set>
                                      <p:cBhvr>
                                        <p:cTn id="91" dur="1" fill="hold">
                                          <p:stCondLst>
                                            <p:cond delay="999"/>
                                          </p:stCondLst>
                                        </p:cTn>
                                        <p:tgtEl>
                                          <p:spTgt spid="7"/>
                                        </p:tgtEl>
                                        <p:attrNameLst>
                                          <p:attrName>style.visibility</p:attrName>
                                        </p:attrNameLst>
                                      </p:cBhvr>
                                      <p:to>
                                        <p:strVal val="hidden"/>
                                      </p:to>
                                    </p:set>
                                  </p:childTnLst>
                                </p:cTn>
                              </p:par>
                            </p:childTnLst>
                          </p:cTn>
                        </p:par>
                        <p:par>
                          <p:cTn id="92" fill="hold">
                            <p:stCondLst>
                              <p:cond delay="2000"/>
                            </p:stCondLst>
                            <p:childTnLst>
                              <p:par>
                                <p:cTn id="93" presetID="50" presetClass="exit" presetSubtype="0" accel="100000" fill="hold" nodeType="afterEffect">
                                  <p:stCondLst>
                                    <p:cond delay="0"/>
                                  </p:stCondLst>
                                  <p:childTnLst>
                                    <p:anim calcmode="lin" valueType="num">
                                      <p:cBhvr>
                                        <p:cTn id="94" dur="1000"/>
                                        <p:tgtEl>
                                          <p:spTgt spid="9"/>
                                        </p:tgtEl>
                                        <p:attrNameLst>
                                          <p:attrName>ppt_w</p:attrName>
                                        </p:attrNameLst>
                                      </p:cBhvr>
                                      <p:tavLst>
                                        <p:tav tm="0">
                                          <p:val>
                                            <p:strVal val="ppt_w"/>
                                          </p:val>
                                        </p:tav>
                                        <p:tav tm="100000">
                                          <p:val>
                                            <p:strVal val="ppt_w+.3"/>
                                          </p:val>
                                        </p:tav>
                                      </p:tavLst>
                                    </p:anim>
                                    <p:anim calcmode="lin" valueType="num">
                                      <p:cBhvr>
                                        <p:cTn id="95" dur="1000"/>
                                        <p:tgtEl>
                                          <p:spTgt spid="9"/>
                                        </p:tgtEl>
                                        <p:attrNameLst>
                                          <p:attrName>ppt_h</p:attrName>
                                        </p:attrNameLst>
                                      </p:cBhvr>
                                      <p:tavLst>
                                        <p:tav tm="0">
                                          <p:val>
                                            <p:strVal val="ppt_h"/>
                                          </p:val>
                                        </p:tav>
                                        <p:tav tm="100000">
                                          <p:val>
                                            <p:strVal val="ppt_h"/>
                                          </p:val>
                                        </p:tav>
                                      </p:tavLst>
                                    </p:anim>
                                    <p:animEffect transition="out" filter="fade">
                                      <p:cBhvr>
                                        <p:cTn id="96" dur="1000"/>
                                        <p:tgtEl>
                                          <p:spTgt spid="9"/>
                                        </p:tgtEl>
                                      </p:cBhvr>
                                    </p:animEffect>
                                    <p:set>
                                      <p:cBhvr>
                                        <p:cTn id="97" dur="1" fill="hold">
                                          <p:stCondLst>
                                            <p:cond delay="999"/>
                                          </p:stCondLst>
                                        </p:cTn>
                                        <p:tgtEl>
                                          <p:spTgt spid="9"/>
                                        </p:tgtEl>
                                        <p:attrNameLst>
                                          <p:attrName>style.visibility</p:attrName>
                                        </p:attrNameLst>
                                      </p:cBhvr>
                                      <p:to>
                                        <p:strVal val="hidden"/>
                                      </p:to>
                                    </p:set>
                                  </p:childTnLst>
                                </p:cTn>
                              </p:par>
                            </p:childTnLst>
                          </p:cTn>
                        </p:par>
                        <p:par>
                          <p:cTn id="98" fill="hold">
                            <p:stCondLst>
                              <p:cond delay="3000"/>
                            </p:stCondLst>
                            <p:childTnLst>
                              <p:par>
                                <p:cTn id="99" presetID="53" presetClass="exit" presetSubtype="32" fill="hold" nodeType="afterEffect">
                                  <p:stCondLst>
                                    <p:cond delay="0"/>
                                  </p:stCondLst>
                                  <p:childTnLst>
                                    <p:anim calcmode="lin" valueType="num">
                                      <p:cBhvr>
                                        <p:cTn id="100" dur="500"/>
                                        <p:tgtEl>
                                          <p:spTgt spid="11"/>
                                        </p:tgtEl>
                                        <p:attrNameLst>
                                          <p:attrName>ppt_w</p:attrName>
                                        </p:attrNameLst>
                                      </p:cBhvr>
                                      <p:tavLst>
                                        <p:tav tm="0">
                                          <p:val>
                                            <p:strVal val="ppt_w"/>
                                          </p:val>
                                        </p:tav>
                                        <p:tav tm="100000">
                                          <p:val>
                                            <p:fltVal val="0"/>
                                          </p:val>
                                        </p:tav>
                                      </p:tavLst>
                                    </p:anim>
                                    <p:anim calcmode="lin" valueType="num">
                                      <p:cBhvr>
                                        <p:cTn id="101" dur="500"/>
                                        <p:tgtEl>
                                          <p:spTgt spid="11"/>
                                        </p:tgtEl>
                                        <p:attrNameLst>
                                          <p:attrName>ppt_h</p:attrName>
                                        </p:attrNameLst>
                                      </p:cBhvr>
                                      <p:tavLst>
                                        <p:tav tm="0">
                                          <p:val>
                                            <p:strVal val="ppt_h"/>
                                          </p:val>
                                        </p:tav>
                                        <p:tav tm="100000">
                                          <p:val>
                                            <p:fltVal val="0"/>
                                          </p:val>
                                        </p:tav>
                                      </p:tavLst>
                                    </p:anim>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9" presetClass="path" presetSubtype="0" accel="50000" decel="50000" fill="hold" nodeType="clickEffect">
                                  <p:stCondLst>
                                    <p:cond delay="0"/>
                                  </p:stCondLst>
                                  <p:childTnLst>
                                    <p:animMotion origin="layout" path="M -5.55556E-7 -2.83951E-6 L 0.63611 0.09043 " pathEditMode="relative" rAng="0" ptsTypes="AA">
                                      <p:cBhvr>
                                        <p:cTn id="107" dur="2000" fill="hold"/>
                                        <p:tgtEl>
                                          <p:spTgt spid="22"/>
                                        </p:tgtEl>
                                        <p:attrNameLst>
                                          <p:attrName>ppt_x</p:attrName>
                                          <p:attrName>ppt_y</p:attrName>
                                        </p:attrNameLst>
                                      </p:cBhvr>
                                      <p:rCtr x="31806" y="4506"/>
                                    </p:animMotion>
                                  </p:childTnLst>
                                </p:cTn>
                              </p:par>
                              <p:par>
                                <p:cTn id="108" presetID="50" presetClass="exit" presetSubtype="0" accel="100000" fill="hold" nodeType="withEffect">
                                  <p:stCondLst>
                                    <p:cond delay="0"/>
                                  </p:stCondLst>
                                  <p:childTnLst>
                                    <p:anim calcmode="lin" valueType="num">
                                      <p:cBhvr>
                                        <p:cTn id="109" dur="1000"/>
                                        <p:tgtEl>
                                          <p:spTgt spid="6"/>
                                        </p:tgtEl>
                                        <p:attrNameLst>
                                          <p:attrName>ppt_w</p:attrName>
                                        </p:attrNameLst>
                                      </p:cBhvr>
                                      <p:tavLst>
                                        <p:tav tm="0">
                                          <p:val>
                                            <p:strVal val="ppt_w"/>
                                          </p:val>
                                        </p:tav>
                                        <p:tav tm="100000">
                                          <p:val>
                                            <p:strVal val="ppt_w+.3"/>
                                          </p:val>
                                        </p:tav>
                                      </p:tavLst>
                                    </p:anim>
                                    <p:anim calcmode="lin" valueType="num">
                                      <p:cBhvr>
                                        <p:cTn id="110" dur="1000"/>
                                        <p:tgtEl>
                                          <p:spTgt spid="6"/>
                                        </p:tgtEl>
                                        <p:attrNameLst>
                                          <p:attrName>ppt_h</p:attrName>
                                        </p:attrNameLst>
                                      </p:cBhvr>
                                      <p:tavLst>
                                        <p:tav tm="0">
                                          <p:val>
                                            <p:strVal val="ppt_h"/>
                                          </p:val>
                                        </p:tav>
                                        <p:tav tm="100000">
                                          <p:val>
                                            <p:strVal val="ppt_h"/>
                                          </p:val>
                                        </p:tav>
                                      </p:tavLst>
                                    </p:anim>
                                    <p:animEffect transition="out" filter="fade">
                                      <p:cBhvr>
                                        <p:cTn id="111" dur="1000"/>
                                        <p:tgtEl>
                                          <p:spTgt spid="6"/>
                                        </p:tgtEl>
                                      </p:cBhvr>
                                    </p:animEffect>
                                    <p:set>
                                      <p:cBhvr>
                                        <p:cTn id="112" dur="1" fill="hold">
                                          <p:stCondLst>
                                            <p:cond delay="999"/>
                                          </p:stCondLst>
                                        </p:cTn>
                                        <p:tgtEl>
                                          <p:spTgt spid="6"/>
                                        </p:tgtEl>
                                        <p:attrNameLst>
                                          <p:attrName>style.visibility</p:attrName>
                                        </p:attrNameLst>
                                      </p:cBhvr>
                                      <p:to>
                                        <p:strVal val="hidden"/>
                                      </p:to>
                                    </p:set>
                                  </p:childTnLst>
                                </p:cTn>
                              </p:par>
                            </p:childTnLst>
                          </p:cTn>
                        </p:par>
                        <p:par>
                          <p:cTn id="113" fill="hold">
                            <p:stCondLst>
                              <p:cond delay="2000"/>
                            </p:stCondLst>
                            <p:childTnLst>
                              <p:par>
                                <p:cTn id="114" presetID="50" presetClass="exit" presetSubtype="0" accel="100000" fill="hold" nodeType="afterEffect">
                                  <p:stCondLst>
                                    <p:cond delay="0"/>
                                  </p:stCondLst>
                                  <p:childTnLst>
                                    <p:anim calcmode="lin" valueType="num">
                                      <p:cBhvr>
                                        <p:cTn id="115" dur="1000"/>
                                        <p:tgtEl>
                                          <p:spTgt spid="22"/>
                                        </p:tgtEl>
                                        <p:attrNameLst>
                                          <p:attrName>ppt_w</p:attrName>
                                        </p:attrNameLst>
                                      </p:cBhvr>
                                      <p:tavLst>
                                        <p:tav tm="0">
                                          <p:val>
                                            <p:strVal val="ppt_w"/>
                                          </p:val>
                                        </p:tav>
                                        <p:tav tm="100000">
                                          <p:val>
                                            <p:strVal val="ppt_w+.3"/>
                                          </p:val>
                                        </p:tav>
                                      </p:tavLst>
                                    </p:anim>
                                    <p:anim calcmode="lin" valueType="num">
                                      <p:cBhvr>
                                        <p:cTn id="116" dur="1000"/>
                                        <p:tgtEl>
                                          <p:spTgt spid="22"/>
                                        </p:tgtEl>
                                        <p:attrNameLst>
                                          <p:attrName>ppt_h</p:attrName>
                                        </p:attrNameLst>
                                      </p:cBhvr>
                                      <p:tavLst>
                                        <p:tav tm="0">
                                          <p:val>
                                            <p:strVal val="ppt_h"/>
                                          </p:val>
                                        </p:tav>
                                        <p:tav tm="100000">
                                          <p:val>
                                            <p:strVal val="ppt_h"/>
                                          </p:val>
                                        </p:tav>
                                      </p:tavLst>
                                    </p:anim>
                                    <p:animEffect transition="out" filter="fade">
                                      <p:cBhvr>
                                        <p:cTn id="117" dur="1000"/>
                                        <p:tgtEl>
                                          <p:spTgt spid="22"/>
                                        </p:tgtEl>
                                      </p:cBhvr>
                                    </p:animEffect>
                                    <p:set>
                                      <p:cBhvr>
                                        <p:cTn id="118" dur="1" fill="hold">
                                          <p:stCondLst>
                                            <p:cond delay="999"/>
                                          </p:stCondLst>
                                        </p:cTn>
                                        <p:tgtEl>
                                          <p:spTgt spid="22"/>
                                        </p:tgtEl>
                                        <p:attrNameLst>
                                          <p:attrName>style.visibility</p:attrName>
                                        </p:attrNameLst>
                                      </p:cBhvr>
                                      <p:to>
                                        <p:strVal val="hidden"/>
                                      </p:to>
                                    </p:set>
                                  </p:childTnLst>
                                </p:cTn>
                              </p:par>
                            </p:childTnLst>
                          </p:cTn>
                        </p:par>
                        <p:par>
                          <p:cTn id="119" fill="hold">
                            <p:stCondLst>
                              <p:cond delay="3000"/>
                            </p:stCondLst>
                            <p:childTnLst>
                              <p:par>
                                <p:cTn id="120" presetID="53" presetClass="exit" presetSubtype="32" fill="hold" nodeType="afterEffect">
                                  <p:stCondLst>
                                    <p:cond delay="0"/>
                                  </p:stCondLst>
                                  <p:childTnLst>
                                    <p:anim calcmode="lin" valueType="num">
                                      <p:cBhvr>
                                        <p:cTn id="121" dur="500"/>
                                        <p:tgtEl>
                                          <p:spTgt spid="12"/>
                                        </p:tgtEl>
                                        <p:attrNameLst>
                                          <p:attrName>ppt_w</p:attrName>
                                        </p:attrNameLst>
                                      </p:cBhvr>
                                      <p:tavLst>
                                        <p:tav tm="0">
                                          <p:val>
                                            <p:strVal val="ppt_w"/>
                                          </p:val>
                                        </p:tav>
                                        <p:tav tm="100000">
                                          <p:val>
                                            <p:fltVal val="0"/>
                                          </p:val>
                                        </p:tav>
                                      </p:tavLst>
                                    </p:anim>
                                    <p:anim calcmode="lin" valueType="num">
                                      <p:cBhvr>
                                        <p:cTn id="122" dur="500"/>
                                        <p:tgtEl>
                                          <p:spTgt spid="12"/>
                                        </p:tgtEl>
                                        <p:attrNameLst>
                                          <p:attrName>ppt_h</p:attrName>
                                        </p:attrNameLst>
                                      </p:cBhvr>
                                      <p:tavLst>
                                        <p:tav tm="0">
                                          <p:val>
                                            <p:strVal val="ppt_h"/>
                                          </p:val>
                                        </p:tav>
                                        <p:tav tm="100000">
                                          <p:val>
                                            <p:fltVal val="0"/>
                                          </p:val>
                                        </p:tav>
                                      </p:tavLst>
                                    </p:anim>
                                    <p:animEffect transition="out" filter="fade">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49" presetClass="path" presetSubtype="0" accel="50000" decel="50000" fill="hold" nodeType="clickEffect">
                                  <p:stCondLst>
                                    <p:cond delay="0"/>
                                  </p:stCondLst>
                                  <p:childTnLst>
                                    <p:animMotion origin="layout" path="M -4.72222E-6 -3.7037E-6 L 0.38247 -0.12901 " pathEditMode="relative" rAng="0" ptsTypes="AA">
                                      <p:cBhvr>
                                        <p:cTn id="128" dur="2000" fill="hold"/>
                                        <p:tgtEl>
                                          <p:spTgt spid="23"/>
                                        </p:tgtEl>
                                        <p:attrNameLst>
                                          <p:attrName>ppt_x</p:attrName>
                                          <p:attrName>ppt_y</p:attrName>
                                        </p:attrNameLst>
                                      </p:cBhvr>
                                      <p:rCtr x="19115" y="-6451"/>
                                    </p:animMotion>
                                  </p:childTnLst>
                                </p:cTn>
                              </p:par>
                              <p:par>
                                <p:cTn id="129" presetID="50" presetClass="exit" presetSubtype="0" accel="100000" fill="hold" nodeType="withEffect">
                                  <p:stCondLst>
                                    <p:cond delay="0"/>
                                  </p:stCondLst>
                                  <p:childTnLst>
                                    <p:anim calcmode="lin" valueType="num">
                                      <p:cBhvr>
                                        <p:cTn id="130" dur="1000"/>
                                        <p:tgtEl>
                                          <p:spTgt spid="5"/>
                                        </p:tgtEl>
                                        <p:attrNameLst>
                                          <p:attrName>ppt_w</p:attrName>
                                        </p:attrNameLst>
                                      </p:cBhvr>
                                      <p:tavLst>
                                        <p:tav tm="0">
                                          <p:val>
                                            <p:strVal val="ppt_w"/>
                                          </p:val>
                                        </p:tav>
                                        <p:tav tm="100000">
                                          <p:val>
                                            <p:strVal val="ppt_w+.3"/>
                                          </p:val>
                                        </p:tav>
                                      </p:tavLst>
                                    </p:anim>
                                    <p:anim calcmode="lin" valueType="num">
                                      <p:cBhvr>
                                        <p:cTn id="131" dur="1000"/>
                                        <p:tgtEl>
                                          <p:spTgt spid="5"/>
                                        </p:tgtEl>
                                        <p:attrNameLst>
                                          <p:attrName>ppt_h</p:attrName>
                                        </p:attrNameLst>
                                      </p:cBhvr>
                                      <p:tavLst>
                                        <p:tav tm="0">
                                          <p:val>
                                            <p:strVal val="ppt_h"/>
                                          </p:val>
                                        </p:tav>
                                        <p:tav tm="100000">
                                          <p:val>
                                            <p:strVal val="ppt_h"/>
                                          </p:val>
                                        </p:tav>
                                      </p:tavLst>
                                    </p:anim>
                                    <p:animEffect transition="out" filter="fade">
                                      <p:cBhvr>
                                        <p:cTn id="132" dur="1000"/>
                                        <p:tgtEl>
                                          <p:spTgt spid="5"/>
                                        </p:tgtEl>
                                      </p:cBhvr>
                                    </p:animEffect>
                                    <p:set>
                                      <p:cBhvr>
                                        <p:cTn id="133" dur="1" fill="hold">
                                          <p:stCondLst>
                                            <p:cond delay="999"/>
                                          </p:stCondLst>
                                        </p:cTn>
                                        <p:tgtEl>
                                          <p:spTgt spid="5"/>
                                        </p:tgtEl>
                                        <p:attrNameLst>
                                          <p:attrName>style.visibility</p:attrName>
                                        </p:attrNameLst>
                                      </p:cBhvr>
                                      <p:to>
                                        <p:strVal val="hidden"/>
                                      </p:to>
                                    </p:set>
                                  </p:childTnLst>
                                </p:cTn>
                              </p:par>
                            </p:childTnLst>
                          </p:cTn>
                        </p:par>
                        <p:par>
                          <p:cTn id="134" fill="hold">
                            <p:stCondLst>
                              <p:cond delay="2000"/>
                            </p:stCondLst>
                            <p:childTnLst>
                              <p:par>
                                <p:cTn id="135" presetID="50" presetClass="exit" presetSubtype="0" accel="100000" fill="hold" nodeType="afterEffect">
                                  <p:stCondLst>
                                    <p:cond delay="0"/>
                                  </p:stCondLst>
                                  <p:childTnLst>
                                    <p:anim calcmode="lin" valueType="num">
                                      <p:cBhvr>
                                        <p:cTn id="136" dur="1000"/>
                                        <p:tgtEl>
                                          <p:spTgt spid="23"/>
                                        </p:tgtEl>
                                        <p:attrNameLst>
                                          <p:attrName>ppt_w</p:attrName>
                                        </p:attrNameLst>
                                      </p:cBhvr>
                                      <p:tavLst>
                                        <p:tav tm="0">
                                          <p:val>
                                            <p:strVal val="ppt_w"/>
                                          </p:val>
                                        </p:tav>
                                        <p:tav tm="100000">
                                          <p:val>
                                            <p:strVal val="ppt_w+.3"/>
                                          </p:val>
                                        </p:tav>
                                      </p:tavLst>
                                    </p:anim>
                                    <p:anim calcmode="lin" valueType="num">
                                      <p:cBhvr>
                                        <p:cTn id="137" dur="1000"/>
                                        <p:tgtEl>
                                          <p:spTgt spid="23"/>
                                        </p:tgtEl>
                                        <p:attrNameLst>
                                          <p:attrName>ppt_h</p:attrName>
                                        </p:attrNameLst>
                                      </p:cBhvr>
                                      <p:tavLst>
                                        <p:tav tm="0">
                                          <p:val>
                                            <p:strVal val="ppt_h"/>
                                          </p:val>
                                        </p:tav>
                                        <p:tav tm="100000">
                                          <p:val>
                                            <p:strVal val="ppt_h"/>
                                          </p:val>
                                        </p:tav>
                                      </p:tavLst>
                                    </p:anim>
                                    <p:animEffect transition="out" filter="fade">
                                      <p:cBhvr>
                                        <p:cTn id="138" dur="1000"/>
                                        <p:tgtEl>
                                          <p:spTgt spid="23"/>
                                        </p:tgtEl>
                                      </p:cBhvr>
                                    </p:animEffect>
                                    <p:set>
                                      <p:cBhvr>
                                        <p:cTn id="139" dur="1" fill="hold">
                                          <p:stCondLst>
                                            <p:cond delay="999"/>
                                          </p:stCondLst>
                                        </p:cTn>
                                        <p:tgtEl>
                                          <p:spTgt spid="23"/>
                                        </p:tgtEl>
                                        <p:attrNameLst>
                                          <p:attrName>style.visibility</p:attrName>
                                        </p:attrNameLst>
                                      </p:cBhvr>
                                      <p:to>
                                        <p:strVal val="hidden"/>
                                      </p:to>
                                    </p:set>
                                  </p:childTnLst>
                                </p:cTn>
                              </p:par>
                            </p:childTnLst>
                          </p:cTn>
                        </p:par>
                        <p:par>
                          <p:cTn id="140" fill="hold">
                            <p:stCondLst>
                              <p:cond delay="3000"/>
                            </p:stCondLst>
                            <p:childTnLst>
                              <p:par>
                                <p:cTn id="141" presetID="53" presetClass="exit" presetSubtype="32" fill="hold" nodeType="afterEffect">
                                  <p:stCondLst>
                                    <p:cond delay="0"/>
                                  </p:stCondLst>
                                  <p:childTnLst>
                                    <p:anim calcmode="lin" valueType="num">
                                      <p:cBhvr>
                                        <p:cTn id="142" dur="500"/>
                                        <p:tgtEl>
                                          <p:spTgt spid="10"/>
                                        </p:tgtEl>
                                        <p:attrNameLst>
                                          <p:attrName>ppt_w</p:attrName>
                                        </p:attrNameLst>
                                      </p:cBhvr>
                                      <p:tavLst>
                                        <p:tav tm="0">
                                          <p:val>
                                            <p:strVal val="ppt_w"/>
                                          </p:val>
                                        </p:tav>
                                        <p:tav tm="100000">
                                          <p:val>
                                            <p:fltVal val="0"/>
                                          </p:val>
                                        </p:tav>
                                      </p:tavLst>
                                    </p:anim>
                                    <p:anim calcmode="lin" valueType="num">
                                      <p:cBhvr>
                                        <p:cTn id="143" dur="500"/>
                                        <p:tgtEl>
                                          <p:spTgt spid="10"/>
                                        </p:tgtEl>
                                        <p:attrNameLst>
                                          <p:attrName>ppt_h</p:attrName>
                                        </p:attrNameLst>
                                      </p:cBhvr>
                                      <p:tavLst>
                                        <p:tav tm="0">
                                          <p:val>
                                            <p:strVal val="ppt_h"/>
                                          </p:val>
                                        </p:tav>
                                        <p:tav tm="100000">
                                          <p:val>
                                            <p:fltVal val="0"/>
                                          </p:val>
                                        </p:tav>
                                      </p:tavLst>
                                    </p:anim>
                                    <p:animEffect transition="out" filter="fade">
                                      <p:cBhvr>
                                        <p:cTn id="144" dur="500"/>
                                        <p:tgtEl>
                                          <p:spTgt spid="10"/>
                                        </p:tgtEl>
                                      </p:cBhvr>
                                    </p:animEffect>
                                    <p:set>
                                      <p:cBhvr>
                                        <p:cTn id="145" dur="1" fill="hold">
                                          <p:stCondLst>
                                            <p:cond delay="499"/>
                                          </p:stCondLst>
                                        </p:cTn>
                                        <p:tgtEl>
                                          <p:spTgt spid="1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56" presetClass="path" presetSubtype="0" accel="50000" decel="50000" fill="hold" nodeType="clickEffect">
                                  <p:stCondLst>
                                    <p:cond delay="0"/>
                                  </p:stCondLst>
                                  <p:childTnLst>
                                    <p:animMotion origin="layout" path="M 5E-6 -1.85185E-6 L 0.50643 -0.47963 " pathEditMode="relative" rAng="0" ptsTypes="AA">
                                      <p:cBhvr>
                                        <p:cTn id="149" dur="2000" fill="hold"/>
                                        <p:tgtEl>
                                          <p:spTgt spid="24"/>
                                        </p:tgtEl>
                                        <p:attrNameLst>
                                          <p:attrName>ppt_x</p:attrName>
                                          <p:attrName>ppt_y</p:attrName>
                                        </p:attrNameLst>
                                      </p:cBhvr>
                                      <p:rCtr x="25313" y="-23981"/>
                                    </p:animMotion>
                                  </p:childTnLst>
                                </p:cTn>
                              </p:par>
                              <p:par>
                                <p:cTn id="150" presetID="50" presetClass="exit" presetSubtype="0" accel="100000" fill="hold" nodeType="withEffect">
                                  <p:stCondLst>
                                    <p:cond delay="0"/>
                                  </p:stCondLst>
                                  <p:childTnLst>
                                    <p:anim calcmode="lin" valueType="num">
                                      <p:cBhvr>
                                        <p:cTn id="151" dur="1000"/>
                                        <p:tgtEl>
                                          <p:spTgt spid="4"/>
                                        </p:tgtEl>
                                        <p:attrNameLst>
                                          <p:attrName>ppt_w</p:attrName>
                                        </p:attrNameLst>
                                      </p:cBhvr>
                                      <p:tavLst>
                                        <p:tav tm="0">
                                          <p:val>
                                            <p:strVal val="ppt_w"/>
                                          </p:val>
                                        </p:tav>
                                        <p:tav tm="100000">
                                          <p:val>
                                            <p:strVal val="ppt_w+.3"/>
                                          </p:val>
                                        </p:tav>
                                      </p:tavLst>
                                    </p:anim>
                                    <p:anim calcmode="lin" valueType="num">
                                      <p:cBhvr>
                                        <p:cTn id="152" dur="1000"/>
                                        <p:tgtEl>
                                          <p:spTgt spid="4"/>
                                        </p:tgtEl>
                                        <p:attrNameLst>
                                          <p:attrName>ppt_h</p:attrName>
                                        </p:attrNameLst>
                                      </p:cBhvr>
                                      <p:tavLst>
                                        <p:tav tm="0">
                                          <p:val>
                                            <p:strVal val="ppt_h"/>
                                          </p:val>
                                        </p:tav>
                                        <p:tav tm="100000">
                                          <p:val>
                                            <p:strVal val="ppt_h"/>
                                          </p:val>
                                        </p:tav>
                                      </p:tavLst>
                                    </p:anim>
                                    <p:animEffect transition="out" filter="fade">
                                      <p:cBhvr>
                                        <p:cTn id="153" dur="1000"/>
                                        <p:tgtEl>
                                          <p:spTgt spid="4"/>
                                        </p:tgtEl>
                                      </p:cBhvr>
                                    </p:animEffect>
                                    <p:set>
                                      <p:cBhvr>
                                        <p:cTn id="154" dur="1" fill="hold">
                                          <p:stCondLst>
                                            <p:cond delay="999"/>
                                          </p:stCondLst>
                                        </p:cTn>
                                        <p:tgtEl>
                                          <p:spTgt spid="4"/>
                                        </p:tgtEl>
                                        <p:attrNameLst>
                                          <p:attrName>style.visibility</p:attrName>
                                        </p:attrNameLst>
                                      </p:cBhvr>
                                      <p:to>
                                        <p:strVal val="hidden"/>
                                      </p:to>
                                    </p:set>
                                  </p:childTnLst>
                                </p:cTn>
                              </p:par>
                            </p:childTnLst>
                          </p:cTn>
                        </p:par>
                        <p:par>
                          <p:cTn id="155" fill="hold">
                            <p:stCondLst>
                              <p:cond delay="2000"/>
                            </p:stCondLst>
                            <p:childTnLst>
                              <p:par>
                                <p:cTn id="156" presetID="50" presetClass="exit" presetSubtype="0" accel="100000" fill="hold" nodeType="afterEffect">
                                  <p:stCondLst>
                                    <p:cond delay="0"/>
                                  </p:stCondLst>
                                  <p:childTnLst>
                                    <p:anim calcmode="lin" valueType="num">
                                      <p:cBhvr>
                                        <p:cTn id="157" dur="1000"/>
                                        <p:tgtEl>
                                          <p:spTgt spid="24"/>
                                        </p:tgtEl>
                                        <p:attrNameLst>
                                          <p:attrName>ppt_w</p:attrName>
                                        </p:attrNameLst>
                                      </p:cBhvr>
                                      <p:tavLst>
                                        <p:tav tm="0">
                                          <p:val>
                                            <p:strVal val="ppt_w"/>
                                          </p:val>
                                        </p:tav>
                                        <p:tav tm="100000">
                                          <p:val>
                                            <p:strVal val="ppt_w+.3"/>
                                          </p:val>
                                        </p:tav>
                                      </p:tavLst>
                                    </p:anim>
                                    <p:anim calcmode="lin" valueType="num">
                                      <p:cBhvr>
                                        <p:cTn id="158" dur="1000"/>
                                        <p:tgtEl>
                                          <p:spTgt spid="24"/>
                                        </p:tgtEl>
                                        <p:attrNameLst>
                                          <p:attrName>ppt_h</p:attrName>
                                        </p:attrNameLst>
                                      </p:cBhvr>
                                      <p:tavLst>
                                        <p:tav tm="0">
                                          <p:val>
                                            <p:strVal val="ppt_h"/>
                                          </p:val>
                                        </p:tav>
                                        <p:tav tm="100000">
                                          <p:val>
                                            <p:strVal val="ppt_h"/>
                                          </p:val>
                                        </p:tav>
                                      </p:tavLst>
                                    </p:anim>
                                    <p:animEffect transition="out" filter="fade">
                                      <p:cBhvr>
                                        <p:cTn id="159" dur="1000"/>
                                        <p:tgtEl>
                                          <p:spTgt spid="24"/>
                                        </p:tgtEl>
                                      </p:cBhvr>
                                    </p:animEffect>
                                    <p:set>
                                      <p:cBhvr>
                                        <p:cTn id="160" dur="1" fill="hold">
                                          <p:stCondLst>
                                            <p:cond delay="999"/>
                                          </p:stCondLst>
                                        </p:cTn>
                                        <p:tgtEl>
                                          <p:spTgt spid="24"/>
                                        </p:tgtEl>
                                        <p:attrNameLst>
                                          <p:attrName>style.visibility</p:attrName>
                                        </p:attrNameLst>
                                      </p:cBhvr>
                                      <p:to>
                                        <p:strVal val="hidden"/>
                                      </p:to>
                                    </p:set>
                                  </p:childTnLst>
                                </p:cTn>
                              </p:par>
                            </p:childTnLst>
                          </p:cTn>
                        </p:par>
                        <p:par>
                          <p:cTn id="161" fill="hold">
                            <p:stCondLst>
                              <p:cond delay="3000"/>
                            </p:stCondLst>
                            <p:childTnLst>
                              <p:par>
                                <p:cTn id="162" presetID="53" presetClass="exit" presetSubtype="32" fill="hold" nodeType="afterEffect">
                                  <p:stCondLst>
                                    <p:cond delay="0"/>
                                  </p:stCondLst>
                                  <p:childTnLst>
                                    <p:anim calcmode="lin" valueType="num">
                                      <p:cBhvr>
                                        <p:cTn id="163" dur="500"/>
                                        <p:tgtEl>
                                          <p:spTgt spid="8"/>
                                        </p:tgtEl>
                                        <p:attrNameLst>
                                          <p:attrName>ppt_w</p:attrName>
                                        </p:attrNameLst>
                                      </p:cBhvr>
                                      <p:tavLst>
                                        <p:tav tm="0">
                                          <p:val>
                                            <p:strVal val="ppt_w"/>
                                          </p:val>
                                        </p:tav>
                                        <p:tav tm="100000">
                                          <p:val>
                                            <p:fltVal val="0"/>
                                          </p:val>
                                        </p:tav>
                                      </p:tavLst>
                                    </p:anim>
                                    <p:anim calcmode="lin" valueType="num">
                                      <p:cBhvr>
                                        <p:cTn id="164" dur="500"/>
                                        <p:tgtEl>
                                          <p:spTgt spid="8"/>
                                        </p:tgtEl>
                                        <p:attrNameLst>
                                          <p:attrName>ppt_h</p:attrName>
                                        </p:attrNameLst>
                                      </p:cBhvr>
                                      <p:tavLst>
                                        <p:tav tm="0">
                                          <p:val>
                                            <p:strVal val="ppt_h"/>
                                          </p:val>
                                        </p:tav>
                                        <p:tav tm="100000">
                                          <p:val>
                                            <p:fltVal val="0"/>
                                          </p:val>
                                        </p:tav>
                                      </p:tavLst>
                                    </p:anim>
                                    <p:animEffect transition="out" filter="fade">
                                      <p:cBhvr>
                                        <p:cTn id="165" dur="500"/>
                                        <p:tgtEl>
                                          <p:spTgt spid="8"/>
                                        </p:tgtEl>
                                      </p:cBhvr>
                                    </p:animEffect>
                                    <p:set>
                                      <p:cBhvr>
                                        <p:cTn id="16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10" name="Google Shape;260;p33">
            <a:extLst>
              <a:ext uri="{FF2B5EF4-FFF2-40B4-BE49-F238E27FC236}">
                <a16:creationId xmlns:a16="http://schemas.microsoft.com/office/drawing/2014/main" id="{89667C6C-D850-5412-B738-EFDBC3BA70D6}"/>
              </a:ext>
            </a:extLst>
          </p:cNvPr>
          <p:cNvSpPr txBox="1">
            <a:spLocks/>
          </p:cNvSpPr>
          <p:nvPr/>
        </p:nvSpPr>
        <p:spPr>
          <a:xfrm>
            <a:off x="313699" y="299980"/>
            <a:ext cx="8013898" cy="899766"/>
          </a:xfrm>
          <a:prstGeom prst="roundRect">
            <a:avLst/>
          </a:prstGeom>
          <a:solidFill>
            <a:srgbClr val="FFFF00"/>
          </a:solidFill>
          <a:ln>
            <a:solidFill>
              <a:schemeClr val="tx1"/>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2400" b="1">
                <a:solidFill>
                  <a:schemeClr val="tx1">
                    <a:lumMod val="50000"/>
                  </a:schemeClr>
                </a:solidFill>
                <a:latin typeface="UTM Avo" panose="02040603050506020204" pitchFamily="18" charset="0"/>
              </a:rPr>
              <a:t>b) Tìm số lớn nhất ở mỗi miếng bìa A, B, C, D rồi viết các số đó theo thứ tự từ bé đến lớn </a:t>
            </a:r>
            <a:endParaRPr lang="vi-VN" sz="2400" b="1">
              <a:solidFill>
                <a:schemeClr val="tx1">
                  <a:lumMod val="50000"/>
                </a:schemeClr>
              </a:solidFill>
              <a:latin typeface="UTM Avo" panose="02040603050506020204" pitchFamily="18" charset="0"/>
            </a:endParaRPr>
          </a:p>
        </p:txBody>
      </p:sp>
      <p:pic>
        <p:nvPicPr>
          <p:cNvPr id="11" name="Picture 10">
            <a:extLst>
              <a:ext uri="{FF2B5EF4-FFF2-40B4-BE49-F238E27FC236}">
                <a16:creationId xmlns:a16="http://schemas.microsoft.com/office/drawing/2014/main" id="{B65F531E-5D73-2B37-AE1F-5DBC8689589C}"/>
              </a:ext>
            </a:extLst>
          </p:cNvPr>
          <p:cNvPicPr>
            <a:picLocks noChangeAspect="1"/>
          </p:cNvPicPr>
          <p:nvPr/>
        </p:nvPicPr>
        <p:blipFill>
          <a:blip r:embed="rId3"/>
          <a:stretch>
            <a:fillRect/>
          </a:stretch>
        </p:blipFill>
        <p:spPr>
          <a:xfrm>
            <a:off x="7824849" y="60386"/>
            <a:ext cx="1380840" cy="1199746"/>
          </a:xfrm>
          <a:prstGeom prst="rect">
            <a:avLst/>
          </a:prstGeom>
        </p:spPr>
      </p:pic>
      <p:graphicFrame>
        <p:nvGraphicFramePr>
          <p:cNvPr id="12" name="Table 11">
            <a:extLst>
              <a:ext uri="{FF2B5EF4-FFF2-40B4-BE49-F238E27FC236}">
                <a16:creationId xmlns:a16="http://schemas.microsoft.com/office/drawing/2014/main" id="{FB856202-56C9-05AF-8084-BBDF1138BF22}"/>
              </a:ext>
            </a:extLst>
          </p:cNvPr>
          <p:cNvGraphicFramePr>
            <a:graphicFrameLocks noGrp="1"/>
          </p:cNvGraphicFramePr>
          <p:nvPr>
            <p:extLst>
              <p:ext uri="{D42A27DB-BD31-4B8C-83A1-F6EECF244321}">
                <p14:modId xmlns:p14="http://schemas.microsoft.com/office/powerpoint/2010/main" val="1295688463"/>
              </p:ext>
            </p:extLst>
          </p:nvPr>
        </p:nvGraphicFramePr>
        <p:xfrm>
          <a:off x="6037417" y="2927687"/>
          <a:ext cx="1787432" cy="1158240"/>
        </p:xfrm>
        <a:graphic>
          <a:graphicData uri="http://schemas.openxmlformats.org/drawingml/2006/table">
            <a:tbl>
              <a:tblPr firstRow="1" bandRow="1">
                <a:tableStyleId>{35758FB7-9AC5-4552-8A53-C91805E547FA}</a:tableStyleId>
              </a:tblPr>
              <a:tblGrid>
                <a:gridCol w="893716">
                  <a:extLst>
                    <a:ext uri="{9D8B030D-6E8A-4147-A177-3AD203B41FA5}">
                      <a16:colId xmlns:a16="http://schemas.microsoft.com/office/drawing/2014/main" val="65930647"/>
                    </a:ext>
                  </a:extLst>
                </a:gridCol>
                <a:gridCol w="893716">
                  <a:extLst>
                    <a:ext uri="{9D8B030D-6E8A-4147-A177-3AD203B41FA5}">
                      <a16:colId xmlns:a16="http://schemas.microsoft.com/office/drawing/2014/main" val="4052125084"/>
                    </a:ext>
                  </a:extLst>
                </a:gridCol>
              </a:tblGrid>
              <a:tr h="579120">
                <a:tc>
                  <a:txBody>
                    <a:bodyPr/>
                    <a:lstStyle/>
                    <a:p>
                      <a:pPr algn="ctr"/>
                      <a:r>
                        <a:rPr lang="en-US" sz="3200" b="1">
                          <a:solidFill>
                            <a:srgbClr val="002060"/>
                          </a:solidFill>
                          <a:latin typeface="UTM Avo" panose="0204060305050602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3419546"/>
                  </a:ext>
                </a:extLst>
              </a:tr>
              <a:tr h="579120">
                <a:tc>
                  <a:txBody>
                    <a:bodyPr/>
                    <a:lstStyle/>
                    <a:p>
                      <a:pPr algn="ctr"/>
                      <a:r>
                        <a:rPr lang="en-US" sz="3200" b="1">
                          <a:solidFill>
                            <a:srgbClr val="002060"/>
                          </a:solidFill>
                          <a:latin typeface="UTM Avo" panose="02040603050506020204" pitchFamily="18"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145461"/>
                  </a:ext>
                </a:extLst>
              </a:tr>
            </a:tbl>
          </a:graphicData>
        </a:graphic>
      </p:graphicFrame>
      <p:graphicFrame>
        <p:nvGraphicFramePr>
          <p:cNvPr id="13" name="Table 12">
            <a:extLst>
              <a:ext uri="{FF2B5EF4-FFF2-40B4-BE49-F238E27FC236}">
                <a16:creationId xmlns:a16="http://schemas.microsoft.com/office/drawing/2014/main" id="{D03D2112-2918-4216-CE16-5D8DDEC98DAE}"/>
              </a:ext>
            </a:extLst>
          </p:cNvPr>
          <p:cNvGraphicFramePr>
            <a:graphicFrameLocks noGrp="1"/>
          </p:cNvGraphicFramePr>
          <p:nvPr>
            <p:extLst>
              <p:ext uri="{D42A27DB-BD31-4B8C-83A1-F6EECF244321}">
                <p14:modId xmlns:p14="http://schemas.microsoft.com/office/powerpoint/2010/main" val="4117288001"/>
              </p:ext>
            </p:extLst>
          </p:nvPr>
        </p:nvGraphicFramePr>
        <p:xfrm>
          <a:off x="1123942" y="2927687"/>
          <a:ext cx="1841950" cy="1158240"/>
        </p:xfrm>
        <a:graphic>
          <a:graphicData uri="http://schemas.openxmlformats.org/drawingml/2006/table">
            <a:tbl>
              <a:tblPr firstRow="1" bandRow="1">
                <a:tableStyleId>{35758FB7-9AC5-4552-8A53-C91805E547FA}</a:tableStyleId>
              </a:tblPr>
              <a:tblGrid>
                <a:gridCol w="920975">
                  <a:extLst>
                    <a:ext uri="{9D8B030D-6E8A-4147-A177-3AD203B41FA5}">
                      <a16:colId xmlns:a16="http://schemas.microsoft.com/office/drawing/2014/main" val="580336804"/>
                    </a:ext>
                  </a:extLst>
                </a:gridCol>
                <a:gridCol w="920975">
                  <a:extLst>
                    <a:ext uri="{9D8B030D-6E8A-4147-A177-3AD203B41FA5}">
                      <a16:colId xmlns:a16="http://schemas.microsoft.com/office/drawing/2014/main" val="1199687056"/>
                    </a:ext>
                  </a:extLst>
                </a:gridCol>
              </a:tblGrid>
              <a:tr h="576594">
                <a:tc>
                  <a:txBody>
                    <a:bodyPr/>
                    <a:lstStyle/>
                    <a:p>
                      <a:pPr algn="ctr"/>
                      <a:r>
                        <a:rPr lang="en-US" sz="3200" b="1">
                          <a:solidFill>
                            <a:srgbClr val="002060"/>
                          </a:solidFill>
                          <a:latin typeface="UTM Avo" panose="02040603050506020204" pitchFamily="18"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081748"/>
                  </a:ext>
                </a:extLst>
              </a:tr>
              <a:tr h="576594">
                <a:tc>
                  <a:txBody>
                    <a:bodyPr/>
                    <a:lstStyle/>
                    <a:p>
                      <a:pPr algn="ctr"/>
                      <a:r>
                        <a:rPr lang="en-US" sz="3200" b="1">
                          <a:solidFill>
                            <a:srgbClr val="002060"/>
                          </a:solidFill>
                          <a:latin typeface="UTM Avo" panose="02040603050506020204" pitchFamily="18"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4221566"/>
                  </a:ext>
                </a:extLst>
              </a:tr>
            </a:tbl>
          </a:graphicData>
        </a:graphic>
      </p:graphicFrame>
      <p:graphicFrame>
        <p:nvGraphicFramePr>
          <p:cNvPr id="14" name="Table 13">
            <a:extLst>
              <a:ext uri="{FF2B5EF4-FFF2-40B4-BE49-F238E27FC236}">
                <a16:creationId xmlns:a16="http://schemas.microsoft.com/office/drawing/2014/main" id="{D58E9878-1839-D92F-6158-AE93A5611EA8}"/>
              </a:ext>
            </a:extLst>
          </p:cNvPr>
          <p:cNvGraphicFramePr>
            <a:graphicFrameLocks noGrp="1"/>
          </p:cNvGraphicFramePr>
          <p:nvPr>
            <p:extLst>
              <p:ext uri="{D42A27DB-BD31-4B8C-83A1-F6EECF244321}">
                <p14:modId xmlns:p14="http://schemas.microsoft.com/office/powerpoint/2010/main" val="1964092185"/>
              </p:ext>
            </p:extLst>
          </p:nvPr>
        </p:nvGraphicFramePr>
        <p:xfrm>
          <a:off x="5998322" y="1499726"/>
          <a:ext cx="1841950" cy="1228337"/>
        </p:xfrm>
        <a:graphic>
          <a:graphicData uri="http://schemas.openxmlformats.org/drawingml/2006/table">
            <a:tbl>
              <a:tblPr firstRow="1" bandRow="1">
                <a:tableStyleId>{35758FB7-9AC5-4552-8A53-C91805E547FA}</a:tableStyleId>
              </a:tblPr>
              <a:tblGrid>
                <a:gridCol w="920975">
                  <a:extLst>
                    <a:ext uri="{9D8B030D-6E8A-4147-A177-3AD203B41FA5}">
                      <a16:colId xmlns:a16="http://schemas.microsoft.com/office/drawing/2014/main" val="122102124"/>
                    </a:ext>
                  </a:extLst>
                </a:gridCol>
                <a:gridCol w="920975">
                  <a:extLst>
                    <a:ext uri="{9D8B030D-6E8A-4147-A177-3AD203B41FA5}">
                      <a16:colId xmlns:a16="http://schemas.microsoft.com/office/drawing/2014/main" val="3710292329"/>
                    </a:ext>
                  </a:extLst>
                </a:gridCol>
              </a:tblGrid>
              <a:tr h="601945">
                <a:tc>
                  <a:txBody>
                    <a:bodyPr/>
                    <a:lstStyle/>
                    <a:p>
                      <a:pPr algn="ctr"/>
                      <a:r>
                        <a:rPr lang="en-US" sz="3200" b="1">
                          <a:solidFill>
                            <a:srgbClr val="002060"/>
                          </a:solidFill>
                          <a:latin typeface="UTM Avo" panose="02040603050506020204" pitchFamily="18"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3266637"/>
                  </a:ext>
                </a:extLst>
              </a:tr>
              <a:tr h="626392">
                <a:tc>
                  <a:txBody>
                    <a:bodyPr/>
                    <a:lstStyle/>
                    <a:p>
                      <a:pPr algn="ctr"/>
                      <a:r>
                        <a:rPr lang="en-US" sz="3200" b="1">
                          <a:solidFill>
                            <a:srgbClr val="002060"/>
                          </a:solidFill>
                          <a:latin typeface="UTM Avo" panose="02040603050506020204" pitchFamily="18"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164539"/>
                  </a:ext>
                </a:extLst>
              </a:tr>
            </a:tbl>
          </a:graphicData>
        </a:graphic>
      </p:graphicFrame>
      <p:graphicFrame>
        <p:nvGraphicFramePr>
          <p:cNvPr id="15" name="Table 14">
            <a:extLst>
              <a:ext uri="{FF2B5EF4-FFF2-40B4-BE49-F238E27FC236}">
                <a16:creationId xmlns:a16="http://schemas.microsoft.com/office/drawing/2014/main" id="{4E494CF9-A5F1-1158-D851-731243F153C5}"/>
              </a:ext>
            </a:extLst>
          </p:cNvPr>
          <p:cNvGraphicFramePr>
            <a:graphicFrameLocks noGrp="1"/>
          </p:cNvGraphicFramePr>
          <p:nvPr>
            <p:extLst>
              <p:ext uri="{D42A27DB-BD31-4B8C-83A1-F6EECF244321}">
                <p14:modId xmlns:p14="http://schemas.microsoft.com/office/powerpoint/2010/main" val="2857015350"/>
              </p:ext>
            </p:extLst>
          </p:nvPr>
        </p:nvGraphicFramePr>
        <p:xfrm>
          <a:off x="1123942" y="1434286"/>
          <a:ext cx="1841950" cy="1293778"/>
        </p:xfrm>
        <a:graphic>
          <a:graphicData uri="http://schemas.openxmlformats.org/drawingml/2006/table">
            <a:tbl>
              <a:tblPr firstRow="1" bandRow="1">
                <a:tableStyleId>{35758FB7-9AC5-4552-8A53-C91805E547FA}</a:tableStyleId>
              </a:tblPr>
              <a:tblGrid>
                <a:gridCol w="920975">
                  <a:extLst>
                    <a:ext uri="{9D8B030D-6E8A-4147-A177-3AD203B41FA5}">
                      <a16:colId xmlns:a16="http://schemas.microsoft.com/office/drawing/2014/main" val="3355169010"/>
                    </a:ext>
                  </a:extLst>
                </a:gridCol>
                <a:gridCol w="920975">
                  <a:extLst>
                    <a:ext uri="{9D8B030D-6E8A-4147-A177-3AD203B41FA5}">
                      <a16:colId xmlns:a16="http://schemas.microsoft.com/office/drawing/2014/main" val="401509075"/>
                    </a:ext>
                  </a:extLst>
                </a:gridCol>
              </a:tblGrid>
              <a:tr h="646889">
                <a:tc>
                  <a:txBody>
                    <a:bodyPr/>
                    <a:lstStyle/>
                    <a:p>
                      <a:pPr algn="ctr"/>
                      <a:r>
                        <a:rPr lang="en-US" sz="3200" b="1">
                          <a:solidFill>
                            <a:srgbClr val="002060"/>
                          </a:solidFill>
                          <a:latin typeface="UTM Avo" panose="0204060305050602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6378696"/>
                  </a:ext>
                </a:extLst>
              </a:tr>
              <a:tr h="646889">
                <a:tc>
                  <a:txBody>
                    <a:bodyPr/>
                    <a:lstStyle/>
                    <a:p>
                      <a:pPr algn="ctr"/>
                      <a:r>
                        <a:rPr lang="en-US" sz="3200" b="1">
                          <a:solidFill>
                            <a:srgbClr val="002060"/>
                          </a:solidFill>
                          <a:latin typeface="UTM Avo" panose="02040603050506020204" pitchFamily="18"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solidFill>
                            <a:srgbClr val="002060"/>
                          </a:solidFill>
                          <a:latin typeface="UTM Avo" panose="02040603050506020204" pitchFamily="18" charset="0"/>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608716"/>
                  </a:ext>
                </a:extLst>
              </a:tr>
            </a:tbl>
          </a:graphicData>
        </a:graphic>
      </p:graphicFrame>
      <p:pic>
        <p:nvPicPr>
          <p:cNvPr id="16" name="Picture 15">
            <a:extLst>
              <a:ext uri="{FF2B5EF4-FFF2-40B4-BE49-F238E27FC236}">
                <a16:creationId xmlns:a16="http://schemas.microsoft.com/office/drawing/2014/main" id="{AB89965A-F4E7-50FC-9945-30D10A681D23}"/>
              </a:ext>
            </a:extLst>
          </p:cNvPr>
          <p:cNvPicPr>
            <a:picLocks noChangeAspect="1"/>
          </p:cNvPicPr>
          <p:nvPr/>
        </p:nvPicPr>
        <p:blipFill>
          <a:blip r:embed="rId4"/>
          <a:stretch>
            <a:fillRect/>
          </a:stretch>
        </p:blipFill>
        <p:spPr>
          <a:xfrm>
            <a:off x="2890809" y="1701212"/>
            <a:ext cx="929701" cy="875012"/>
          </a:xfrm>
          <a:prstGeom prst="rect">
            <a:avLst/>
          </a:prstGeom>
        </p:spPr>
      </p:pic>
      <p:pic>
        <p:nvPicPr>
          <p:cNvPr id="17" name="Picture 16">
            <a:extLst>
              <a:ext uri="{FF2B5EF4-FFF2-40B4-BE49-F238E27FC236}">
                <a16:creationId xmlns:a16="http://schemas.microsoft.com/office/drawing/2014/main" id="{A387A102-EE59-4E21-E7DA-2BA7889F06B2}"/>
              </a:ext>
            </a:extLst>
          </p:cNvPr>
          <p:cNvPicPr>
            <a:picLocks noChangeAspect="1"/>
          </p:cNvPicPr>
          <p:nvPr/>
        </p:nvPicPr>
        <p:blipFill>
          <a:blip r:embed="rId5"/>
          <a:stretch>
            <a:fillRect/>
          </a:stretch>
        </p:blipFill>
        <p:spPr>
          <a:xfrm>
            <a:off x="5029524" y="1696738"/>
            <a:ext cx="929701" cy="875012"/>
          </a:xfrm>
          <a:prstGeom prst="rect">
            <a:avLst/>
          </a:prstGeom>
        </p:spPr>
      </p:pic>
      <p:pic>
        <p:nvPicPr>
          <p:cNvPr id="18" name="Picture 17">
            <a:extLst>
              <a:ext uri="{FF2B5EF4-FFF2-40B4-BE49-F238E27FC236}">
                <a16:creationId xmlns:a16="http://schemas.microsoft.com/office/drawing/2014/main" id="{679BBECB-06AE-4EE2-A20F-A0BF802B8769}"/>
              </a:ext>
            </a:extLst>
          </p:cNvPr>
          <p:cNvPicPr>
            <a:picLocks noChangeAspect="1"/>
          </p:cNvPicPr>
          <p:nvPr/>
        </p:nvPicPr>
        <p:blipFill>
          <a:blip r:embed="rId6"/>
          <a:stretch>
            <a:fillRect/>
          </a:stretch>
        </p:blipFill>
        <p:spPr>
          <a:xfrm>
            <a:off x="2851714" y="3137322"/>
            <a:ext cx="1007893" cy="948605"/>
          </a:xfrm>
          <a:prstGeom prst="rect">
            <a:avLst/>
          </a:prstGeom>
        </p:spPr>
      </p:pic>
      <p:pic>
        <p:nvPicPr>
          <p:cNvPr id="19" name="Picture 18">
            <a:extLst>
              <a:ext uri="{FF2B5EF4-FFF2-40B4-BE49-F238E27FC236}">
                <a16:creationId xmlns:a16="http://schemas.microsoft.com/office/drawing/2014/main" id="{6BA89662-8C49-7E45-3450-ADF5FE4A0931}"/>
              </a:ext>
            </a:extLst>
          </p:cNvPr>
          <p:cNvPicPr>
            <a:picLocks noChangeAspect="1"/>
          </p:cNvPicPr>
          <p:nvPr/>
        </p:nvPicPr>
        <p:blipFill>
          <a:blip r:embed="rId7"/>
          <a:stretch>
            <a:fillRect/>
          </a:stretch>
        </p:blipFill>
        <p:spPr>
          <a:xfrm>
            <a:off x="5029524" y="3137322"/>
            <a:ext cx="1007893" cy="948605"/>
          </a:xfrm>
          <a:prstGeom prst="rect">
            <a:avLst/>
          </a:prstGeom>
        </p:spPr>
      </p:pic>
      <p:sp>
        <p:nvSpPr>
          <p:cNvPr id="21" name="Oval 20">
            <a:extLst>
              <a:ext uri="{FF2B5EF4-FFF2-40B4-BE49-F238E27FC236}">
                <a16:creationId xmlns:a16="http://schemas.microsoft.com/office/drawing/2014/main" id="{3A9D99F9-64D1-BBC3-9B86-57F00EE7B522}"/>
              </a:ext>
            </a:extLst>
          </p:cNvPr>
          <p:cNvSpPr/>
          <p:nvPr/>
        </p:nvSpPr>
        <p:spPr>
          <a:xfrm>
            <a:off x="2036191" y="1924859"/>
            <a:ext cx="929701" cy="87501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74AF31-FCB3-3A74-D11B-21057CF4144F}"/>
              </a:ext>
            </a:extLst>
          </p:cNvPr>
          <p:cNvSpPr/>
          <p:nvPr/>
        </p:nvSpPr>
        <p:spPr>
          <a:xfrm>
            <a:off x="6919297" y="2011097"/>
            <a:ext cx="929701" cy="87501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B381183-B840-4DC6-DBE4-ADC3AAD5D77F}"/>
              </a:ext>
            </a:extLst>
          </p:cNvPr>
          <p:cNvSpPr/>
          <p:nvPr/>
        </p:nvSpPr>
        <p:spPr>
          <a:xfrm>
            <a:off x="2044917" y="3392951"/>
            <a:ext cx="929701" cy="87501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EF8B2B-45BB-B5CE-7677-17F5D6BA8666}"/>
              </a:ext>
            </a:extLst>
          </p:cNvPr>
          <p:cNvSpPr/>
          <p:nvPr/>
        </p:nvSpPr>
        <p:spPr>
          <a:xfrm>
            <a:off x="6919296" y="3410538"/>
            <a:ext cx="929701" cy="87501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262;p33">
            <a:extLst>
              <a:ext uri="{FF2B5EF4-FFF2-40B4-BE49-F238E27FC236}">
                <a16:creationId xmlns:a16="http://schemas.microsoft.com/office/drawing/2014/main" id="{95152A17-4FF7-9AC3-1236-6C9F0873FDA2}"/>
              </a:ext>
            </a:extLst>
          </p:cNvPr>
          <p:cNvSpPr txBox="1">
            <a:spLocks/>
          </p:cNvSpPr>
          <p:nvPr/>
        </p:nvSpPr>
        <p:spPr>
          <a:xfrm>
            <a:off x="1710587" y="4317328"/>
            <a:ext cx="5456023" cy="696622"/>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a:latin typeface="UTM Colossalis" panose="02040603050506020204" pitchFamily="18" charset="0"/>
                <a:ea typeface="Lilita One"/>
                <a:cs typeface="Lilita One"/>
                <a:sym typeface="Lilita One"/>
              </a:rPr>
              <a:t>46, 54, 58, 76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3"/>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3"/>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3"/>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strVal val="#ppt_w+.3"/>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Effect transition="in" filter="fade">
                                      <p:cBhvr>
                                        <p:cTn id="32" dur="1000"/>
                                        <p:tgtEl>
                                          <p:spTgt spid="16"/>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3"/>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3"/>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strVal val="#ppt_w+.3"/>
                                          </p:val>
                                        </p:tav>
                                        <p:tav tm="100000">
                                          <p:val>
                                            <p:strVal val="#ppt_w"/>
                                          </p:val>
                                        </p:tav>
                                      </p:tavLst>
                                    </p:anim>
                                    <p:anim calcmode="lin" valueType="num">
                                      <p:cBhvr>
                                        <p:cTn id="46" dur="1000" fill="hold"/>
                                        <p:tgtEl>
                                          <p:spTgt spid="19"/>
                                        </p:tgtEl>
                                        <p:attrNameLst>
                                          <p:attrName>ppt_h</p:attrName>
                                        </p:attrNameLst>
                                      </p:cBhvr>
                                      <p:tavLst>
                                        <p:tav tm="0">
                                          <p:val>
                                            <p:strVal val="#ppt_h"/>
                                          </p:val>
                                        </p:tav>
                                        <p:tav tm="100000">
                                          <p:val>
                                            <p:strVal val="#ppt_h"/>
                                          </p:val>
                                        </p:tav>
                                      </p:tavLst>
                                    </p:anim>
                                    <p:animEffect transition="in" filter="fade">
                                      <p:cBhvr>
                                        <p:cTn id="47" dur="1000"/>
                                        <p:tgtEl>
                                          <p:spTgt spid="19"/>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dissolv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dissolv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dissolv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dissolv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left)">
                                      <p:cBhvr>
                                        <p:cTn id="7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animBg="1"/>
      <p:bldP spid="24"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9" name="Google Shape;260;p33">
            <a:extLst>
              <a:ext uri="{FF2B5EF4-FFF2-40B4-BE49-F238E27FC236}">
                <a16:creationId xmlns:a16="http://schemas.microsoft.com/office/drawing/2014/main" id="{9F585415-8CCF-303E-C29A-07632AC4EDA4}"/>
              </a:ext>
            </a:extLst>
          </p:cNvPr>
          <p:cNvSpPr txBox="1">
            <a:spLocks noGrp="1"/>
          </p:cNvSpPr>
          <p:nvPr>
            <p:ph type="title"/>
          </p:nvPr>
        </p:nvSpPr>
        <p:spPr>
          <a:xfrm>
            <a:off x="3028957" y="2317582"/>
            <a:ext cx="4753121" cy="5083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0">
                <a:ln w="38100">
                  <a:solidFill>
                    <a:schemeClr val="bg1">
                      <a:lumMod val="95000"/>
                    </a:schemeClr>
                  </a:solidFill>
                </a:ln>
                <a:solidFill>
                  <a:srgbClr val="002060"/>
                </a:solidFill>
                <a:latin typeface="UTM Habano" panose="02040603050506020204" pitchFamily="18" charset="0"/>
              </a:rPr>
              <a:t>VẬN DỤNG</a:t>
            </a:r>
            <a:endParaRPr sz="11000">
              <a:ln w="38100">
                <a:solidFill>
                  <a:schemeClr val="bg1">
                    <a:lumMod val="95000"/>
                  </a:schemeClr>
                </a:solidFill>
              </a:ln>
              <a:solidFill>
                <a:srgbClr val="002060"/>
              </a:solidFill>
              <a:latin typeface="UTM Habano" panose="02040603050506020204" pitchFamily="18" charset="0"/>
            </a:endParaRPr>
          </a:p>
        </p:txBody>
      </p:sp>
      <p:pic>
        <p:nvPicPr>
          <p:cNvPr id="1022" name="Google Shape;1022;p58"/>
          <p:cNvPicPr preferRelativeResize="0"/>
          <p:nvPr/>
        </p:nvPicPr>
        <p:blipFill>
          <a:blip r:embed="rId3">
            <a:alphaModFix/>
          </a:blip>
          <a:stretch>
            <a:fillRect/>
          </a:stretch>
        </p:blipFill>
        <p:spPr>
          <a:xfrm rot="471631">
            <a:off x="5221186" y="2190901"/>
            <a:ext cx="368664" cy="446416"/>
          </a:xfrm>
          <a:prstGeom prst="rect">
            <a:avLst/>
          </a:prstGeom>
          <a:noFill/>
          <a:ln>
            <a:noFill/>
          </a:ln>
          <a:effectLst>
            <a:outerShdw dist="514350" dir="7440000" algn="bl" rotWithShape="0">
              <a:schemeClr val="accent1">
                <a:alpha val="61000"/>
              </a:schemeClr>
            </a:outerShdw>
          </a:effectLst>
        </p:spPr>
      </p:pic>
      <p:pic>
        <p:nvPicPr>
          <p:cNvPr id="10" name="Picture 9">
            <a:extLst>
              <a:ext uri="{FF2B5EF4-FFF2-40B4-BE49-F238E27FC236}">
                <a16:creationId xmlns:a16="http://schemas.microsoft.com/office/drawing/2014/main" id="{686EB245-DBE9-1219-339E-E3D104093040}"/>
              </a:ext>
            </a:extLst>
          </p:cNvPr>
          <p:cNvPicPr>
            <a:picLocks noChangeAspect="1"/>
          </p:cNvPicPr>
          <p:nvPr/>
        </p:nvPicPr>
        <p:blipFill>
          <a:blip r:embed="rId4"/>
          <a:stretch>
            <a:fillRect/>
          </a:stretch>
        </p:blipFill>
        <p:spPr>
          <a:xfrm>
            <a:off x="1858250" y="1070205"/>
            <a:ext cx="1739576" cy="1563665"/>
          </a:xfrm>
          <a:prstGeom prst="rect">
            <a:avLst/>
          </a:prstGeom>
        </p:spPr>
      </p:pic>
      <p:pic>
        <p:nvPicPr>
          <p:cNvPr id="11" name="Google Shape;1022;p58">
            <a:extLst>
              <a:ext uri="{FF2B5EF4-FFF2-40B4-BE49-F238E27FC236}">
                <a16:creationId xmlns:a16="http://schemas.microsoft.com/office/drawing/2014/main" id="{FC50B8A7-6623-D8D2-A899-A467BE271E9A}"/>
              </a:ext>
            </a:extLst>
          </p:cNvPr>
          <p:cNvPicPr preferRelativeResize="0"/>
          <p:nvPr/>
        </p:nvPicPr>
        <p:blipFill>
          <a:blip r:embed="rId3">
            <a:alphaModFix/>
          </a:blip>
          <a:stretch>
            <a:fillRect/>
          </a:stretch>
        </p:blipFill>
        <p:spPr>
          <a:xfrm rot="471631">
            <a:off x="4794933" y="3920641"/>
            <a:ext cx="368664" cy="446416"/>
          </a:xfrm>
          <a:prstGeom prst="rect">
            <a:avLst/>
          </a:prstGeom>
          <a:noFill/>
          <a:ln>
            <a:noFill/>
          </a:ln>
          <a:effectLst>
            <a:outerShdw dist="514350" dir="7440000" algn="bl" rotWithShape="0">
              <a:schemeClr val="accent1">
                <a:alpha val="61000"/>
              </a:schemeClr>
            </a:outerShdw>
          </a:effectLst>
        </p:spPr>
      </p:pic>
      <p:pic>
        <p:nvPicPr>
          <p:cNvPr id="12" name="Picture 11">
            <a:extLst>
              <a:ext uri="{FF2B5EF4-FFF2-40B4-BE49-F238E27FC236}">
                <a16:creationId xmlns:a16="http://schemas.microsoft.com/office/drawing/2014/main" id="{8712229A-EA1F-6D62-B004-E7C94BFC2545}"/>
              </a:ext>
            </a:extLst>
          </p:cNvPr>
          <p:cNvPicPr>
            <a:picLocks noChangeAspect="1"/>
          </p:cNvPicPr>
          <p:nvPr/>
        </p:nvPicPr>
        <p:blipFill>
          <a:blip r:embed="rId5"/>
          <a:stretch>
            <a:fillRect/>
          </a:stretch>
        </p:blipFill>
        <p:spPr>
          <a:xfrm rot="19900932">
            <a:off x="1585785" y="1525655"/>
            <a:ext cx="2588550" cy="1583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2"/>
                                        </p:tgtEl>
                                        <p:attrNameLst>
                                          <p:attrName>style.visibility</p:attrName>
                                        </p:attrNameLst>
                                      </p:cBhvr>
                                      <p:to>
                                        <p:strVal val="visible"/>
                                      </p:to>
                                    </p:set>
                                    <p:animEffect transition="in" filter="barn(inVertical)">
                                      <p:cBhvr>
                                        <p:cTn id="10" dur="500"/>
                                        <p:tgtEl>
                                          <p:spTgt spid="102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10"/>
        <p:cNvGrpSpPr/>
        <p:nvPr/>
      </p:nvGrpSpPr>
      <p:grpSpPr>
        <a:xfrm>
          <a:off x="0" y="0"/>
          <a:ext cx="0" cy="0"/>
          <a:chOff x="0" y="0"/>
          <a:chExt cx="0" cy="0"/>
        </a:xfrm>
      </p:grpSpPr>
      <p:sp>
        <p:nvSpPr>
          <p:cNvPr id="53" name="Google Shape;262;p33">
            <a:extLst>
              <a:ext uri="{FF2B5EF4-FFF2-40B4-BE49-F238E27FC236}">
                <a16:creationId xmlns:a16="http://schemas.microsoft.com/office/drawing/2014/main" id="{DA93F6B7-08FF-9869-1B4B-80AC9B22AA88}"/>
              </a:ext>
            </a:extLst>
          </p:cNvPr>
          <p:cNvSpPr txBox="1">
            <a:spLocks/>
          </p:cNvSpPr>
          <p:nvPr/>
        </p:nvSpPr>
        <p:spPr>
          <a:xfrm>
            <a:off x="502874" y="887304"/>
            <a:ext cx="8138250" cy="572700"/>
          </a:xfrm>
          <a:prstGeom prst="rect">
            <a:avLst/>
          </a:prstGeom>
          <a:noFill/>
          <a:ln>
            <a:noFill/>
          </a:ln>
          <a:effectLst>
            <a:outerShdw dist="161925" dir="8880000" algn="bl" rotWithShape="0">
              <a:schemeClr val="dk1">
                <a:alpha val="3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1pPr>
            <a:lvl2pPr marR="0" lvl="1"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2pPr>
            <a:lvl3pPr marR="0" lvl="2"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3pPr>
            <a:lvl4pPr marR="0" lvl="3"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4pPr>
            <a:lvl5pPr marR="0" lvl="4"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5pPr>
            <a:lvl6pPr marR="0" lvl="5"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6pPr>
            <a:lvl7pPr marR="0" lvl="6"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7pPr>
            <a:lvl8pPr marR="0" lvl="7"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8pPr>
            <a:lvl9pPr marR="0" lvl="8" algn="l" rtl="0">
              <a:lnSpc>
                <a:spcPct val="100000"/>
              </a:lnSpc>
              <a:spcBef>
                <a:spcPts val="0"/>
              </a:spcBef>
              <a:spcAft>
                <a:spcPts val="0"/>
              </a:spcAft>
              <a:buClr>
                <a:schemeClr val="accent2"/>
              </a:buClr>
              <a:buSzPts val="2400"/>
              <a:buFont typeface="Lilita One"/>
              <a:buNone/>
              <a:defRPr sz="2400" b="0" i="0" u="none" strike="noStrike" cap="none">
                <a:solidFill>
                  <a:schemeClr val="accent2"/>
                </a:solidFill>
                <a:latin typeface="Lilita One"/>
                <a:ea typeface="Lilita One"/>
                <a:cs typeface="Lilita One"/>
                <a:sym typeface="Lilita One"/>
              </a:defRPr>
            </a:lvl9pPr>
          </a:lstStyle>
          <a:p>
            <a:pPr algn="ctr"/>
            <a:r>
              <a:rPr lang="en-US" sz="4800">
                <a:solidFill>
                  <a:schemeClr val="bg1"/>
                </a:solidFill>
                <a:latin typeface="#9Slide07 Cadena" panose="02000503000000020004" pitchFamily="2" charset="0"/>
              </a:rPr>
              <a:t>Xếp các số sau theo thứ tự từ </a:t>
            </a:r>
            <a:r>
              <a:rPr lang="en-US" sz="4800">
                <a:ln>
                  <a:solidFill>
                    <a:schemeClr val="bg1"/>
                  </a:solidFill>
                </a:ln>
                <a:solidFill>
                  <a:srgbClr val="002060"/>
                </a:solidFill>
                <a:latin typeface="#9Slide07 Cadena" panose="02000503000000020004" pitchFamily="2" charset="0"/>
              </a:rPr>
              <a:t>lớn đến bé</a:t>
            </a:r>
          </a:p>
        </p:txBody>
      </p:sp>
      <p:sp>
        <p:nvSpPr>
          <p:cNvPr id="54" name="Google Shape;262;p33">
            <a:extLst>
              <a:ext uri="{FF2B5EF4-FFF2-40B4-BE49-F238E27FC236}">
                <a16:creationId xmlns:a16="http://schemas.microsoft.com/office/drawing/2014/main" id="{090F983B-B092-8F5E-259B-AA3AA6BBADEA}"/>
              </a:ext>
            </a:extLst>
          </p:cNvPr>
          <p:cNvSpPr txBox="1">
            <a:spLocks/>
          </p:cNvSpPr>
          <p:nvPr/>
        </p:nvSpPr>
        <p:spPr>
          <a:xfrm>
            <a:off x="605765" y="2142378"/>
            <a:ext cx="7932465" cy="858743"/>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3500"/>
              <a:buFont typeface="Lilita One"/>
              <a:buNone/>
              <a:defRPr sz="3500" b="0" i="0" u="none" strike="noStrike" cap="none">
                <a:solidFill>
                  <a:schemeClr val="lt1"/>
                </a:solidFill>
                <a:latin typeface="Lilita One"/>
                <a:ea typeface="Lilita One"/>
                <a:cs typeface="Lilita One"/>
                <a:sym typeface="Lilita One"/>
              </a:defRPr>
            </a:lvl9pPr>
          </a:lstStyle>
          <a:p>
            <a:r>
              <a:rPr lang="en-US" sz="4800">
                <a:solidFill>
                  <a:srgbClr val="DE5875"/>
                </a:solidFill>
                <a:latin typeface="#9Slide07 Cadena" panose="02000503000000020004" pitchFamily="2" charset="0"/>
              </a:rPr>
              <a:t>78, 34, 90, 56, 88, 92</a:t>
            </a:r>
          </a:p>
        </p:txBody>
      </p:sp>
    </p:spTree>
    <p:controls>
      <mc:AlternateContent xmlns:mc="http://schemas.openxmlformats.org/markup-compatibility/2006">
        <mc:Choice xmlns:v="urn:schemas-microsoft-com:vml" Requires="v">
          <p:control name="TextBox1" r:id="rId1" imgW="8445600" imgH="1359000"/>
        </mc:Choice>
        <mc:Fallback>
          <p:control name="TextBox1" r:id="rId1" imgW="8445600" imgH="1359000">
            <p:pic>
              <p:nvPicPr>
                <p:cNvPr id="55" name="TextBox1">
                  <a:extLst>
                    <a:ext uri="{FF2B5EF4-FFF2-40B4-BE49-F238E27FC236}">
                      <a16:creationId xmlns:a16="http://schemas.microsoft.com/office/drawing/2014/main" id="{70AA86E2-2BB8-F20E-CCBD-54ECC59C5F75}"/>
                    </a:ext>
                  </a:extLst>
                </p:cNvPr>
                <p:cNvPicPr>
                  <a:picLocks/>
                </p:cNvPicPr>
                <p:nvPr/>
              </p:nvPicPr>
              <p:blipFill>
                <a:blip r:embed="rId5"/>
                <a:stretch>
                  <a:fillRect/>
                </a:stretch>
              </p:blipFill>
              <p:spPr>
                <a:xfrm>
                  <a:off x="348455" y="3246755"/>
                  <a:ext cx="8447087" cy="1359535"/>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4" name="Google Shape;234;p31"/>
          <p:cNvPicPr preferRelativeResize="0"/>
          <p:nvPr/>
        </p:nvPicPr>
        <p:blipFill>
          <a:blip r:embed="rId3">
            <a:alphaModFix/>
          </a:blip>
          <a:stretch>
            <a:fillRect/>
          </a:stretch>
        </p:blipFill>
        <p:spPr>
          <a:xfrm rot="-1125477">
            <a:off x="7248034" y="3355660"/>
            <a:ext cx="855218" cy="807883"/>
          </a:xfrm>
          <a:prstGeom prst="rect">
            <a:avLst/>
          </a:prstGeom>
          <a:noFill/>
          <a:ln>
            <a:noFill/>
          </a:ln>
          <a:effectLst>
            <a:outerShdw dist="514350" dir="7440000" algn="bl" rotWithShape="0">
              <a:schemeClr val="accent1">
                <a:alpha val="61000"/>
              </a:schemeClr>
            </a:outerShdw>
          </a:effectLst>
        </p:spPr>
      </p:pic>
      <p:pic>
        <p:nvPicPr>
          <p:cNvPr id="10" name="Google Shape;1035;p60">
            <a:extLst>
              <a:ext uri="{FF2B5EF4-FFF2-40B4-BE49-F238E27FC236}">
                <a16:creationId xmlns:a16="http://schemas.microsoft.com/office/drawing/2014/main" id="{4858E108-BEBC-F2EF-B5F8-9A81515ABC96}"/>
              </a:ext>
            </a:extLst>
          </p:cNvPr>
          <p:cNvPicPr preferRelativeResize="0"/>
          <p:nvPr/>
        </p:nvPicPr>
        <p:blipFill>
          <a:blip r:embed="rId4">
            <a:alphaModFix/>
          </a:blip>
          <a:stretch>
            <a:fillRect/>
          </a:stretch>
        </p:blipFill>
        <p:spPr>
          <a:xfrm rot="-4256122" flipH="1">
            <a:off x="8248242" y="-432245"/>
            <a:ext cx="2289346" cy="1915192"/>
          </a:xfrm>
          <a:prstGeom prst="rect">
            <a:avLst/>
          </a:prstGeom>
          <a:noFill/>
          <a:ln>
            <a:noFill/>
          </a:ln>
          <a:effectLst>
            <a:outerShdw dist="514350" dir="7440000" algn="bl" rotWithShape="0">
              <a:schemeClr val="accent5">
                <a:alpha val="61000"/>
              </a:schemeClr>
            </a:outerShdw>
          </a:effectLst>
        </p:spPr>
      </p:pic>
      <p:pic>
        <p:nvPicPr>
          <p:cNvPr id="18" name="Google Shape;48;p6">
            <a:extLst>
              <a:ext uri="{FF2B5EF4-FFF2-40B4-BE49-F238E27FC236}">
                <a16:creationId xmlns:a16="http://schemas.microsoft.com/office/drawing/2014/main" id="{3EF950BB-16C5-F18E-B312-4E5681C3871B}"/>
              </a:ext>
            </a:extLst>
          </p:cNvPr>
          <p:cNvPicPr preferRelativeResize="0"/>
          <p:nvPr/>
        </p:nvPicPr>
        <p:blipFill>
          <a:blip r:embed="rId5">
            <a:alphaModFix/>
          </a:blip>
          <a:stretch>
            <a:fillRect/>
          </a:stretch>
        </p:blipFill>
        <p:spPr>
          <a:xfrm rot="-4871880">
            <a:off x="-47728" y="3979539"/>
            <a:ext cx="1697154" cy="1314429"/>
          </a:xfrm>
          <a:prstGeom prst="rect">
            <a:avLst/>
          </a:prstGeom>
          <a:noFill/>
          <a:ln>
            <a:noFill/>
          </a:ln>
          <a:effectLst>
            <a:outerShdw dist="514350" dir="7440000" algn="bl" rotWithShape="0">
              <a:schemeClr val="accent1">
                <a:alpha val="61000"/>
              </a:schemeClr>
            </a:outerShdw>
          </a:effectLst>
        </p:spPr>
      </p:pic>
      <p:pic>
        <p:nvPicPr>
          <p:cNvPr id="12" name="Google Shape;1040;p60">
            <a:extLst>
              <a:ext uri="{FF2B5EF4-FFF2-40B4-BE49-F238E27FC236}">
                <a16:creationId xmlns:a16="http://schemas.microsoft.com/office/drawing/2014/main" id="{7592C8B2-116C-A807-133B-63D0CBB9F8B1}"/>
              </a:ext>
            </a:extLst>
          </p:cNvPr>
          <p:cNvPicPr preferRelativeResize="0"/>
          <p:nvPr/>
        </p:nvPicPr>
        <p:blipFill>
          <a:blip r:embed="rId6">
            <a:alphaModFix/>
          </a:blip>
          <a:stretch>
            <a:fillRect/>
          </a:stretch>
        </p:blipFill>
        <p:spPr>
          <a:xfrm rot="10800000" flipH="1">
            <a:off x="7003289" y="2486204"/>
            <a:ext cx="1990965" cy="2230340"/>
          </a:xfrm>
          <a:prstGeom prst="rect">
            <a:avLst/>
          </a:prstGeom>
          <a:noFill/>
          <a:ln>
            <a:noFill/>
          </a:ln>
        </p:spPr>
      </p:pic>
      <p:pic>
        <p:nvPicPr>
          <p:cNvPr id="19" name="Google Shape;1040;p60">
            <a:extLst>
              <a:ext uri="{FF2B5EF4-FFF2-40B4-BE49-F238E27FC236}">
                <a16:creationId xmlns:a16="http://schemas.microsoft.com/office/drawing/2014/main" id="{619571E3-B73F-B743-3977-6EEF313E17C8}"/>
              </a:ext>
            </a:extLst>
          </p:cNvPr>
          <p:cNvPicPr preferRelativeResize="0"/>
          <p:nvPr/>
        </p:nvPicPr>
        <p:blipFill>
          <a:blip r:embed="rId6">
            <a:alphaModFix/>
          </a:blip>
          <a:stretch>
            <a:fillRect/>
          </a:stretch>
        </p:blipFill>
        <p:spPr>
          <a:xfrm rot="10800000" flipH="1">
            <a:off x="7660575" y="-714197"/>
            <a:ext cx="2557926" cy="2413127"/>
          </a:xfrm>
          <a:prstGeom prst="rect">
            <a:avLst/>
          </a:prstGeom>
          <a:noFill/>
          <a:ln>
            <a:noFill/>
          </a:ln>
        </p:spPr>
      </p:pic>
      <p:pic>
        <p:nvPicPr>
          <p:cNvPr id="17" name="Google Shape;46;p6">
            <a:extLst>
              <a:ext uri="{FF2B5EF4-FFF2-40B4-BE49-F238E27FC236}">
                <a16:creationId xmlns:a16="http://schemas.microsoft.com/office/drawing/2014/main" id="{1664D09F-601C-3EDF-900F-80E3D5807583}"/>
              </a:ext>
            </a:extLst>
          </p:cNvPr>
          <p:cNvPicPr preferRelativeResize="0"/>
          <p:nvPr/>
        </p:nvPicPr>
        <p:blipFill>
          <a:blip r:embed="rId7">
            <a:alphaModFix/>
          </a:blip>
          <a:stretch>
            <a:fillRect/>
          </a:stretch>
        </p:blipFill>
        <p:spPr>
          <a:xfrm rot="10800000" flipH="1">
            <a:off x="191874" y="2279510"/>
            <a:ext cx="1453203" cy="1276717"/>
          </a:xfrm>
          <a:prstGeom prst="rect">
            <a:avLst/>
          </a:prstGeom>
          <a:noFill/>
          <a:ln>
            <a:noFill/>
          </a:ln>
          <a:effectLst>
            <a:outerShdw dist="514350" dir="7440000" algn="bl" rotWithShape="0">
              <a:schemeClr val="accent1">
                <a:alpha val="61000"/>
              </a:schemeClr>
            </a:outerShdw>
          </a:effectLst>
        </p:spPr>
      </p:pic>
      <p:pic>
        <p:nvPicPr>
          <p:cNvPr id="3" name="Picture 2" descr="Logo, company name&#10;&#10;Description automatically generated">
            <a:extLst>
              <a:ext uri="{FF2B5EF4-FFF2-40B4-BE49-F238E27FC236}">
                <a16:creationId xmlns:a16="http://schemas.microsoft.com/office/drawing/2014/main" id="{DCAEA2A7-FE53-AAD2-578B-D7757E023D55}"/>
              </a:ext>
            </a:extLst>
          </p:cNvPr>
          <p:cNvPicPr>
            <a:picLocks noChangeAspect="1"/>
          </p:cNvPicPr>
          <p:nvPr/>
        </p:nvPicPr>
        <p:blipFill>
          <a:blip r:embed="rId8"/>
          <a:stretch>
            <a:fillRect/>
          </a:stretch>
        </p:blipFill>
        <p:spPr>
          <a:xfrm flipH="1">
            <a:off x="21525" y="-60450"/>
            <a:ext cx="472658" cy="545976"/>
          </a:xfrm>
          <a:prstGeom prst="rect">
            <a:avLst/>
          </a:prstGeom>
        </p:spPr>
      </p:pic>
      <p:pic>
        <p:nvPicPr>
          <p:cNvPr id="5" name="Picture 4" descr="A picture containing watch, green&#10;&#10;Description automatically generated">
            <a:extLst>
              <a:ext uri="{FF2B5EF4-FFF2-40B4-BE49-F238E27FC236}">
                <a16:creationId xmlns:a16="http://schemas.microsoft.com/office/drawing/2014/main" id="{16FDDDE1-6132-2F4B-A600-1C8483643D12}"/>
              </a:ext>
            </a:extLst>
          </p:cNvPr>
          <p:cNvPicPr>
            <a:picLocks noChangeAspect="1"/>
          </p:cNvPicPr>
          <p:nvPr/>
        </p:nvPicPr>
        <p:blipFill>
          <a:blip r:embed="rId9"/>
          <a:stretch>
            <a:fillRect/>
          </a:stretch>
        </p:blipFill>
        <p:spPr>
          <a:xfrm>
            <a:off x="7859800" y="3868186"/>
            <a:ext cx="1261118" cy="1338125"/>
          </a:xfrm>
          <a:prstGeom prst="rect">
            <a:avLst/>
          </a:prstGeom>
        </p:spPr>
      </p:pic>
      <p:pic>
        <p:nvPicPr>
          <p:cNvPr id="25" name="Google Shape;46;p6">
            <a:extLst>
              <a:ext uri="{FF2B5EF4-FFF2-40B4-BE49-F238E27FC236}">
                <a16:creationId xmlns:a16="http://schemas.microsoft.com/office/drawing/2014/main" id="{12DB6147-C58B-5728-7826-8C9664C609E7}"/>
              </a:ext>
            </a:extLst>
          </p:cNvPr>
          <p:cNvPicPr preferRelativeResize="0"/>
          <p:nvPr/>
        </p:nvPicPr>
        <p:blipFill>
          <a:blip r:embed="rId7">
            <a:alphaModFix/>
          </a:blip>
          <a:stretch>
            <a:fillRect/>
          </a:stretch>
        </p:blipFill>
        <p:spPr>
          <a:xfrm rot="10800000" flipH="1">
            <a:off x="6949041" y="4426863"/>
            <a:ext cx="1453203" cy="1276717"/>
          </a:xfrm>
          <a:prstGeom prst="rect">
            <a:avLst/>
          </a:prstGeom>
          <a:noFill/>
          <a:ln>
            <a:noFill/>
          </a:ln>
          <a:effectLst>
            <a:outerShdw dist="514350" dir="7440000" algn="bl" rotWithShape="0">
              <a:schemeClr val="accent1">
                <a:alpha val="61000"/>
              </a:schemeClr>
            </a:outerShdw>
          </a:effectLst>
        </p:spPr>
      </p:pic>
      <p:pic>
        <p:nvPicPr>
          <p:cNvPr id="9" name="Google Shape;1039;p60">
            <a:extLst>
              <a:ext uri="{FF2B5EF4-FFF2-40B4-BE49-F238E27FC236}">
                <a16:creationId xmlns:a16="http://schemas.microsoft.com/office/drawing/2014/main" id="{34B15DEB-6D93-266C-411D-62D52D986569}"/>
              </a:ext>
            </a:extLst>
          </p:cNvPr>
          <p:cNvPicPr preferRelativeResize="0"/>
          <p:nvPr/>
        </p:nvPicPr>
        <p:blipFill>
          <a:blip r:embed="rId6">
            <a:alphaModFix/>
          </a:blip>
          <a:stretch>
            <a:fillRect/>
          </a:stretch>
        </p:blipFill>
        <p:spPr>
          <a:xfrm rot="10800000" flipH="1">
            <a:off x="-277011" y="3360037"/>
            <a:ext cx="2180553" cy="2161311"/>
          </a:xfrm>
          <a:prstGeom prst="rect">
            <a:avLst/>
          </a:prstGeom>
          <a:noFill/>
          <a:ln>
            <a:noFill/>
          </a:ln>
        </p:spPr>
      </p:pic>
      <p:pic>
        <p:nvPicPr>
          <p:cNvPr id="1028" name="Picture 4" descr="Cute girl standing with inflatable yellow duck Vector Image">
            <a:extLst>
              <a:ext uri="{FF2B5EF4-FFF2-40B4-BE49-F238E27FC236}">
                <a16:creationId xmlns:a16="http://schemas.microsoft.com/office/drawing/2014/main" id="{5049D402-1FC1-B1AE-2D42-164F06AA7FF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72479" y="2690742"/>
            <a:ext cx="2968744" cy="3206244"/>
          </a:xfrm>
          <a:prstGeom prst="rect">
            <a:avLst/>
          </a:prstGeom>
          <a:noFill/>
          <a:extLst>
            <a:ext uri="{909E8E84-426E-40DD-AFC4-6F175D3DCCD1}">
              <a14:hiddenFill xmlns:a14="http://schemas.microsoft.com/office/drawing/2010/main">
                <a:solidFill>
                  <a:srgbClr val="FFFFFF"/>
                </a:solidFill>
              </a14:hiddenFill>
            </a:ext>
          </a:extLst>
        </p:spPr>
      </p:pic>
      <p:sp>
        <p:nvSpPr>
          <p:cNvPr id="239" name="Google Shape;239;p31"/>
          <p:cNvSpPr txBox="1">
            <a:spLocks noGrp="1"/>
          </p:cNvSpPr>
          <p:nvPr>
            <p:ph type="ctrTitle"/>
          </p:nvPr>
        </p:nvSpPr>
        <p:spPr>
          <a:xfrm>
            <a:off x="-694711" y="1001318"/>
            <a:ext cx="7698000" cy="868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500">
                <a:ln w="25400">
                  <a:solidFill>
                    <a:srgbClr val="00B0F0"/>
                  </a:solidFill>
                </a:ln>
                <a:solidFill>
                  <a:schemeClr val="bg1"/>
                </a:solidFill>
                <a:latin typeface="#9Slide07 IcielCadena" panose="02000503000000020004" pitchFamily="2" charset="0"/>
              </a:rPr>
              <a:t>Ôn tập các số đến </a:t>
            </a:r>
            <a:br>
              <a:rPr lang="en" sz="6500">
                <a:ln>
                  <a:solidFill>
                    <a:srgbClr val="00B0F0"/>
                  </a:solidFill>
                </a:ln>
                <a:solidFill>
                  <a:schemeClr val="bg1"/>
                </a:solidFill>
                <a:latin typeface="#9Slide07 IcielCadena" panose="02000503000000020004" pitchFamily="2" charset="0"/>
              </a:rPr>
            </a:br>
            <a:r>
              <a:rPr lang="en" sz="9600">
                <a:ln>
                  <a:solidFill>
                    <a:srgbClr val="FFFF00"/>
                  </a:solidFill>
                </a:ln>
                <a:solidFill>
                  <a:schemeClr val="accent4">
                    <a:lumMod val="75000"/>
                  </a:schemeClr>
                </a:solidFill>
                <a:effectLst>
                  <a:glow rad="63500">
                    <a:schemeClr val="accent4">
                      <a:satMod val="175000"/>
                      <a:alpha val="40000"/>
                    </a:schemeClr>
                  </a:glow>
                </a:effectLst>
                <a:latin typeface="#9Slide07 IcielCadena" panose="02000503000000020004" pitchFamily="2" charset="0"/>
              </a:rPr>
              <a:t>1</a:t>
            </a:r>
            <a:endParaRPr sz="9600">
              <a:ln>
                <a:solidFill>
                  <a:srgbClr val="FFFF00"/>
                </a:solidFill>
              </a:ln>
              <a:solidFill>
                <a:schemeClr val="accent4">
                  <a:lumMod val="75000"/>
                </a:schemeClr>
              </a:solidFill>
              <a:effectLst>
                <a:glow rad="63500">
                  <a:schemeClr val="accent4">
                    <a:satMod val="175000"/>
                    <a:alpha val="40000"/>
                  </a:schemeClr>
                </a:glow>
              </a:effectLst>
              <a:latin typeface="#9Slide07 IcielCadena" panose="02000503000000020004" pitchFamily="2" charset="0"/>
            </a:endParaRPr>
          </a:p>
        </p:txBody>
      </p:sp>
      <p:sp>
        <p:nvSpPr>
          <p:cNvPr id="42" name="TextBox 41">
            <a:extLst>
              <a:ext uri="{FF2B5EF4-FFF2-40B4-BE49-F238E27FC236}">
                <a16:creationId xmlns:a16="http://schemas.microsoft.com/office/drawing/2014/main" id="{EC304A33-770D-8EA7-2220-90E219DD669E}"/>
              </a:ext>
            </a:extLst>
          </p:cNvPr>
          <p:cNvSpPr txBox="1"/>
          <p:nvPr/>
        </p:nvSpPr>
        <p:spPr>
          <a:xfrm>
            <a:off x="6645937" y="-188755"/>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2000" b="1" kern="0">
                <a:solidFill>
                  <a:schemeClr val="bg1">
                    <a:alpha val="45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2000" b="1" kern="0">
              <a:solidFill>
                <a:schemeClr val="bg1">
                  <a:alpha val="45000"/>
                </a:scheme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3D2F7673-F4AA-0515-D8EB-56D932606A9B}"/>
              </a:ext>
            </a:extLst>
          </p:cNvPr>
          <p:cNvPicPr>
            <a:picLocks noChangeAspect="1"/>
          </p:cNvPicPr>
          <p:nvPr/>
        </p:nvPicPr>
        <p:blipFill>
          <a:blip r:embed="rId12"/>
          <a:stretch>
            <a:fillRect/>
          </a:stretch>
        </p:blipFill>
        <p:spPr>
          <a:xfrm>
            <a:off x="6833205" y="1144922"/>
            <a:ext cx="1956986" cy="1408298"/>
          </a:xfrm>
          <a:prstGeom prst="rect">
            <a:avLst/>
          </a:prstGeom>
        </p:spPr>
      </p:pic>
      <p:sp>
        <p:nvSpPr>
          <p:cNvPr id="24" name="Google Shape;260;p33">
            <a:extLst>
              <a:ext uri="{FF2B5EF4-FFF2-40B4-BE49-F238E27FC236}">
                <a16:creationId xmlns:a16="http://schemas.microsoft.com/office/drawing/2014/main" id="{000EA473-DD05-735E-AB5E-2A77764E0787}"/>
              </a:ext>
            </a:extLst>
          </p:cNvPr>
          <p:cNvSpPr txBox="1">
            <a:spLocks/>
          </p:cNvSpPr>
          <p:nvPr/>
        </p:nvSpPr>
        <p:spPr>
          <a:xfrm>
            <a:off x="2383146" y="4254712"/>
            <a:ext cx="4753121" cy="508335"/>
          </a:xfrm>
          <a:prstGeom prst="rect">
            <a:avLst/>
          </a:prstGeom>
          <a:noFill/>
          <a:ln>
            <a:noFill/>
          </a:ln>
          <a:effectLst>
            <a:outerShdw dist="228600" dir="7620000" algn="bl" rotWithShape="0">
              <a:schemeClr val="accent1">
                <a:alpha val="54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5200"/>
              <a:buFont typeface="Lilita One"/>
              <a:buNone/>
              <a:defRPr sz="54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200"/>
              <a:buFont typeface="Lilita One"/>
              <a:buNone/>
              <a:defRPr sz="5200" b="0" i="0" u="none" strike="noStrike" cap="none">
                <a:solidFill>
                  <a:schemeClr val="lt1"/>
                </a:solidFill>
                <a:latin typeface="Lilita One"/>
                <a:ea typeface="Lilita One"/>
                <a:cs typeface="Lilita One"/>
                <a:sym typeface="Lilita One"/>
              </a:defRPr>
            </a:lvl9pPr>
          </a:lstStyle>
          <a:p>
            <a:r>
              <a:rPr lang="en-US" sz="3600">
                <a:ln w="12700">
                  <a:solidFill>
                    <a:schemeClr val="bg1"/>
                  </a:solidFill>
                </a:ln>
                <a:solidFill>
                  <a:schemeClr val="tx1"/>
                </a:solidFill>
                <a:latin typeface="UTM Habano" panose="02040603050506020204" pitchFamily="18" charset="0"/>
              </a:rPr>
              <a:t>Trang 8</a:t>
            </a:r>
          </a:p>
        </p:txBody>
      </p:sp>
      <p:pic>
        <p:nvPicPr>
          <p:cNvPr id="2" name="Picture 1">
            <a:extLst>
              <a:ext uri="{FF2B5EF4-FFF2-40B4-BE49-F238E27FC236}">
                <a16:creationId xmlns:a16="http://schemas.microsoft.com/office/drawing/2014/main" id="{BC30CAE4-A749-12CB-BDF7-5D0A4201549B}"/>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986400" y="1003158"/>
            <a:ext cx="7498730" cy="4700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4" name="Picture 3">
            <a:extLst>
              <a:ext uri="{FF2B5EF4-FFF2-40B4-BE49-F238E27FC236}">
                <a16:creationId xmlns:a16="http://schemas.microsoft.com/office/drawing/2014/main" id="{30A90079-DBBF-65EB-74C1-222C27806069}"/>
              </a:ext>
            </a:extLst>
          </p:cNvPr>
          <p:cNvPicPr>
            <a:picLocks noChangeAspect="1"/>
          </p:cNvPicPr>
          <p:nvPr/>
        </p:nvPicPr>
        <p:blipFill>
          <a:blip r:embed="rId3"/>
          <a:stretch>
            <a:fillRect/>
          </a:stretch>
        </p:blipFill>
        <p:spPr>
          <a:xfrm>
            <a:off x="-129309" y="435828"/>
            <a:ext cx="9144000" cy="4862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id-ID" sz="1400"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5">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3500"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3500"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914355" rtl="0" eaLnBrk="1" fontAlgn="auto" latinLnBrk="0" hangingPunct="1">
              <a:lnSpc>
                <a:spcPct val="100000"/>
              </a:lnSpc>
              <a:spcBef>
                <a:spcPct val="0"/>
              </a:spcBef>
              <a:spcAft>
                <a:spcPts val="0"/>
              </a:spcAft>
              <a:buClrTx/>
              <a:buSzTx/>
              <a:buFont typeface="Arial"/>
              <a:buNone/>
              <a:tabLst/>
              <a:defRPr/>
            </a:pP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3500"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3500"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000"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000"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000"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7"/>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8"/>
          <a:stretch>
            <a:fillRect/>
          </a:stretch>
        </p:blipFill>
        <p:spPr>
          <a:xfrm>
            <a:off x="-1969563" y="445890"/>
            <a:ext cx="12896518" cy="747558"/>
          </a:xfrm>
          <a:prstGeom prst="rect">
            <a:avLst/>
          </a:prstGeom>
        </p:spPr>
      </p:pic>
      <p:sp>
        <p:nvSpPr>
          <p:cNvPr id="12" name="TextBox 11">
            <a:extLst>
              <a:ext uri="{FF2B5EF4-FFF2-40B4-BE49-F238E27FC236}">
                <a16:creationId xmlns:a16="http://schemas.microsoft.com/office/drawing/2014/main" id="{FE43D1BE-304F-1A23-2DCA-B34DB7DCC364}"/>
              </a:ext>
            </a:extLst>
          </p:cNvPr>
          <p:cNvSpPr txBox="1"/>
          <p:nvPr/>
        </p:nvSpPr>
        <p:spPr>
          <a:xfrm>
            <a:off x="372574" y="1760999"/>
            <a:ext cx="8277650" cy="1815882"/>
          </a:xfrm>
          <a:prstGeom prst="rect">
            <a:avLst/>
          </a:prstGeom>
          <a:solidFill>
            <a:srgbClr val="92D050"/>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513632"/>
                </a:solidFill>
                <a:effectLst/>
                <a:uLnTx/>
                <a:uFillTx/>
                <a:latin typeface="UTM Avo" panose="02040603050506020204" pitchFamily="18" charset="0"/>
                <a:ea typeface="+mn-ea"/>
                <a:cs typeface="+mn-cs"/>
                <a:sym typeface="Arial"/>
              </a:rPr>
              <a:t>Bài giảng này kính tặng quý tặng Thầy Cô đã quan tâm và chia sẻ cho Măng Non.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513632"/>
                </a:solidFill>
                <a:effectLst/>
                <a:uLnTx/>
                <a:uFillTx/>
                <a:latin typeface="UTM Avo" panose="02040603050506020204" pitchFamily="18" charset="0"/>
                <a:ea typeface="+mn-ea"/>
                <a:cs typeface="+mn-cs"/>
                <a:sym typeface="Arial"/>
              </a:rPr>
              <a:t>Kính chúc quý thầy cô có những trải nghiệm hữu ích và tuyệt vời!</a:t>
            </a:r>
          </a:p>
        </p:txBody>
      </p:sp>
      <p:pic>
        <p:nvPicPr>
          <p:cNvPr id="13" name="nhạc vui ngắn">
            <a:hlinkClick r:id="" action="ppaction://media"/>
            <a:extLst>
              <a:ext uri="{FF2B5EF4-FFF2-40B4-BE49-F238E27FC236}">
                <a16:creationId xmlns:a16="http://schemas.microsoft.com/office/drawing/2014/main" id="{243BCFEA-F8B6-1FB7-AA6A-87A0EBC136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31361" y="2024395"/>
            <a:ext cx="821357" cy="821357"/>
          </a:xfrm>
          <a:prstGeom prst="rect">
            <a:avLst/>
          </a:prstGeom>
        </p:spPr>
      </p:pic>
    </p:spTree>
    <p:extLst>
      <p:ext uri="{BB962C8B-B14F-4D97-AF65-F5344CB8AC3E}">
        <p14:creationId xmlns:p14="http://schemas.microsoft.com/office/powerpoint/2010/main" val="32766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3"/>
                                        </p:tgtEl>
                                      </p:cBhvr>
                                    </p:cmd>
                                  </p:childTnLst>
                                </p:cTn>
                              </p:par>
                              <p:par>
                                <p:cTn id="7" presetID="15"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1000" fill="hold"/>
                                        <p:tgtEl>
                                          <p:spTgt spid="11"/>
                                        </p:tgtEl>
                                        <p:attrNameLst>
                                          <p:attrName>ppt_w</p:attrName>
                                        </p:attrNameLst>
                                      </p:cBhvr>
                                      <p:tavLst>
                                        <p:tav tm="0">
                                          <p:val>
                                            <p:fltVal val="0"/>
                                          </p:val>
                                        </p:tav>
                                        <p:tav tm="100000">
                                          <p:val>
                                            <p:strVal val="#ppt_w"/>
                                          </p:val>
                                        </p:tav>
                                      </p:tavLst>
                                    </p:anim>
                                    <p:anim calcmode="lin" valueType="num">
                                      <p:cBhvr>
                                        <p:cTn id="10" dur="1000" fill="hold"/>
                                        <p:tgtEl>
                                          <p:spTgt spid="11"/>
                                        </p:tgtEl>
                                        <p:attrNameLst>
                                          <p:attrName>ppt_h</p:attrName>
                                        </p:attrNameLst>
                                      </p:cBhvr>
                                      <p:tavLst>
                                        <p:tav tm="0">
                                          <p:val>
                                            <p:fltVal val="0"/>
                                          </p:val>
                                        </p:tav>
                                        <p:tav tm="100000">
                                          <p:val>
                                            <p:strVal val="#ppt_h"/>
                                          </p:val>
                                        </p:tav>
                                      </p:tavLst>
                                    </p:anim>
                                    <p:anim calcmode="lin" valueType="num">
                                      <p:cBhvr>
                                        <p:cTn id="1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11"/>
                                        </p:tgtEl>
                                        <p:attrNameLst>
                                          <p:attrName>ppt_y</p:attrName>
                                        </p:attrNameLst>
                                      </p:cBhvr>
                                      <p:tavLst>
                                        <p:tav tm="0" fmla="#ppt_y+(sin(-2*pi*(1-$))*-#ppt_x+cos(-2*pi*(1-$))*(1-#ppt_y))*(1-$)">
                                          <p:val>
                                            <p:fltVal val="0"/>
                                          </p:val>
                                        </p:tav>
                                        <p:tav tm="100000">
                                          <p:val>
                                            <p:fltVal val="1"/>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ppt_x"/>
                                          </p:val>
                                        </p:tav>
                                        <p:tav tm="100000">
                                          <p:val>
                                            <p:strVal val="#ppt_x"/>
                                          </p:val>
                                        </p:tav>
                                      </p:tavLst>
                                    </p:anim>
                                    <p:anim calcmode="lin" valueType="num">
                                      <p:cBhvr additive="base">
                                        <p:cTn id="21" dur="1500" fill="hold"/>
                                        <p:tgtEl>
                                          <p:spTgt spid="2"/>
                                        </p:tgtEl>
                                        <p:attrNameLst>
                                          <p:attrName>ppt_y</p:attrName>
                                        </p:attrNameLst>
                                      </p:cBhvr>
                                      <p:tavLst>
                                        <p:tav tm="0">
                                          <p:val>
                                            <p:strVal val="1+#ppt_h/2"/>
                                          </p:val>
                                        </p:tav>
                                        <p:tav tm="100000">
                                          <p:val>
                                            <p:strVal val="#ppt_y"/>
                                          </p:val>
                                        </p:tav>
                                      </p:tavLst>
                                    </p:anim>
                                  </p:childTnLst>
                                </p:cTn>
                              </p:par>
                              <p:par>
                                <p:cTn id="22" presetID="50" presetClass="entr" presetSubtype="0" decel="100000"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0" fill="hold"/>
                                        <p:tgtEl>
                                          <p:spTgt spid="10"/>
                                        </p:tgtEl>
                                        <p:attrNameLst>
                                          <p:attrName>ppt_w</p:attrName>
                                        </p:attrNameLst>
                                      </p:cBhvr>
                                      <p:tavLst>
                                        <p:tav tm="0">
                                          <p:val>
                                            <p:strVal val="#ppt_w+.3"/>
                                          </p:val>
                                        </p:tav>
                                        <p:tav tm="100000">
                                          <p:val>
                                            <p:strVal val="#ppt_w"/>
                                          </p:val>
                                        </p:tav>
                                      </p:tavLst>
                                    </p:anim>
                                    <p:anim calcmode="lin" valueType="num">
                                      <p:cBhvr>
                                        <p:cTn id="25" dur="3000" fill="hold"/>
                                        <p:tgtEl>
                                          <p:spTgt spid="10"/>
                                        </p:tgtEl>
                                        <p:attrNameLst>
                                          <p:attrName>ppt_h</p:attrName>
                                        </p:attrNameLst>
                                      </p:cBhvr>
                                      <p:tavLst>
                                        <p:tav tm="0">
                                          <p:val>
                                            <p:strVal val="#ppt_h"/>
                                          </p:val>
                                        </p:tav>
                                        <p:tav tm="100000">
                                          <p:val>
                                            <p:strVal val="#ppt_h"/>
                                          </p:val>
                                        </p:tav>
                                      </p:tavLst>
                                    </p:anim>
                                    <p:animEffect transition="in" filter="fade">
                                      <p:cBhvr>
                                        <p:cTn id="26" dur="3000"/>
                                        <p:tgtEl>
                                          <p:spTgt spid="10"/>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5" grpId="0" animBg="1"/>
      <p:bldP spid="2" grpId="0" animBg="1"/>
      <p:bldP spid="10"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7BB48-BFAB-476A-531E-CC4E9097CE7E}"/>
              </a:ext>
            </a:extLst>
          </p:cNvPr>
          <p:cNvSpPr txBox="1"/>
          <p:nvPr/>
        </p:nvSpPr>
        <p:spPr>
          <a:xfrm>
            <a:off x="2486025" y="448091"/>
            <a:ext cx="6573104" cy="4247317"/>
          </a:xfrm>
          <a:prstGeom prst="rect">
            <a:avLst/>
          </a:prstGeom>
          <a:solidFill>
            <a:schemeClr val="bg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0000"/>
                </a:solidFill>
                <a:effectLst/>
                <a:uLnTx/>
                <a:uFillTx/>
                <a:latin typeface="UTM Avo" panose="02040603050506020204" pitchFamily="18" charset="0"/>
                <a:ea typeface="+mn-ea"/>
                <a:cs typeface="+mn-cs"/>
                <a:sym typeface="Arial"/>
              </a:rPr>
              <a:t>SOS!!! </a:t>
            </a: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Hiện nay </a:t>
            </a:r>
            <a:r>
              <a:rPr kumimoji="0" lang="en-US" sz="3000" b="1" i="0" u="none" strike="noStrike" kern="0" cap="none" spc="0" normalizeH="0" baseline="0" noProof="0">
                <a:ln>
                  <a:noFill/>
                </a:ln>
                <a:solidFill>
                  <a:srgbClr val="D63E3D">
                    <a:lumMod val="75000"/>
                  </a:srgbClr>
                </a:solidFill>
                <a:effectLst/>
                <a:uLnTx/>
                <a:uFillTx/>
                <a:latin typeface="UTM Avo" panose="02040603050506020204" pitchFamily="18" charset="0"/>
                <a:ea typeface="+mn-ea"/>
                <a:cs typeface="+mn-cs"/>
                <a:sym typeface="Arial"/>
              </a:rPr>
              <a:t>MĂNG NON </a:t>
            </a: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xác nhận </a:t>
            </a:r>
            <a:r>
              <a:rPr lang="en-US" sz="3000" b="1">
                <a:solidFill>
                  <a:srgbClr val="FF6374">
                    <a:lumMod val="75000"/>
                  </a:srgbClr>
                </a:solidFill>
                <a:latin typeface="UTM Avo" panose="02040603050506020204" pitchFamily="18" charset="0"/>
              </a:rPr>
              <a:t>fb </a:t>
            </a:r>
            <a:r>
              <a:rPr kumimoji="0" lang="en-US" sz="3000" b="1" i="0" u="none" strike="noStrike" kern="0" cap="none" spc="0" normalizeH="0" baseline="0" noProof="0">
                <a:ln>
                  <a:noFill/>
                </a:ln>
                <a:solidFill>
                  <a:srgbClr val="513632"/>
                </a:solidFill>
                <a:effectLst/>
                <a:uLnTx/>
                <a:uFillTx/>
                <a:latin typeface="UTM Avo" panose="02040603050506020204" pitchFamily="18" charset="0"/>
                <a:ea typeface="+mn-ea"/>
                <a:cs typeface="+mn-cs"/>
                <a:sym typeface="Arial"/>
              </a:rPr>
              <a:t>HƯƠNG THẢO </a:t>
            </a:r>
            <a:r>
              <a:rPr kumimoji="0" lang="en-US" sz="3000" b="1" i="1"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a:t>
            </a:r>
            <a:r>
              <a:rPr kumimoji="0" lang="en-US" sz="3000" b="1" i="1"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hlinkClick r:id="rId2">
                  <a:extLst>
                    <a:ext uri="{A12FA001-AC4F-418D-AE19-62706E023703}">
                      <ahyp:hlinkClr xmlns:ahyp="http://schemas.microsoft.com/office/drawing/2018/hyperlinkcolor" val="tx"/>
                    </a:ext>
                  </a:extLst>
                </a:hlinkClick>
              </a:rPr>
              <a:t>tranthao121004@gmail.com</a:t>
            </a:r>
            <a:r>
              <a:rPr kumimoji="0" lang="en-US" sz="3000" b="1" i="1"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 </a:t>
            </a: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chuyên sử dụng chất xám của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D63E3D">
                    <a:lumMod val="75000"/>
                  </a:srgbClr>
                </a:solidFill>
                <a:effectLst/>
                <a:uLnTx/>
                <a:uFillTx/>
                <a:latin typeface="UTM Avo" panose="02040603050506020204" pitchFamily="18" charset="0"/>
                <a:ea typeface="+mn-ea"/>
                <a:cs typeface="+mn-cs"/>
                <a:sym typeface="Arial"/>
              </a:rPr>
              <a:t>Măng Non và các nhóm khác </a:t>
            </a: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để buôn bán kiếm lợi nhuận từ thầy cô giáo.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Đề nghị fb </a:t>
            </a:r>
            <a:r>
              <a:rPr kumimoji="0" lang="en-US" sz="3000" b="1" i="0" u="none" strike="noStrike" kern="0" cap="none" spc="0" normalizeH="0" baseline="0" noProof="0">
                <a:ln>
                  <a:noFill/>
                </a:ln>
                <a:solidFill>
                  <a:srgbClr val="513632"/>
                </a:solidFill>
                <a:effectLst/>
                <a:uLnTx/>
                <a:uFillTx/>
                <a:latin typeface="UTM Avo" panose="02040603050506020204" pitchFamily="18" charset="0"/>
                <a:ea typeface="+mn-ea"/>
                <a:cs typeface="+mn-cs"/>
                <a:sym typeface="Arial"/>
              </a:rPr>
              <a:t>HƯƠNG THẢO </a:t>
            </a:r>
            <a:r>
              <a:rPr kumimoji="0" lang="en-US" sz="3000" b="1" i="0" u="none" strike="noStrike" kern="0" cap="none" spc="0" normalizeH="0" baseline="0" noProof="0">
                <a:ln>
                  <a:noFill/>
                </a:ln>
                <a:solidFill>
                  <a:srgbClr val="FF6374">
                    <a:lumMod val="75000"/>
                  </a:srgbClr>
                </a:solidFill>
                <a:effectLst/>
                <a:uLnTx/>
                <a:uFillTx/>
                <a:latin typeface="UTM Avo" panose="02040603050506020204" pitchFamily="18" charset="0"/>
                <a:ea typeface="+mn-ea"/>
                <a:cs typeface="+mn-cs"/>
                <a:sym typeface="Arial"/>
              </a:rPr>
              <a:t>hãy biết tôn trọng và tự trọng!</a:t>
            </a:r>
          </a:p>
        </p:txBody>
      </p:sp>
      <p:pic>
        <p:nvPicPr>
          <p:cNvPr id="3" name="Picture 2" descr="Diagram&#10;&#10;Description automatically generated">
            <a:extLst>
              <a:ext uri="{FF2B5EF4-FFF2-40B4-BE49-F238E27FC236}">
                <a16:creationId xmlns:a16="http://schemas.microsoft.com/office/drawing/2014/main" id="{6F533589-4FF2-59D6-818F-E76BBFB99B8C}"/>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84871" y="1124712"/>
            <a:ext cx="2298144" cy="2448015"/>
          </a:xfrm>
          <a:prstGeom prst="rect">
            <a:avLst/>
          </a:prstGeom>
        </p:spPr>
      </p:pic>
    </p:spTree>
    <p:extLst>
      <p:ext uri="{BB962C8B-B14F-4D97-AF65-F5344CB8AC3E}">
        <p14:creationId xmlns:p14="http://schemas.microsoft.com/office/powerpoint/2010/main" val="354146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pic>
        <p:nvPicPr>
          <p:cNvPr id="2" name="Picture 1">
            <a:extLst>
              <a:ext uri="{FF2B5EF4-FFF2-40B4-BE49-F238E27FC236}">
                <a16:creationId xmlns:a16="http://schemas.microsoft.com/office/drawing/2014/main" id="{A2B3D51B-4EFD-8291-0F8F-9D6CD2B903CF}"/>
              </a:ext>
            </a:extLst>
          </p:cNvPr>
          <p:cNvPicPr>
            <a:picLocks noChangeAspect="1"/>
          </p:cNvPicPr>
          <p:nvPr/>
        </p:nvPicPr>
        <p:blipFill>
          <a:blip r:embed="rId4"/>
          <a:stretch>
            <a:fillRect/>
          </a:stretch>
        </p:blipFill>
        <p:spPr>
          <a:xfrm rot="19900932">
            <a:off x="6293470" y="1115727"/>
            <a:ext cx="2859889" cy="1749879"/>
          </a:xfrm>
          <a:prstGeom prst="rect">
            <a:avLst/>
          </a:prstGeom>
        </p:spPr>
      </p:pic>
      <p:sp>
        <p:nvSpPr>
          <p:cNvPr id="13" name="Rectangle 12">
            <a:extLst>
              <a:ext uri="{FF2B5EF4-FFF2-40B4-BE49-F238E27FC236}">
                <a16:creationId xmlns:a16="http://schemas.microsoft.com/office/drawing/2014/main" id="{1341B0C4-3952-4E1B-3F71-55978A9C5F89}"/>
              </a:ext>
            </a:extLst>
          </p:cNvPr>
          <p:cNvSpPr/>
          <p:nvPr/>
        </p:nvSpPr>
        <p:spPr>
          <a:xfrm>
            <a:off x="-1938269" y="759184"/>
            <a:ext cx="14510180" cy="415584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Google Shape;244;p32"/>
          <p:cNvSpPr txBox="1">
            <a:spLocks noGrp="1"/>
          </p:cNvSpPr>
          <p:nvPr>
            <p:ph type="title"/>
          </p:nvPr>
        </p:nvSpPr>
        <p:spPr>
          <a:xfrm>
            <a:off x="732594" y="12790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n>
                  <a:solidFill>
                    <a:sysClr val="windowText" lastClr="000000"/>
                  </a:solidFill>
                </a:ln>
                <a:solidFill>
                  <a:schemeClr val="bg1"/>
                </a:solidFill>
                <a:latin typeface="#9Slide03 IcielPanton Black" panose="00000A00000000000000" pitchFamily="2" charset="0"/>
              </a:rPr>
              <a:t>Mục tiêu cần đạt</a:t>
            </a:r>
            <a:endParaRPr>
              <a:ln>
                <a:solidFill>
                  <a:sysClr val="windowText" lastClr="000000"/>
                </a:solidFill>
              </a:ln>
              <a:solidFill>
                <a:schemeClr val="bg1"/>
              </a:solidFill>
              <a:latin typeface="#9Slide03 IcielPanton Black" panose="00000A00000000000000" pitchFamily="2" charset="0"/>
            </a:endParaRPr>
          </a:p>
        </p:txBody>
      </p:sp>
      <p:sp>
        <p:nvSpPr>
          <p:cNvPr id="246" name="Google Shape;246;p32"/>
          <p:cNvSpPr txBox="1"/>
          <p:nvPr/>
        </p:nvSpPr>
        <p:spPr>
          <a:xfrm>
            <a:off x="142457" y="600496"/>
            <a:ext cx="8653674" cy="479700"/>
          </a:xfrm>
          <a:prstGeom prst="rect">
            <a:avLst/>
          </a:prstGeom>
          <a:noFill/>
          <a:ln>
            <a:noFill/>
          </a:ln>
        </p:spPr>
        <p:txBody>
          <a:bodyPr spcFirstLastPara="1" wrap="square" lIns="91425" tIns="91425" rIns="0" bIns="91425" anchor="t" anchorCtr="0">
            <a:noAutofit/>
          </a:bodyPr>
          <a:lstStyle/>
          <a:p>
            <a:pPr algn="just">
              <a:lnSpc>
                <a:spcPct val="150000"/>
              </a:lnSpc>
            </a:pPr>
            <a:r>
              <a:rPr lang="en-US" sz="2000" b="1">
                <a:solidFill>
                  <a:schemeClr val="accent4">
                    <a:lumMod val="75000"/>
                  </a:schemeClr>
                </a:solidFill>
                <a:effectLst/>
                <a:latin typeface="UTM Avo" panose="02040603050506020204" pitchFamily="18" charset="0"/>
                <a:ea typeface="Times New Roman" panose="02020603050405020304" pitchFamily="18" charset="0"/>
                <a:cs typeface="Times New Roman" panose="02020603050405020304" pitchFamily="18" charset="0"/>
              </a:rPr>
              <a:t>1. Kiến thức, kĩ năng:</a:t>
            </a:r>
            <a:endParaRPr lang="en-US" sz="2000" b="1">
              <a:solidFill>
                <a:schemeClr val="accent4">
                  <a:lumMod val="75000"/>
                </a:schemeClr>
              </a:solidFill>
              <a:effectLst/>
              <a:latin typeface="UTM Avo" panose="02040603050506020204" pitchFamily="18" charset="0"/>
              <a:ea typeface="Calibri" panose="020F0502020204030204" pitchFamily="34" charset="0"/>
              <a:cs typeface="Times New Roman" panose="02020603050405020304" pitchFamily="18" charset="0"/>
            </a:endParaRPr>
          </a:p>
          <a:p>
            <a:pPr marR="304800" indent="-279400" algn="just">
              <a:lnSpc>
                <a:spcPct val="150000"/>
              </a:lnSpc>
            </a:pPr>
            <a:r>
              <a:rPr lang="en-US" sz="2000" b="1">
                <a:solidFill>
                  <a:srgbClr val="002060"/>
                </a:solidFill>
                <a:effectLst/>
                <a:latin typeface="UTM Avo" panose="02040603050506020204" pitchFamily="18" charset="0"/>
                <a:ea typeface="Times New Roman" panose="02020603050405020304" pitchFamily="18" charset="0"/>
              </a:rPr>
              <a:t>-  Giúp HS làm quen với ước lượng theo nhóm chục.</a:t>
            </a:r>
          </a:p>
          <a:p>
            <a:pPr marR="304800" indent="-279400" algn="just">
              <a:lnSpc>
                <a:spcPct val="150000"/>
              </a:lnSpc>
            </a:pPr>
            <a:r>
              <a:rPr lang="en-US" sz="2000" b="1">
                <a:solidFill>
                  <a:srgbClr val="002060"/>
                </a:solidFill>
                <a:effectLst/>
                <a:latin typeface="UTM Avo" panose="02040603050506020204" pitchFamily="18" charset="0"/>
                <a:ea typeface="Times New Roman" panose="02020603050405020304" pitchFamily="18" charset="0"/>
              </a:rPr>
              <a:t>-  Ôn tập, củng cố về phân tích số và bảng số từ 1 đến 100 đã học.</a:t>
            </a:r>
          </a:p>
          <a:p>
            <a:pPr algn="just">
              <a:lnSpc>
                <a:spcPct val="150000"/>
              </a:lnSpc>
            </a:pPr>
            <a:r>
              <a:rPr lang="en-US" sz="2000" b="1">
                <a:solidFill>
                  <a:schemeClr val="accent4">
                    <a:lumMod val="75000"/>
                  </a:schemeClr>
                </a:solidFill>
                <a:effectLst/>
                <a:latin typeface="UTM Avo" panose="02040603050506020204" pitchFamily="18" charset="0"/>
                <a:ea typeface="Times New Roman" panose="02020603050405020304" pitchFamily="18" charset="0"/>
                <a:cs typeface="Times New Roman" panose="02020603050405020304" pitchFamily="18" charset="0"/>
              </a:rPr>
              <a:t>2. Phát triển năng lực và phẩm chất:</a:t>
            </a:r>
            <a:endParaRPr lang="en-US" sz="2000" b="1">
              <a:solidFill>
                <a:schemeClr val="accent4">
                  <a:lumMod val="75000"/>
                </a:schemeClr>
              </a:solidFill>
              <a:effectLst/>
              <a:latin typeface="UTM Avo" panose="02040603050506020204" pitchFamily="18" charset="0"/>
              <a:ea typeface="Calibri" panose="020F0502020204030204" pitchFamily="34" charset="0"/>
              <a:cs typeface="Times New Roman" panose="02020603050405020304" pitchFamily="18" charset="0"/>
            </a:endParaRPr>
          </a:p>
          <a:p>
            <a:pPr marR="12700" lvl="0" indent="-342900" algn="just">
              <a:lnSpc>
                <a:spcPct val="150000"/>
              </a:lnSpc>
              <a:buClr>
                <a:srgbClr val="000000"/>
              </a:buClr>
              <a:buSzPts val="1150"/>
              <a:buFont typeface="Symbol" panose="05050102010706020507" pitchFamily="18" charset="2"/>
              <a:buChar char="-"/>
              <a:tabLst>
                <a:tab pos="381635" algn="l"/>
              </a:tabLst>
            </a:pPr>
            <a:r>
              <a:rPr lang="en-US" sz="2000" b="1" u="none" strike="noStrike" spc="0">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Thông qua hoạt động ước lượng sổ đổ vật theo nhóm chục, HS bước đầu làm quen với thao tác ước lượng rổi đếm để kiểm tra ước lượng, qua đó bước đầu hình thành năng lực tư duy, lập luận toán học,..</a:t>
            </a:r>
          </a:p>
          <a:p>
            <a:pPr lvl="0" indent="0" algn="ctr" rtl="0">
              <a:lnSpc>
                <a:spcPct val="150000"/>
              </a:lnSpc>
              <a:buNone/>
            </a:pPr>
            <a:endParaRPr sz="2000" b="1">
              <a:solidFill>
                <a:schemeClr val="lt2"/>
              </a:solidFill>
              <a:latin typeface="UTM Avo" panose="02040603050506020204" pitchFamily="18" charset="0"/>
              <a:ea typeface="Comfortaa"/>
              <a:cs typeface="Comfortaa"/>
              <a:sym typeface="Comfortaa"/>
            </a:endParaRPr>
          </a:p>
        </p:txBody>
      </p:sp>
      <p:pic>
        <p:nvPicPr>
          <p:cNvPr id="7" name="Google Shape;235;p31">
            <a:extLst>
              <a:ext uri="{FF2B5EF4-FFF2-40B4-BE49-F238E27FC236}">
                <a16:creationId xmlns:a16="http://schemas.microsoft.com/office/drawing/2014/main" id="{1DDC0326-5DD3-D5D3-19ED-163B22FCFF32}"/>
              </a:ext>
            </a:extLst>
          </p:cNvPr>
          <p:cNvPicPr preferRelativeResize="0"/>
          <p:nvPr/>
        </p:nvPicPr>
        <p:blipFill>
          <a:blip r:embed="rId5">
            <a:alphaModFix/>
          </a:blip>
          <a:stretch>
            <a:fillRect/>
          </a:stretch>
        </p:blipFill>
        <p:spPr>
          <a:xfrm>
            <a:off x="4133896" y="4706102"/>
            <a:ext cx="1525825" cy="2547774"/>
          </a:xfrm>
          <a:prstGeom prst="rect">
            <a:avLst/>
          </a:prstGeom>
          <a:noFill/>
          <a:ln>
            <a:noFill/>
          </a:ln>
          <a:effectLst>
            <a:outerShdw dist="361950" dir="7440000" algn="bl" rotWithShape="0">
              <a:schemeClr val="accent1">
                <a:alpha val="61000"/>
              </a:schemeClr>
            </a:outerShdw>
          </a:effectLst>
        </p:spPr>
      </p:pic>
      <p:pic>
        <p:nvPicPr>
          <p:cNvPr id="8" name="Google Shape;236;p31">
            <a:extLst>
              <a:ext uri="{FF2B5EF4-FFF2-40B4-BE49-F238E27FC236}">
                <a16:creationId xmlns:a16="http://schemas.microsoft.com/office/drawing/2014/main" id="{388FAFF2-0BE6-84E9-1FD1-124E740FB620}"/>
              </a:ext>
            </a:extLst>
          </p:cNvPr>
          <p:cNvPicPr preferRelativeResize="0"/>
          <p:nvPr/>
        </p:nvPicPr>
        <p:blipFill>
          <a:blip r:embed="rId6">
            <a:alphaModFix/>
          </a:blip>
          <a:stretch>
            <a:fillRect/>
          </a:stretch>
        </p:blipFill>
        <p:spPr>
          <a:xfrm>
            <a:off x="2666872" y="5294611"/>
            <a:ext cx="2085808" cy="1959265"/>
          </a:xfrm>
          <a:prstGeom prst="rect">
            <a:avLst/>
          </a:prstGeom>
          <a:noFill/>
          <a:ln>
            <a:noFill/>
          </a:ln>
          <a:effectLst>
            <a:outerShdw dist="361950" dir="7440000" algn="bl" rotWithShape="0">
              <a:schemeClr val="accent1">
                <a:alpha val="61000"/>
              </a:schemeClr>
            </a:outerShdw>
          </a:effectLst>
        </p:spPr>
      </p:pic>
      <p:pic>
        <p:nvPicPr>
          <p:cNvPr id="9" name="Google Shape;237;p31">
            <a:extLst>
              <a:ext uri="{FF2B5EF4-FFF2-40B4-BE49-F238E27FC236}">
                <a16:creationId xmlns:a16="http://schemas.microsoft.com/office/drawing/2014/main" id="{59AD1EF9-23A4-DFEE-F251-DD954AF3CF7F}"/>
              </a:ext>
            </a:extLst>
          </p:cNvPr>
          <p:cNvPicPr preferRelativeResize="0"/>
          <p:nvPr/>
        </p:nvPicPr>
        <p:blipFill>
          <a:blip r:embed="rId7">
            <a:alphaModFix/>
          </a:blip>
          <a:stretch>
            <a:fillRect/>
          </a:stretch>
        </p:blipFill>
        <p:spPr>
          <a:xfrm>
            <a:off x="1102531" y="5260446"/>
            <a:ext cx="1611376" cy="1959264"/>
          </a:xfrm>
          <a:prstGeom prst="rect">
            <a:avLst/>
          </a:prstGeom>
          <a:noFill/>
          <a:ln>
            <a:noFill/>
          </a:ln>
          <a:effectLst>
            <a:outerShdw dist="361950" dir="7440000" algn="bl" rotWithShape="0">
              <a:schemeClr val="accent1">
                <a:alpha val="61000"/>
              </a:schemeClr>
            </a:outerShdw>
          </a:effectLst>
        </p:spPr>
      </p:pic>
      <p:pic>
        <p:nvPicPr>
          <p:cNvPr id="10" name="Google Shape;238;p31">
            <a:extLst>
              <a:ext uri="{FF2B5EF4-FFF2-40B4-BE49-F238E27FC236}">
                <a16:creationId xmlns:a16="http://schemas.microsoft.com/office/drawing/2014/main" id="{4DEAF481-2EFE-98A8-C514-7D7D4BCE508F}"/>
              </a:ext>
            </a:extLst>
          </p:cNvPr>
          <p:cNvPicPr preferRelativeResize="0"/>
          <p:nvPr/>
        </p:nvPicPr>
        <p:blipFill>
          <a:blip r:embed="rId8">
            <a:alphaModFix/>
          </a:blip>
          <a:stretch>
            <a:fillRect/>
          </a:stretch>
        </p:blipFill>
        <p:spPr>
          <a:xfrm>
            <a:off x="2068531" y="5505954"/>
            <a:ext cx="1718149" cy="1723074"/>
          </a:xfrm>
          <a:prstGeom prst="rect">
            <a:avLst/>
          </a:prstGeom>
          <a:noFill/>
          <a:ln>
            <a:noFill/>
          </a:ln>
          <a:effectLst>
            <a:outerShdw dist="361950" dir="7440000" algn="bl" rotWithShape="0">
              <a:schemeClr val="accent1">
                <a:alpha val="61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barn(inVertical)">
                                      <p:cBhvr>
                                        <p:cTn id="7" dur="500"/>
                                        <p:tgtEl>
                                          <p:spTgt spid="24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p:cTn id="11" dur="500" fill="hold"/>
                                        <p:tgtEl>
                                          <p:spTgt spid="246"/>
                                        </p:tgtEl>
                                        <p:attrNameLst>
                                          <p:attrName>ppt_w</p:attrName>
                                        </p:attrNameLst>
                                      </p:cBhvr>
                                      <p:tavLst>
                                        <p:tav tm="0">
                                          <p:val>
                                            <p:fltVal val="0"/>
                                          </p:val>
                                        </p:tav>
                                        <p:tav tm="100000">
                                          <p:val>
                                            <p:strVal val="#ppt_w"/>
                                          </p:val>
                                        </p:tav>
                                      </p:tavLst>
                                    </p:anim>
                                    <p:anim calcmode="lin" valueType="num">
                                      <p:cBhvr>
                                        <p:cTn id="12" dur="500" fill="hold"/>
                                        <p:tgtEl>
                                          <p:spTgt spid="246"/>
                                        </p:tgtEl>
                                        <p:attrNameLst>
                                          <p:attrName>ppt_h</p:attrName>
                                        </p:attrNameLst>
                                      </p:cBhvr>
                                      <p:tavLst>
                                        <p:tav tm="0">
                                          <p:val>
                                            <p:fltVal val="0"/>
                                          </p:val>
                                        </p:tav>
                                        <p:tav tm="100000">
                                          <p:val>
                                            <p:strVal val="#ppt_h"/>
                                          </p:val>
                                        </p:tav>
                                      </p:tavLst>
                                    </p:anim>
                                    <p:animEffect transition="in" filter="fade">
                                      <p:cBhvr>
                                        <p:cTn id="13"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P spid="2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258;p33">
            <a:extLst>
              <a:ext uri="{FF2B5EF4-FFF2-40B4-BE49-F238E27FC236}">
                <a16:creationId xmlns:a16="http://schemas.microsoft.com/office/drawing/2014/main" id="{F5DDD6D4-1642-6F45-A5DC-1474A939A776}"/>
              </a:ext>
            </a:extLst>
          </p:cNvPr>
          <p:cNvSpPr/>
          <p:nvPr/>
        </p:nvSpPr>
        <p:spPr>
          <a:xfrm>
            <a:off x="1021148" y="1173660"/>
            <a:ext cx="2556242" cy="2025737"/>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0;p33">
            <a:extLst>
              <a:ext uri="{FF2B5EF4-FFF2-40B4-BE49-F238E27FC236}">
                <a16:creationId xmlns:a16="http://schemas.microsoft.com/office/drawing/2014/main" id="{82F03F17-A7D4-F135-DCA7-35583AEB8929}"/>
              </a:ext>
            </a:extLst>
          </p:cNvPr>
          <p:cNvSpPr txBox="1">
            <a:spLocks noGrp="1"/>
          </p:cNvSpPr>
          <p:nvPr>
            <p:ph type="title"/>
          </p:nvPr>
        </p:nvSpPr>
        <p:spPr>
          <a:xfrm>
            <a:off x="3190051" y="2410814"/>
            <a:ext cx="4753121" cy="5083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0000">
                <a:ln w="38100">
                  <a:solidFill>
                    <a:schemeClr val="bg1">
                      <a:lumMod val="95000"/>
                    </a:schemeClr>
                  </a:solidFill>
                </a:ln>
                <a:solidFill>
                  <a:schemeClr val="tx2">
                    <a:lumMod val="50000"/>
                  </a:schemeClr>
                </a:solidFill>
                <a:latin typeface="UTM Habano" panose="02040603050506020204" pitchFamily="18" charset="0"/>
              </a:rPr>
              <a:t>KHỞI ĐỘNG</a:t>
            </a:r>
            <a:endParaRPr sz="10000">
              <a:ln w="38100">
                <a:solidFill>
                  <a:schemeClr val="bg1">
                    <a:lumMod val="95000"/>
                  </a:schemeClr>
                </a:solidFill>
              </a:ln>
              <a:solidFill>
                <a:schemeClr val="tx2">
                  <a:lumMod val="50000"/>
                </a:schemeClr>
              </a:solidFill>
              <a:latin typeface="UTM Habano" panose="02040603050506020204" pitchFamily="18" charset="0"/>
            </a:endParaRPr>
          </a:p>
        </p:txBody>
      </p:sp>
      <p:sp>
        <p:nvSpPr>
          <p:cNvPr id="24" name="Google Shape;261;p33">
            <a:extLst>
              <a:ext uri="{FF2B5EF4-FFF2-40B4-BE49-F238E27FC236}">
                <a16:creationId xmlns:a16="http://schemas.microsoft.com/office/drawing/2014/main" id="{8CE6D6DC-E081-72C1-AA2C-E57EB6233764}"/>
              </a:ext>
            </a:extLst>
          </p:cNvPr>
          <p:cNvSpPr txBox="1">
            <a:spLocks noGrp="1"/>
          </p:cNvSpPr>
          <p:nvPr>
            <p:ph type="title" idx="2"/>
          </p:nvPr>
        </p:nvSpPr>
        <p:spPr>
          <a:xfrm>
            <a:off x="1058480" y="1453907"/>
            <a:ext cx="2336400" cy="14652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600"/>
              <a:t>01</a:t>
            </a:r>
            <a:endParaRPr sz="9600"/>
          </a:p>
        </p:txBody>
      </p:sp>
      <p:pic>
        <p:nvPicPr>
          <p:cNvPr id="25" name="Google Shape;1040;p60">
            <a:extLst>
              <a:ext uri="{FF2B5EF4-FFF2-40B4-BE49-F238E27FC236}">
                <a16:creationId xmlns:a16="http://schemas.microsoft.com/office/drawing/2014/main" id="{C41F3980-AE93-5108-9775-3D0F29179689}"/>
              </a:ext>
            </a:extLst>
          </p:cNvPr>
          <p:cNvPicPr preferRelativeResize="0"/>
          <p:nvPr/>
        </p:nvPicPr>
        <p:blipFill>
          <a:blip r:embed="rId2">
            <a:alphaModFix/>
          </a:blip>
          <a:stretch>
            <a:fillRect/>
          </a:stretch>
        </p:blipFill>
        <p:spPr>
          <a:xfrm rot="10800000" flipH="1">
            <a:off x="1646453" y="-82302"/>
            <a:ext cx="3087196" cy="3098466"/>
          </a:xfrm>
          <a:prstGeom prst="rect">
            <a:avLst/>
          </a:prstGeom>
          <a:noFill/>
          <a:ln>
            <a:noFill/>
          </a:ln>
        </p:spPr>
      </p:pic>
      <p:pic>
        <p:nvPicPr>
          <p:cNvPr id="6" name="Picture 5">
            <a:extLst>
              <a:ext uri="{FF2B5EF4-FFF2-40B4-BE49-F238E27FC236}">
                <a16:creationId xmlns:a16="http://schemas.microsoft.com/office/drawing/2014/main" id="{65163296-ECE5-A73C-3CEF-E79BF7D2243C}"/>
              </a:ext>
            </a:extLst>
          </p:cNvPr>
          <p:cNvPicPr>
            <a:picLocks noChangeAspect="1"/>
          </p:cNvPicPr>
          <p:nvPr/>
        </p:nvPicPr>
        <p:blipFill>
          <a:blip r:embed="rId3"/>
          <a:stretch>
            <a:fillRect/>
          </a:stretch>
        </p:blipFill>
        <p:spPr>
          <a:xfrm rot="19900932">
            <a:off x="1265065" y="2184335"/>
            <a:ext cx="2859889" cy="1749879"/>
          </a:xfrm>
          <a:prstGeom prst="rect">
            <a:avLst/>
          </a:prstGeom>
        </p:spPr>
      </p:pic>
    </p:spTree>
    <p:extLst>
      <p:ext uri="{BB962C8B-B14F-4D97-AF65-F5344CB8AC3E}">
        <p14:creationId xmlns:p14="http://schemas.microsoft.com/office/powerpoint/2010/main" val="41316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3"/>
                                        </p:tgtEl>
                                        <p:attrNameLst>
                                          <p:attrName>style.visibility</p:attrName>
                                        </p:attrNameLst>
                                      </p:cBhvr>
                                      <p:to>
                                        <p:strVal val="visible"/>
                                      </p:to>
                                    </p:set>
                                    <p:anim by="(-#ppt_w*2)" calcmode="lin" valueType="num">
                                      <p:cBhvr rctx="PPT">
                                        <p:cTn id="18" dur="500" autoRev="1" fill="hold">
                                          <p:stCondLst>
                                            <p:cond delay="0"/>
                                          </p:stCondLst>
                                        </p:cTn>
                                        <p:tgtEl>
                                          <p:spTgt spid="23"/>
                                        </p:tgtEl>
                                        <p:attrNameLst>
                                          <p:attrName>ppt_w</p:attrName>
                                        </p:attrNameLst>
                                      </p:cBhvr>
                                    </p:anim>
                                    <p:anim by="(#ppt_w*0.50)" calcmode="lin" valueType="num">
                                      <p:cBhvr>
                                        <p:cTn id="19" dur="500" decel="50000" autoRev="1" fill="hold">
                                          <p:stCondLst>
                                            <p:cond delay="0"/>
                                          </p:stCondLst>
                                        </p:cTn>
                                        <p:tgtEl>
                                          <p:spTgt spid="23"/>
                                        </p:tgtEl>
                                        <p:attrNameLst>
                                          <p:attrName>ppt_x</p:attrName>
                                        </p:attrNameLst>
                                      </p:cBhvr>
                                    </p:anim>
                                    <p:anim from="(-#ppt_h/2)" to="(#ppt_y)" calcmode="lin" valueType="num">
                                      <p:cBhvr>
                                        <p:cTn id="20" dur="1000" fill="hold">
                                          <p:stCondLst>
                                            <p:cond delay="0"/>
                                          </p:stCondLst>
                                        </p:cTn>
                                        <p:tgtEl>
                                          <p:spTgt spid="23"/>
                                        </p:tgtEl>
                                        <p:attrNameLst>
                                          <p:attrName>ppt_y</p:attrName>
                                        </p:attrNameLst>
                                      </p:cBhvr>
                                    </p:anim>
                                    <p:animRot by="21600000">
                                      <p:cBhvr>
                                        <p:cTn id="21" dur="1000"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187A2E0-2A20-36DF-874D-51590AA63DCC}"/>
              </a:ext>
            </a:extLst>
          </p:cNvPr>
          <p:cNvSpPr>
            <a:spLocks noGrp="1"/>
          </p:cNvSpPr>
          <p:nvPr>
            <p:ph type="title"/>
          </p:nvPr>
        </p:nvSpPr>
        <p:spPr>
          <a:xfrm>
            <a:off x="1136710" y="1203993"/>
            <a:ext cx="7295571" cy="688171"/>
          </a:xfrm>
          <a:custGeom>
            <a:avLst/>
            <a:gdLst>
              <a:gd name="connsiteX0" fmla="*/ 0 w 7295571"/>
              <a:gd name="connsiteY0" fmla="*/ 114697 h 688171"/>
              <a:gd name="connsiteX1" fmla="*/ 114697 w 7295571"/>
              <a:gd name="connsiteY1" fmla="*/ 0 h 688171"/>
              <a:gd name="connsiteX2" fmla="*/ 7180874 w 7295571"/>
              <a:gd name="connsiteY2" fmla="*/ 0 h 688171"/>
              <a:gd name="connsiteX3" fmla="*/ 7295571 w 7295571"/>
              <a:gd name="connsiteY3" fmla="*/ 114697 h 688171"/>
              <a:gd name="connsiteX4" fmla="*/ 7295571 w 7295571"/>
              <a:gd name="connsiteY4" fmla="*/ 573474 h 688171"/>
              <a:gd name="connsiteX5" fmla="*/ 7180874 w 7295571"/>
              <a:gd name="connsiteY5" fmla="*/ 688171 h 688171"/>
              <a:gd name="connsiteX6" fmla="*/ 114697 w 7295571"/>
              <a:gd name="connsiteY6" fmla="*/ 688171 h 688171"/>
              <a:gd name="connsiteX7" fmla="*/ 0 w 7295571"/>
              <a:gd name="connsiteY7" fmla="*/ 573474 h 688171"/>
              <a:gd name="connsiteX8" fmla="*/ 0 w 7295571"/>
              <a:gd name="connsiteY8" fmla="*/ 114697 h 68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5571" h="688171" fill="none" extrusionOk="0">
                <a:moveTo>
                  <a:pt x="0" y="114697"/>
                </a:moveTo>
                <a:cubicBezTo>
                  <a:pt x="86" y="53683"/>
                  <a:pt x="55389" y="6775"/>
                  <a:pt x="114697" y="0"/>
                </a:cubicBezTo>
                <a:cubicBezTo>
                  <a:pt x="2649563" y="72427"/>
                  <a:pt x="4476319" y="61419"/>
                  <a:pt x="7180874" y="0"/>
                </a:cubicBezTo>
                <a:cubicBezTo>
                  <a:pt x="7244077" y="-977"/>
                  <a:pt x="7291859" y="50229"/>
                  <a:pt x="7295571" y="114697"/>
                </a:cubicBezTo>
                <a:cubicBezTo>
                  <a:pt x="7319905" y="343493"/>
                  <a:pt x="7274631" y="369965"/>
                  <a:pt x="7295571" y="573474"/>
                </a:cubicBezTo>
                <a:cubicBezTo>
                  <a:pt x="7296877" y="630191"/>
                  <a:pt x="7236910" y="679978"/>
                  <a:pt x="7180874" y="688171"/>
                </a:cubicBezTo>
                <a:cubicBezTo>
                  <a:pt x="6294052" y="717998"/>
                  <a:pt x="3591808" y="608865"/>
                  <a:pt x="114697" y="688171"/>
                </a:cubicBezTo>
                <a:cubicBezTo>
                  <a:pt x="58988" y="687308"/>
                  <a:pt x="-11378" y="639069"/>
                  <a:pt x="0" y="573474"/>
                </a:cubicBezTo>
                <a:cubicBezTo>
                  <a:pt x="30472" y="520553"/>
                  <a:pt x="-29717" y="178017"/>
                  <a:pt x="0" y="114697"/>
                </a:cubicBezTo>
                <a:close/>
              </a:path>
              <a:path w="7295571" h="688171" stroke="0" extrusionOk="0">
                <a:moveTo>
                  <a:pt x="0" y="114697"/>
                </a:moveTo>
                <a:cubicBezTo>
                  <a:pt x="10877" y="54317"/>
                  <a:pt x="56135" y="9966"/>
                  <a:pt x="114697" y="0"/>
                </a:cubicBezTo>
                <a:cubicBezTo>
                  <a:pt x="2635368" y="123000"/>
                  <a:pt x="6353502" y="-96860"/>
                  <a:pt x="7180874" y="0"/>
                </a:cubicBezTo>
                <a:cubicBezTo>
                  <a:pt x="7240804" y="-2603"/>
                  <a:pt x="7298252" y="45947"/>
                  <a:pt x="7295571" y="114697"/>
                </a:cubicBezTo>
                <a:cubicBezTo>
                  <a:pt x="7324836" y="255950"/>
                  <a:pt x="7320087" y="376464"/>
                  <a:pt x="7295571" y="573474"/>
                </a:cubicBezTo>
                <a:cubicBezTo>
                  <a:pt x="7292371" y="637978"/>
                  <a:pt x="7238107" y="687171"/>
                  <a:pt x="7180874" y="688171"/>
                </a:cubicBezTo>
                <a:cubicBezTo>
                  <a:pt x="4349632" y="527464"/>
                  <a:pt x="2166590" y="727838"/>
                  <a:pt x="114697" y="688171"/>
                </a:cubicBezTo>
                <a:cubicBezTo>
                  <a:pt x="46024" y="687095"/>
                  <a:pt x="-10106" y="632241"/>
                  <a:pt x="0" y="573474"/>
                </a:cubicBezTo>
                <a:cubicBezTo>
                  <a:pt x="19778" y="375624"/>
                  <a:pt x="21087" y="314343"/>
                  <a:pt x="0" y="114697"/>
                </a:cubicBezTo>
                <a:close/>
              </a:path>
            </a:pathLst>
          </a:custGeom>
          <a:ln>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a:scene3d>
              <a:camera prst="orthographicFront"/>
              <a:lightRig rig="threePt" dir="t"/>
            </a:scene3d>
            <a:sp3d>
              <a:bevelT w="6350" h="0"/>
            </a:sp3d>
          </a:bodyPr>
          <a:lstStyle/>
          <a:p>
            <a:r>
              <a:rPr lang="en-US" sz="3600">
                <a:solidFill>
                  <a:schemeClr val="accent4">
                    <a:lumMod val="75000"/>
                  </a:schemeClr>
                </a:solidFill>
                <a:effectLst/>
                <a:latin typeface="#9Slide07 SVNDessert Menu Scrip" panose="00000500000000000000" pitchFamily="2" charset="0"/>
              </a:rPr>
              <a:t>Chọn thức uống giải nhiệt nào!</a:t>
            </a:r>
          </a:p>
        </p:txBody>
      </p:sp>
      <p:pic>
        <p:nvPicPr>
          <p:cNvPr id="11" name="Picture 4" descr="Cute girl standing with inflatable yellow duck Vector Image">
            <a:extLst>
              <a:ext uri="{FF2B5EF4-FFF2-40B4-BE49-F238E27FC236}">
                <a16:creationId xmlns:a16="http://schemas.microsoft.com/office/drawing/2014/main" id="{79F46C7A-1655-6774-38D6-EC799ECDDA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4022" y="2052967"/>
            <a:ext cx="3761464" cy="40623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5" action="ppaction://hlinksldjump"/>
            <a:extLst>
              <a:ext uri="{FF2B5EF4-FFF2-40B4-BE49-F238E27FC236}">
                <a16:creationId xmlns:a16="http://schemas.microsoft.com/office/drawing/2014/main" id="{262C4056-BDA7-2A3A-AE6B-1A3A0CEE8290}"/>
              </a:ext>
            </a:extLst>
          </p:cNvPr>
          <p:cNvPicPr>
            <a:picLocks noChangeAspect="1"/>
          </p:cNvPicPr>
          <p:nvPr/>
        </p:nvPicPr>
        <p:blipFill rotWithShape="1">
          <a:blip r:embed="rId6"/>
          <a:srcRect t="9059"/>
          <a:stretch/>
        </p:blipFill>
        <p:spPr>
          <a:xfrm>
            <a:off x="2297560" y="2084864"/>
            <a:ext cx="2274440" cy="3118601"/>
          </a:xfrm>
          <a:prstGeom prst="rect">
            <a:avLst/>
          </a:prstGeom>
        </p:spPr>
      </p:pic>
      <p:pic>
        <p:nvPicPr>
          <p:cNvPr id="28" name="Picture 27">
            <a:hlinkClick r:id="rId7" action="ppaction://hlinksldjump"/>
            <a:extLst>
              <a:ext uri="{FF2B5EF4-FFF2-40B4-BE49-F238E27FC236}">
                <a16:creationId xmlns:a16="http://schemas.microsoft.com/office/drawing/2014/main" id="{6EB17C56-E8CD-88D8-78CD-94ECF2064C40}"/>
              </a:ext>
            </a:extLst>
          </p:cNvPr>
          <p:cNvPicPr>
            <a:picLocks noChangeAspect="1"/>
          </p:cNvPicPr>
          <p:nvPr/>
        </p:nvPicPr>
        <p:blipFill>
          <a:blip r:embed="rId8"/>
          <a:stretch>
            <a:fillRect/>
          </a:stretch>
        </p:blipFill>
        <p:spPr>
          <a:xfrm>
            <a:off x="6334292" y="2320749"/>
            <a:ext cx="2962913" cy="2975106"/>
          </a:xfrm>
          <a:prstGeom prst="rect">
            <a:avLst/>
          </a:prstGeom>
        </p:spPr>
      </p:pic>
      <p:pic>
        <p:nvPicPr>
          <p:cNvPr id="33" name="Picture 32">
            <a:hlinkClick r:id="rId9" action="ppaction://hlinksldjump"/>
            <a:extLst>
              <a:ext uri="{FF2B5EF4-FFF2-40B4-BE49-F238E27FC236}">
                <a16:creationId xmlns:a16="http://schemas.microsoft.com/office/drawing/2014/main" id="{7CEAF6AA-1141-784D-FC7A-1F60D0BA973E}"/>
              </a:ext>
            </a:extLst>
          </p:cNvPr>
          <p:cNvPicPr>
            <a:picLocks noChangeAspect="1"/>
          </p:cNvPicPr>
          <p:nvPr/>
        </p:nvPicPr>
        <p:blipFill>
          <a:blip r:embed="rId10"/>
          <a:stretch>
            <a:fillRect/>
          </a:stretch>
        </p:blipFill>
        <p:spPr>
          <a:xfrm>
            <a:off x="0" y="-147895"/>
            <a:ext cx="7815749" cy="1627773"/>
          </a:xfrm>
          <a:prstGeom prst="rect">
            <a:avLst/>
          </a:prstGeom>
        </p:spPr>
      </p:pic>
      <p:pic>
        <p:nvPicPr>
          <p:cNvPr id="2" name="Picture 1">
            <a:hlinkClick r:id="rId11" action="ppaction://hlinksldjump"/>
            <a:extLst>
              <a:ext uri="{FF2B5EF4-FFF2-40B4-BE49-F238E27FC236}">
                <a16:creationId xmlns:a16="http://schemas.microsoft.com/office/drawing/2014/main" id="{A031F478-172C-8C0E-F817-EE5C69DBAB5D}"/>
              </a:ext>
            </a:extLst>
          </p:cNvPr>
          <p:cNvPicPr>
            <a:picLocks noChangeAspect="1"/>
          </p:cNvPicPr>
          <p:nvPr/>
        </p:nvPicPr>
        <p:blipFill>
          <a:blip r:embed="rId12"/>
          <a:stretch>
            <a:fillRect/>
          </a:stretch>
        </p:blipFill>
        <p:spPr>
          <a:xfrm>
            <a:off x="3736723" y="2092181"/>
            <a:ext cx="2877561" cy="2725148"/>
          </a:xfrm>
          <a:prstGeom prst="rect">
            <a:avLst/>
          </a:prstGeom>
        </p:spPr>
      </p:pic>
    </p:spTree>
    <p:extLst>
      <p:ext uri="{BB962C8B-B14F-4D97-AF65-F5344CB8AC3E}">
        <p14:creationId xmlns:p14="http://schemas.microsoft.com/office/powerpoint/2010/main" val="90259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strVal val="#ppt_w+.3"/>
                                          </p:val>
                                        </p:tav>
                                        <p:tav tm="100000">
                                          <p:val>
                                            <p:strVal val="#ppt_w"/>
                                          </p:val>
                                        </p:tav>
                                      </p:tavLst>
                                    </p:anim>
                                    <p:anim calcmode="lin" valueType="num">
                                      <p:cBhvr>
                                        <p:cTn id="14" dur="1000" fill="hold"/>
                                        <p:tgtEl>
                                          <p:spTgt spid="28"/>
                                        </p:tgtEl>
                                        <p:attrNameLst>
                                          <p:attrName>ppt_h</p:attrName>
                                        </p:attrNameLst>
                                      </p:cBhvr>
                                      <p:tavLst>
                                        <p:tav tm="0">
                                          <p:val>
                                            <p:strVal val="#ppt_h"/>
                                          </p:val>
                                        </p:tav>
                                        <p:tav tm="100000">
                                          <p:val>
                                            <p:strVal val="#ppt_h"/>
                                          </p:val>
                                        </p:tav>
                                      </p:tavLst>
                                    </p:anim>
                                    <p:animEffect transition="in" filter="fade">
                                      <p:cBhvr>
                                        <p:cTn id="15" dur="1000"/>
                                        <p:tgtEl>
                                          <p:spTgt spid="28"/>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17" presetClass="exit" presetSubtype="10" fill="hold" nodeType="clickEffect">
                                  <p:stCondLst>
                                    <p:cond delay="0"/>
                                  </p:stCondLst>
                                  <p:childTnLst>
                                    <p:anim calcmode="lin" valueType="num">
                                      <p:cBhvr>
                                        <p:cTn id="26" dur="500"/>
                                        <p:tgtEl>
                                          <p:spTgt spid="23"/>
                                        </p:tgtEl>
                                        <p:attrNameLst>
                                          <p:attrName>ppt_w</p:attrName>
                                        </p:attrNameLst>
                                      </p:cBhvr>
                                      <p:tavLst>
                                        <p:tav tm="0">
                                          <p:val>
                                            <p:strVal val="ppt_w"/>
                                          </p:val>
                                        </p:tav>
                                        <p:tav tm="100000">
                                          <p:val>
                                            <p:fltVal val="0"/>
                                          </p:val>
                                        </p:tav>
                                      </p:tavLst>
                                    </p:anim>
                                    <p:anim calcmode="lin" valueType="num">
                                      <p:cBhvr>
                                        <p:cTn id="27" dur="500"/>
                                        <p:tgtEl>
                                          <p:spTgt spid="23"/>
                                        </p:tgtEl>
                                        <p:attrNameLst>
                                          <p:attrName>ppt_h</p:attrName>
                                        </p:attrNameLst>
                                      </p:cBhvr>
                                      <p:tavLst>
                                        <p:tav tm="0">
                                          <p:val>
                                            <p:strVal val="ppt_h"/>
                                          </p:val>
                                        </p:tav>
                                        <p:tav tm="100000">
                                          <p:val>
                                            <p:strVal val="ppt_h"/>
                                          </p:val>
                                        </p:tav>
                                      </p:tavLst>
                                    </p:anim>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7" presetClass="exit" presetSubtype="10" fill="hold" nodeType="clickEffect">
                                  <p:stCondLst>
                                    <p:cond delay="0"/>
                                  </p:stCondLst>
                                  <p:childTnLst>
                                    <p:anim calcmode="lin" valueType="num">
                                      <p:cBhvr>
                                        <p:cTn id="33" dur="500"/>
                                        <p:tgtEl>
                                          <p:spTgt spid="28"/>
                                        </p:tgtEl>
                                        <p:attrNameLst>
                                          <p:attrName>ppt_w</p:attrName>
                                        </p:attrNameLst>
                                      </p:cBhvr>
                                      <p:tavLst>
                                        <p:tav tm="0">
                                          <p:val>
                                            <p:strVal val="ppt_w"/>
                                          </p:val>
                                        </p:tav>
                                        <p:tav tm="100000">
                                          <p:val>
                                            <p:fltVal val="0"/>
                                          </p:val>
                                        </p:tav>
                                      </p:tavLst>
                                    </p:anim>
                                    <p:anim calcmode="lin" valueType="num">
                                      <p:cBhvr>
                                        <p:cTn id="34" dur="500"/>
                                        <p:tgtEl>
                                          <p:spTgt spid="28"/>
                                        </p:tgtEl>
                                        <p:attrNameLst>
                                          <p:attrName>ppt_h</p:attrName>
                                        </p:attrNameLst>
                                      </p:cBhvr>
                                      <p:tavLst>
                                        <p:tav tm="0">
                                          <p:val>
                                            <p:strVal val="ppt_h"/>
                                          </p:val>
                                        </p:tav>
                                        <p:tav tm="100000">
                                          <p:val>
                                            <p:strVal val="ppt_h"/>
                                          </p:val>
                                        </p:tav>
                                      </p:tavLst>
                                    </p:anim>
                                    <p:set>
                                      <p:cBhvr>
                                        <p:cTn id="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nodeType="click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strVal val="ppt_h"/>
                                          </p:val>
                                        </p:tav>
                                      </p:tavLst>
                                    </p:anim>
                                    <p:set>
                                      <p:cBhvr>
                                        <p:cTn id="4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3969-F253-BF10-FA29-2FAD53AA8F00}"/>
              </a:ext>
            </a:extLst>
          </p:cNvPr>
          <p:cNvSpPr>
            <a:spLocks noGrp="1"/>
          </p:cNvSpPr>
          <p:nvPr>
            <p:ph type="title"/>
          </p:nvPr>
        </p:nvSpPr>
        <p:spPr>
          <a:xfrm>
            <a:off x="252323" y="713782"/>
            <a:ext cx="8781393" cy="1162698"/>
          </a:xfrm>
          <a:solidFill>
            <a:schemeClr val="bg1"/>
          </a:solidFill>
        </p:spPr>
        <p:txBody>
          <a:bodyPr/>
          <a:lstStyle/>
          <a:p>
            <a:r>
              <a:rPr lang="en-US" sz="4000" b="1">
                <a:solidFill>
                  <a:srgbClr val="002060"/>
                </a:solidFill>
                <a:latin typeface="UTM Avo" panose="02040603050506020204" pitchFamily="18" charset="0"/>
              </a:rPr>
              <a:t>Viết số: 4 chục và 3 đơn vị</a:t>
            </a:r>
          </a:p>
        </p:txBody>
      </p:sp>
      <p:grpSp>
        <p:nvGrpSpPr>
          <p:cNvPr id="19" name="Group 18">
            <a:extLst>
              <a:ext uri="{FF2B5EF4-FFF2-40B4-BE49-F238E27FC236}">
                <a16:creationId xmlns:a16="http://schemas.microsoft.com/office/drawing/2014/main" id="{1CAFBC3F-8F0F-C383-4649-01C29216DA98}"/>
              </a:ext>
            </a:extLst>
          </p:cNvPr>
          <p:cNvGrpSpPr/>
          <p:nvPr/>
        </p:nvGrpSpPr>
        <p:grpSpPr>
          <a:xfrm>
            <a:off x="-64726" y="17600"/>
            <a:ext cx="9478119" cy="1514945"/>
            <a:chOff x="8512" y="0"/>
            <a:chExt cx="9478119" cy="1514945"/>
          </a:xfrm>
        </p:grpSpPr>
        <p:pic>
          <p:nvPicPr>
            <p:cNvPr id="7" name="Picture 6">
              <a:extLst>
                <a:ext uri="{FF2B5EF4-FFF2-40B4-BE49-F238E27FC236}">
                  <a16:creationId xmlns:a16="http://schemas.microsoft.com/office/drawing/2014/main" id="{990291B3-A594-0E21-754A-D10C4C4A80D4}"/>
                </a:ext>
              </a:extLst>
            </p:cNvPr>
            <p:cNvPicPr>
              <a:picLocks noChangeAspect="1"/>
            </p:cNvPicPr>
            <p:nvPr/>
          </p:nvPicPr>
          <p:blipFill>
            <a:blip r:embed="rId8"/>
            <a:stretch>
              <a:fillRect/>
            </a:stretch>
          </p:blipFill>
          <p:spPr>
            <a:xfrm>
              <a:off x="4643020" y="0"/>
              <a:ext cx="4843611" cy="1008771"/>
            </a:xfrm>
            <a:prstGeom prst="rect">
              <a:avLst/>
            </a:prstGeom>
          </p:spPr>
        </p:pic>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9"/>
            <a:stretch>
              <a:fillRect/>
            </a:stretch>
          </p:blipFill>
          <p:spPr>
            <a:xfrm>
              <a:off x="8512" y="160206"/>
              <a:ext cx="1439410" cy="1354739"/>
            </a:xfrm>
            <a:prstGeom prst="rect">
              <a:avLst/>
            </a:prstGeom>
          </p:spPr>
        </p:pic>
      </p:grpSp>
      <p:grpSp>
        <p:nvGrpSpPr>
          <p:cNvPr id="14" name="Group 13">
            <a:extLst>
              <a:ext uri="{FF2B5EF4-FFF2-40B4-BE49-F238E27FC236}">
                <a16:creationId xmlns:a16="http://schemas.microsoft.com/office/drawing/2014/main" id="{709582A0-3C32-9E45-CDEE-9087B8358C43}"/>
              </a:ext>
            </a:extLst>
          </p:cNvPr>
          <p:cNvGrpSpPr/>
          <p:nvPr/>
        </p:nvGrpSpPr>
        <p:grpSpPr>
          <a:xfrm>
            <a:off x="18467" y="2383877"/>
            <a:ext cx="4335404" cy="1477835"/>
            <a:chOff x="18467" y="2383877"/>
            <a:chExt cx="4335404" cy="1477835"/>
          </a:xfrm>
        </p:grpSpPr>
        <p:sp>
          <p:nvSpPr>
            <p:cNvPr id="214"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43</a:t>
              </a:r>
            </a:p>
          </p:txBody>
        </p:sp>
        <p:pic>
          <p:nvPicPr>
            <p:cNvPr id="4" name="Picture 3">
              <a:extLst>
                <a:ext uri="{FF2B5EF4-FFF2-40B4-BE49-F238E27FC236}">
                  <a16:creationId xmlns:a16="http://schemas.microsoft.com/office/drawing/2014/main" id="{31EB1704-235B-7EF0-74C4-4B61B80827AF}"/>
                </a:ext>
              </a:extLst>
            </p:cNvPr>
            <p:cNvPicPr>
              <a:picLocks noChangeAspect="1"/>
            </p:cNvPicPr>
            <p:nvPr/>
          </p:nvPicPr>
          <p:blipFill>
            <a:blip r:embed="rId10"/>
            <a:stretch>
              <a:fillRect/>
            </a:stretch>
          </p:blipFill>
          <p:spPr>
            <a:xfrm>
              <a:off x="18467" y="2383877"/>
              <a:ext cx="1516435" cy="1477835"/>
            </a:xfrm>
            <a:prstGeom prst="rect">
              <a:avLst/>
            </a:prstGeom>
          </p:spPr>
        </p:pic>
      </p:grpSp>
      <p:grpSp>
        <p:nvGrpSpPr>
          <p:cNvPr id="15" name="Group 14">
            <a:extLst>
              <a:ext uri="{FF2B5EF4-FFF2-40B4-BE49-F238E27FC236}">
                <a16:creationId xmlns:a16="http://schemas.microsoft.com/office/drawing/2014/main" id="{92D5A4BA-0EA7-7116-C8C7-71BD5F6EC4A5}"/>
              </a:ext>
            </a:extLst>
          </p:cNvPr>
          <p:cNvGrpSpPr/>
          <p:nvPr/>
        </p:nvGrpSpPr>
        <p:grpSpPr>
          <a:xfrm>
            <a:off x="-54118" y="3716716"/>
            <a:ext cx="4407990" cy="1512759"/>
            <a:chOff x="-54118" y="3716716"/>
            <a:chExt cx="4407990" cy="1512759"/>
          </a:xfrm>
        </p:grpSpPr>
        <p:sp>
          <p:nvSpPr>
            <p:cNvPr id="70"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34</a:t>
              </a:r>
            </a:p>
          </p:txBody>
        </p:sp>
        <p:pic>
          <p:nvPicPr>
            <p:cNvPr id="6" name="Picture 5">
              <a:extLst>
                <a:ext uri="{FF2B5EF4-FFF2-40B4-BE49-F238E27FC236}">
                  <a16:creationId xmlns:a16="http://schemas.microsoft.com/office/drawing/2014/main" id="{762D2F00-13E3-33C4-D817-B809399CAA76}"/>
                </a:ext>
              </a:extLst>
            </p:cNvPr>
            <p:cNvPicPr>
              <a:picLocks noChangeAspect="1"/>
            </p:cNvPicPr>
            <p:nvPr/>
          </p:nvPicPr>
          <p:blipFill>
            <a:blip r:embed="rId11"/>
            <a:stretch>
              <a:fillRect/>
            </a:stretch>
          </p:blipFill>
          <p:spPr>
            <a:xfrm>
              <a:off x="-54118" y="3716716"/>
              <a:ext cx="1376780" cy="1512759"/>
            </a:xfrm>
            <a:prstGeom prst="rect">
              <a:avLst/>
            </a:prstGeom>
          </p:spPr>
        </p:pic>
      </p:grpSp>
      <p:grpSp>
        <p:nvGrpSpPr>
          <p:cNvPr id="17" name="Group 16">
            <a:extLst>
              <a:ext uri="{FF2B5EF4-FFF2-40B4-BE49-F238E27FC236}">
                <a16:creationId xmlns:a16="http://schemas.microsoft.com/office/drawing/2014/main" id="{A67F9034-87F9-C9D4-1946-854980628706}"/>
              </a:ext>
            </a:extLst>
          </p:cNvPr>
          <p:cNvGrpSpPr/>
          <p:nvPr/>
        </p:nvGrpSpPr>
        <p:grpSpPr>
          <a:xfrm>
            <a:off x="4437224" y="3722565"/>
            <a:ext cx="4419862" cy="1546343"/>
            <a:chOff x="4437224" y="3722565"/>
            <a:chExt cx="4419862" cy="1546343"/>
          </a:xfrm>
        </p:grpSpPr>
        <p:sp>
          <p:nvSpPr>
            <p:cNvPr id="80"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3</a:t>
              </a:r>
            </a:p>
          </p:txBody>
        </p:sp>
        <p:pic>
          <p:nvPicPr>
            <p:cNvPr id="13" name="Picture 12">
              <a:extLst>
                <a:ext uri="{FF2B5EF4-FFF2-40B4-BE49-F238E27FC236}">
                  <a16:creationId xmlns:a16="http://schemas.microsoft.com/office/drawing/2014/main" id="{967DE312-069C-4E67-12CE-AE3C4CB205A6}"/>
                </a:ext>
              </a:extLst>
            </p:cNvPr>
            <p:cNvPicPr>
              <a:picLocks noChangeAspect="1"/>
            </p:cNvPicPr>
            <p:nvPr/>
          </p:nvPicPr>
          <p:blipFill>
            <a:blip r:embed="rId12"/>
            <a:stretch>
              <a:fillRect/>
            </a:stretch>
          </p:blipFill>
          <p:spPr>
            <a:xfrm>
              <a:off x="4437224" y="3722565"/>
              <a:ext cx="1402094" cy="1546343"/>
            </a:xfrm>
            <a:prstGeom prst="rect">
              <a:avLst/>
            </a:prstGeom>
          </p:spPr>
        </p:pic>
      </p:grpSp>
      <p:pic>
        <p:nvPicPr>
          <p:cNvPr id="18" name="Picture 17">
            <a:hlinkClick r:id="rId13"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8135" y="2236102"/>
            <a:ext cx="1113960" cy="950148"/>
          </a:xfrm>
          <a:prstGeom prst="rect">
            <a:avLst/>
          </a:prstGeom>
        </p:spPr>
      </p:pic>
      <p:pic>
        <p:nvPicPr>
          <p:cNvPr id="20" name="Picture 19">
            <a:extLst>
              <a:ext uri="{FF2B5EF4-FFF2-40B4-BE49-F238E27FC236}">
                <a16:creationId xmlns:a16="http://schemas.microsoft.com/office/drawing/2014/main" id="{1FC1E50E-4196-C117-34F9-839ED8CF2D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8074" y="3821245"/>
            <a:ext cx="921708" cy="915564"/>
          </a:xfrm>
          <a:prstGeom prst="rect">
            <a:avLst/>
          </a:prstGeom>
        </p:spPr>
      </p:pic>
      <p:pic>
        <p:nvPicPr>
          <p:cNvPr id="21" name="Picture 20">
            <a:extLst>
              <a:ext uri="{FF2B5EF4-FFF2-40B4-BE49-F238E27FC236}">
                <a16:creationId xmlns:a16="http://schemas.microsoft.com/office/drawing/2014/main" id="{490E4B30-5AA9-09C6-C34A-4285D4B2EAE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2490" y="3802622"/>
            <a:ext cx="1001389" cy="994714"/>
          </a:xfrm>
          <a:prstGeom prst="rect">
            <a:avLst/>
          </a:prstGeom>
        </p:spPr>
      </p:pic>
      <p:pic>
        <p:nvPicPr>
          <p:cNvPr id="3"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10095" y="-274363"/>
            <a:ext cx="812190" cy="812190"/>
          </a:xfrm>
          <a:prstGeom prst="rect">
            <a:avLst/>
          </a:prstGeom>
        </p:spPr>
      </p:pic>
      <p:pic>
        <p:nvPicPr>
          <p:cNvPr id="5"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416573" y="1089901"/>
            <a:ext cx="812190" cy="812190"/>
          </a:xfrm>
          <a:prstGeom prst="rect">
            <a:avLst/>
          </a:prstGeom>
        </p:spPr>
      </p:pic>
      <p:pic>
        <p:nvPicPr>
          <p:cNvPr id="24"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416573" y="1759436"/>
            <a:ext cx="812190" cy="812190"/>
          </a:xfrm>
          <a:prstGeom prst="rect">
            <a:avLst/>
          </a:prstGeom>
        </p:spPr>
      </p:pic>
      <p:pic>
        <p:nvPicPr>
          <p:cNvPr id="25"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410095" y="2392422"/>
            <a:ext cx="812190" cy="812190"/>
          </a:xfrm>
          <a:prstGeom prst="rect">
            <a:avLst/>
          </a:prstGeom>
        </p:spPr>
      </p:pic>
      <p:grpSp>
        <p:nvGrpSpPr>
          <p:cNvPr id="29" name="Group 28">
            <a:extLst>
              <a:ext uri="{FF2B5EF4-FFF2-40B4-BE49-F238E27FC236}">
                <a16:creationId xmlns:a16="http://schemas.microsoft.com/office/drawing/2014/main" id="{D27129BF-CBC2-6AD2-F9CA-D901E0A37972}"/>
              </a:ext>
            </a:extLst>
          </p:cNvPr>
          <p:cNvGrpSpPr/>
          <p:nvPr/>
        </p:nvGrpSpPr>
        <p:grpSpPr>
          <a:xfrm>
            <a:off x="4569782" y="2291752"/>
            <a:ext cx="4362763" cy="1477834"/>
            <a:chOff x="4494323" y="2301822"/>
            <a:chExt cx="4362763" cy="1477834"/>
          </a:xfrm>
        </p:grpSpPr>
        <p:sp>
          <p:nvSpPr>
            <p:cNvPr id="30" name="Title 1">
              <a:extLst>
                <a:ext uri="{FF2B5EF4-FFF2-40B4-BE49-F238E27FC236}">
                  <a16:creationId xmlns:a16="http://schemas.microsoft.com/office/drawing/2014/main" id="{795966F3-FA03-F473-0D33-8CEC1C505B29}"/>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4</a:t>
              </a:r>
            </a:p>
          </p:txBody>
        </p:sp>
        <p:pic>
          <p:nvPicPr>
            <p:cNvPr id="31" name="Picture 30">
              <a:extLst>
                <a:ext uri="{FF2B5EF4-FFF2-40B4-BE49-F238E27FC236}">
                  <a16:creationId xmlns:a16="http://schemas.microsoft.com/office/drawing/2014/main" id="{C6364289-2502-4D40-0758-6427792C6F4A}"/>
                </a:ext>
              </a:extLst>
            </p:cNvPr>
            <p:cNvPicPr>
              <a:picLocks noChangeAspect="1"/>
            </p:cNvPicPr>
            <p:nvPr/>
          </p:nvPicPr>
          <p:blipFill>
            <a:blip r:embed="rId17"/>
            <a:stretch>
              <a:fillRect/>
            </a:stretch>
          </p:blipFill>
          <p:spPr>
            <a:xfrm>
              <a:off x="4494323" y="2301822"/>
              <a:ext cx="1344995" cy="1477834"/>
            </a:xfrm>
            <a:prstGeom prst="rect">
              <a:avLst/>
            </a:prstGeom>
          </p:spPr>
        </p:pic>
      </p:grpSp>
      <p:pic>
        <p:nvPicPr>
          <p:cNvPr id="22" name="Picture 21">
            <a:extLst>
              <a:ext uri="{FF2B5EF4-FFF2-40B4-BE49-F238E27FC236}">
                <a16:creationId xmlns:a16="http://schemas.microsoft.com/office/drawing/2014/main" id="{5DCF6B10-75CB-3D78-AE88-64C3DEFCAE2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2551" y="2339005"/>
            <a:ext cx="886188" cy="880281"/>
          </a:xfrm>
          <a:prstGeom prst="rect">
            <a:avLst/>
          </a:prstGeom>
        </p:spPr>
      </p:pic>
    </p:spTree>
    <p:extLst>
      <p:ext uri="{BB962C8B-B14F-4D97-AF65-F5344CB8AC3E}">
        <p14:creationId xmlns:p14="http://schemas.microsoft.com/office/powerpoint/2010/main" val="11926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mute="1">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24"/>
                </p:tgtEl>
              </p:cMediaNode>
            </p:audio>
            <p:audio>
              <p:cMediaNode vol="80000">
                <p:cTn id="33" fill="hold" display="0">
                  <p:stCondLst>
                    <p:cond delay="indefinite"/>
                  </p:stCondLst>
                  <p:endCondLst>
                    <p:cond evt="onStopAudio" delay="0">
                      <p:tgtEl>
                        <p:sldTgt/>
                      </p:tgtEl>
                    </p:cond>
                  </p:endCondLst>
                </p:cTn>
                <p:tgtEl>
                  <p:spTgt spid="25"/>
                </p:tgtEl>
              </p:cMediaNode>
            </p:audio>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5276" fill="hold"/>
                                        <p:tgtEl>
                                          <p:spTgt spid="3"/>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7" name="sai-1.wav"/>
                                        </p:tgtEl>
                                      </p:cMediaNode>
                                    </p:audio>
                                  </p:subTnLst>
                                </p:cTn>
                              </p:par>
                              <p:par>
                                <p:cTn id="52" presetID="1" presetClass="mediacall" presetSubtype="0" fill="hold" nodeType="withEffect">
                                  <p:stCondLst>
                                    <p:cond delay="0"/>
                                  </p:stCondLst>
                                  <p:childTnLst>
                                    <p:cmd type="call" cmd="playFrom(0.0)">
                                      <p:cBhvr>
                                        <p:cTn id="53" dur="417" fill="hold"/>
                                        <p:tgtEl>
                                          <p:spTgt spid="5"/>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7" name="sai-1.wav"/>
                                        </p:tgtEl>
                                      </p:cMediaNode>
                                    </p:audio>
                                  </p:subTnLst>
                                </p:cTn>
                              </p:par>
                              <p:par>
                                <p:cTn id="62" presetID="1" presetClass="mediacall" presetSubtype="0" fill="hold" nodeType="withEffect">
                                  <p:stCondLst>
                                    <p:cond delay="0"/>
                                  </p:stCondLst>
                                  <p:childTnLst>
                                    <p:cmd type="call" cmd="playFrom(0.0)">
                                      <p:cBhvr>
                                        <p:cTn id="63" dur="417" fill="hold"/>
                                        <p:tgtEl>
                                          <p:spTgt spid="24"/>
                                        </p:tgtEl>
                                      </p:cBhvr>
                                    </p:cmd>
                                  </p:childTnLst>
                                </p:cTn>
                              </p:par>
                            </p:childTnLst>
                          </p:cTn>
                        </p:par>
                      </p:childTnLst>
                    </p:cTn>
                  </p:par>
                </p:childTnLst>
              </p:cTn>
              <p:nextCondLst>
                <p:cond evt="onClick" delay="0">
                  <p:tgtEl>
                    <p:spTgt spid="29"/>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53" presetClass="entr" presetSubtype="16"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subTnLst>
                                    <p:audio>
                                      <p:cMediaNode>
                                        <p:cTn display="0" masterRel="sameClick">
                                          <p:stCondLst>
                                            <p:cond evt="begin" delay="0">
                                              <p:tn val="67"/>
                                            </p:cond>
                                          </p:stCondLst>
                                          <p:endCondLst>
                                            <p:cond evt="onStopAudio" delay="0">
                                              <p:tgtEl>
                                                <p:sldTgt/>
                                              </p:tgtEl>
                                            </p:cond>
                                          </p:endCondLst>
                                        </p:cTn>
                                        <p:tgtEl>
                                          <p:sndTgt r:embed="rId7" name="sai-1.wav"/>
                                        </p:tgtEl>
                                      </p:cMediaNode>
                                    </p:audio>
                                  </p:subTnLst>
                                </p:cTn>
                              </p:par>
                              <p:par>
                                <p:cTn id="72" presetID="1" presetClass="mediacall" presetSubtype="0" fill="hold" nodeType="withEffect">
                                  <p:stCondLst>
                                    <p:cond delay="0"/>
                                  </p:stCondLst>
                                  <p:childTnLst>
                                    <p:cmd type="call" cmd="playFrom(0.0)">
                                      <p:cBhvr>
                                        <p:cTn id="73" dur="417" fill="hold"/>
                                        <p:tgtEl>
                                          <p:spTgt spid="25"/>
                                        </p:tgtEl>
                                      </p:cBhvr>
                                    </p:cmd>
                                  </p:childTnLst>
                                </p:cTn>
                              </p:par>
                            </p:childTnLst>
                          </p:cTn>
                        </p:par>
                      </p:childTnLst>
                    </p:cTn>
                  </p:par>
                </p:childTnLst>
              </p:cTn>
              <p:nextCondLst>
                <p:cond evt="onClick" delay="0">
                  <p:tgtEl>
                    <p:spTgt spid="17"/>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4BE4B2-6BC1-2D67-0271-CEB9E5A125C3}"/>
              </a:ext>
            </a:extLst>
          </p:cNvPr>
          <p:cNvSpPr>
            <a:spLocks noGrp="1"/>
          </p:cNvSpPr>
          <p:nvPr>
            <p:ph type="title"/>
          </p:nvPr>
        </p:nvSpPr>
        <p:spPr>
          <a:xfrm>
            <a:off x="252323" y="713782"/>
            <a:ext cx="8781393" cy="1162698"/>
          </a:xfrm>
          <a:solidFill>
            <a:schemeClr val="bg1"/>
          </a:solidFill>
        </p:spPr>
        <p:txBody>
          <a:bodyPr/>
          <a:lstStyle/>
          <a:p>
            <a:r>
              <a:rPr lang="en-US" sz="4000" b="1">
                <a:solidFill>
                  <a:srgbClr val="002060"/>
                </a:solidFill>
                <a:latin typeface="UTM Avo" panose="02040603050506020204" pitchFamily="18" charset="0"/>
              </a:rPr>
              <a:t>Số lớn hơn 65 gồm:</a:t>
            </a:r>
          </a:p>
        </p:txBody>
      </p:sp>
      <p:grpSp>
        <p:nvGrpSpPr>
          <p:cNvPr id="28" name="Group 27">
            <a:extLst>
              <a:ext uri="{FF2B5EF4-FFF2-40B4-BE49-F238E27FC236}">
                <a16:creationId xmlns:a16="http://schemas.microsoft.com/office/drawing/2014/main" id="{AB7BF85B-F9EA-A76B-0FCD-C7B191F360CE}"/>
              </a:ext>
            </a:extLst>
          </p:cNvPr>
          <p:cNvGrpSpPr/>
          <p:nvPr/>
        </p:nvGrpSpPr>
        <p:grpSpPr>
          <a:xfrm>
            <a:off x="18467" y="2383877"/>
            <a:ext cx="4335404" cy="1477835"/>
            <a:chOff x="18467" y="2383877"/>
            <a:chExt cx="4335404" cy="1477835"/>
          </a:xfrm>
        </p:grpSpPr>
        <p:sp>
          <p:nvSpPr>
            <p:cNvPr id="2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56, 87</a:t>
              </a:r>
            </a:p>
          </p:txBody>
        </p:sp>
        <p:pic>
          <p:nvPicPr>
            <p:cNvPr id="30" name="Picture 29">
              <a:extLst>
                <a:ext uri="{FF2B5EF4-FFF2-40B4-BE49-F238E27FC236}">
                  <a16:creationId xmlns:a16="http://schemas.microsoft.com/office/drawing/2014/main" id="{2C8CD730-A092-2E87-A141-61D953379551}"/>
                </a:ext>
              </a:extLst>
            </p:cNvPr>
            <p:cNvPicPr>
              <a:picLocks noChangeAspect="1"/>
            </p:cNvPicPr>
            <p:nvPr/>
          </p:nvPicPr>
          <p:blipFill>
            <a:blip r:embed="rId8"/>
            <a:stretch>
              <a:fillRect/>
            </a:stretch>
          </p:blipFill>
          <p:spPr>
            <a:xfrm>
              <a:off x="18467" y="2383877"/>
              <a:ext cx="1516435" cy="1477835"/>
            </a:xfrm>
            <a:prstGeom prst="rect">
              <a:avLst/>
            </a:prstGeom>
          </p:spPr>
        </p:pic>
      </p:grpSp>
      <p:grpSp>
        <p:nvGrpSpPr>
          <p:cNvPr id="31" name="Group 30">
            <a:extLst>
              <a:ext uri="{FF2B5EF4-FFF2-40B4-BE49-F238E27FC236}">
                <a16:creationId xmlns:a16="http://schemas.microsoft.com/office/drawing/2014/main" id="{6D78D6DE-7B21-9915-053F-6F8EC32281BB}"/>
              </a:ext>
            </a:extLst>
          </p:cNvPr>
          <p:cNvGrpSpPr/>
          <p:nvPr/>
        </p:nvGrpSpPr>
        <p:grpSpPr>
          <a:xfrm>
            <a:off x="-54118" y="3716716"/>
            <a:ext cx="4407990" cy="1512759"/>
            <a:chOff x="-54118" y="3716716"/>
            <a:chExt cx="4407990" cy="1512759"/>
          </a:xfrm>
        </p:grpSpPr>
        <p:sp>
          <p:nvSpPr>
            <p:cNvPr id="3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75, 93</a:t>
              </a:r>
            </a:p>
          </p:txBody>
        </p:sp>
        <p:pic>
          <p:nvPicPr>
            <p:cNvPr id="33" name="Picture 32">
              <a:extLst>
                <a:ext uri="{FF2B5EF4-FFF2-40B4-BE49-F238E27FC236}">
                  <a16:creationId xmlns:a16="http://schemas.microsoft.com/office/drawing/2014/main" id="{F7DB5CAD-75E7-9D6F-83E1-CC4E942A3025}"/>
                </a:ext>
              </a:extLst>
            </p:cNvPr>
            <p:cNvPicPr>
              <a:picLocks noChangeAspect="1"/>
            </p:cNvPicPr>
            <p:nvPr/>
          </p:nvPicPr>
          <p:blipFill>
            <a:blip r:embed="rId9"/>
            <a:stretch>
              <a:fillRect/>
            </a:stretch>
          </p:blipFill>
          <p:spPr>
            <a:xfrm>
              <a:off x="-54118" y="3716716"/>
              <a:ext cx="1376780" cy="1512759"/>
            </a:xfrm>
            <a:prstGeom prst="rect">
              <a:avLst/>
            </a:prstGeom>
          </p:spPr>
        </p:pic>
      </p:grpSp>
      <p:grpSp>
        <p:nvGrpSpPr>
          <p:cNvPr id="34" name="Group 33">
            <a:extLst>
              <a:ext uri="{FF2B5EF4-FFF2-40B4-BE49-F238E27FC236}">
                <a16:creationId xmlns:a16="http://schemas.microsoft.com/office/drawing/2014/main" id="{08938111-8665-0C40-D6A8-ABC28F3B6E54}"/>
              </a:ext>
            </a:extLst>
          </p:cNvPr>
          <p:cNvGrpSpPr/>
          <p:nvPr/>
        </p:nvGrpSpPr>
        <p:grpSpPr>
          <a:xfrm>
            <a:off x="4437224" y="3722565"/>
            <a:ext cx="4419862" cy="1546343"/>
            <a:chOff x="4437224" y="3722565"/>
            <a:chExt cx="4419862" cy="1546343"/>
          </a:xfrm>
        </p:grpSpPr>
        <p:sp>
          <p:nvSpPr>
            <p:cNvPr id="35"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65, 78</a:t>
              </a:r>
            </a:p>
          </p:txBody>
        </p:sp>
        <p:pic>
          <p:nvPicPr>
            <p:cNvPr id="36" name="Picture 35">
              <a:extLst>
                <a:ext uri="{FF2B5EF4-FFF2-40B4-BE49-F238E27FC236}">
                  <a16:creationId xmlns:a16="http://schemas.microsoft.com/office/drawing/2014/main" id="{A323F8A1-DB3D-7880-64B6-60B70CAA973B}"/>
                </a:ext>
              </a:extLst>
            </p:cNvPr>
            <p:cNvPicPr>
              <a:picLocks noChangeAspect="1"/>
            </p:cNvPicPr>
            <p:nvPr/>
          </p:nvPicPr>
          <p:blipFill>
            <a:blip r:embed="rId10"/>
            <a:stretch>
              <a:fillRect/>
            </a:stretch>
          </p:blipFill>
          <p:spPr>
            <a:xfrm>
              <a:off x="4437224" y="3722565"/>
              <a:ext cx="1402094" cy="1546343"/>
            </a:xfrm>
            <a:prstGeom prst="rect">
              <a:avLst/>
            </a:prstGeom>
          </p:spPr>
        </p:pic>
      </p:grpSp>
      <p:pic>
        <p:nvPicPr>
          <p:cNvPr id="37" name="Picture 36">
            <a:hlinkClick r:id="rId11"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7618" y="3685978"/>
            <a:ext cx="1113960" cy="950148"/>
          </a:xfrm>
          <a:prstGeom prst="rect">
            <a:avLst/>
          </a:prstGeom>
        </p:spPr>
      </p:pic>
      <p:pic>
        <p:nvPicPr>
          <p:cNvPr id="38" name="Picture 37">
            <a:extLst>
              <a:ext uri="{FF2B5EF4-FFF2-40B4-BE49-F238E27FC236}">
                <a16:creationId xmlns:a16="http://schemas.microsoft.com/office/drawing/2014/main" id="{578E3FAF-E5FC-BAC1-2F74-6BB0BDCE2B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4864" y="2301763"/>
            <a:ext cx="921708" cy="915564"/>
          </a:xfrm>
          <a:prstGeom prst="rect">
            <a:avLst/>
          </a:prstGeom>
        </p:spPr>
      </p:pic>
      <p:pic>
        <p:nvPicPr>
          <p:cNvPr id="39" name="Picture 38">
            <a:extLst>
              <a:ext uri="{FF2B5EF4-FFF2-40B4-BE49-F238E27FC236}">
                <a16:creationId xmlns:a16="http://schemas.microsoft.com/office/drawing/2014/main" id="{0AC4E136-1930-C1CE-C04C-9EA1821642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52490" y="3802622"/>
            <a:ext cx="1001389" cy="994714"/>
          </a:xfrm>
          <a:prstGeom prst="rect">
            <a:avLst/>
          </a:prstGeom>
        </p:spPr>
      </p:pic>
      <p:pic>
        <p:nvPicPr>
          <p:cNvPr id="40"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10095" y="-274363"/>
            <a:ext cx="812190" cy="812190"/>
          </a:xfrm>
          <a:prstGeom prst="rect">
            <a:avLst/>
          </a:prstGeom>
        </p:spPr>
      </p:pic>
      <p:pic>
        <p:nvPicPr>
          <p:cNvPr id="41"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6573" y="1089901"/>
            <a:ext cx="812190" cy="812190"/>
          </a:xfrm>
          <a:prstGeom prst="rect">
            <a:avLst/>
          </a:prstGeom>
        </p:spPr>
      </p:pic>
      <p:pic>
        <p:nvPicPr>
          <p:cNvPr id="42"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6573" y="1759436"/>
            <a:ext cx="812190" cy="812190"/>
          </a:xfrm>
          <a:prstGeom prst="rect">
            <a:avLst/>
          </a:prstGeom>
        </p:spPr>
      </p:pic>
      <p:pic>
        <p:nvPicPr>
          <p:cNvPr id="43"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0095" y="2392422"/>
            <a:ext cx="812190" cy="812190"/>
          </a:xfrm>
          <a:prstGeom prst="rect">
            <a:avLst/>
          </a:prstGeom>
        </p:spPr>
      </p:pic>
      <p:grpSp>
        <p:nvGrpSpPr>
          <p:cNvPr id="44" name="Group 43">
            <a:extLst>
              <a:ext uri="{FF2B5EF4-FFF2-40B4-BE49-F238E27FC236}">
                <a16:creationId xmlns:a16="http://schemas.microsoft.com/office/drawing/2014/main" id="{B310FC50-B1F2-517D-7B1F-8E34DBAF852C}"/>
              </a:ext>
            </a:extLst>
          </p:cNvPr>
          <p:cNvGrpSpPr/>
          <p:nvPr/>
        </p:nvGrpSpPr>
        <p:grpSpPr>
          <a:xfrm>
            <a:off x="4569782" y="2291752"/>
            <a:ext cx="4369342" cy="1477834"/>
            <a:chOff x="4494323" y="2301822"/>
            <a:chExt cx="4369342" cy="1477834"/>
          </a:xfrm>
        </p:grpSpPr>
        <p:sp>
          <p:nvSpPr>
            <p:cNvPr id="45" name="Title 1">
              <a:extLst>
                <a:ext uri="{FF2B5EF4-FFF2-40B4-BE49-F238E27FC236}">
                  <a16:creationId xmlns:a16="http://schemas.microsoft.com/office/drawing/2014/main" id="{A8B72594-9DB5-8EA6-2A9C-DC36858B09A7}"/>
                </a:ext>
              </a:extLst>
            </p:cNvPr>
            <p:cNvSpPr txBox="1">
              <a:spLocks/>
            </p:cNvSpPr>
            <p:nvPr/>
          </p:nvSpPr>
          <p:spPr>
            <a:xfrm>
              <a:off x="5516579"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72, 39</a:t>
              </a:r>
            </a:p>
          </p:txBody>
        </p:sp>
        <p:pic>
          <p:nvPicPr>
            <p:cNvPr id="46" name="Picture 45">
              <a:extLst>
                <a:ext uri="{FF2B5EF4-FFF2-40B4-BE49-F238E27FC236}">
                  <a16:creationId xmlns:a16="http://schemas.microsoft.com/office/drawing/2014/main" id="{F4242258-EA2C-4ED0-9694-EA22F4FCB3AC}"/>
                </a:ext>
              </a:extLst>
            </p:cNvPr>
            <p:cNvPicPr>
              <a:picLocks noChangeAspect="1"/>
            </p:cNvPicPr>
            <p:nvPr/>
          </p:nvPicPr>
          <p:blipFill>
            <a:blip r:embed="rId15"/>
            <a:stretch>
              <a:fillRect/>
            </a:stretch>
          </p:blipFill>
          <p:spPr>
            <a:xfrm>
              <a:off x="4494323" y="2301822"/>
              <a:ext cx="1344995" cy="1477834"/>
            </a:xfrm>
            <a:prstGeom prst="rect">
              <a:avLst/>
            </a:prstGeom>
          </p:spPr>
        </p:pic>
      </p:grpSp>
      <p:pic>
        <p:nvPicPr>
          <p:cNvPr id="47" name="Picture 46">
            <a:extLst>
              <a:ext uri="{FF2B5EF4-FFF2-40B4-BE49-F238E27FC236}">
                <a16:creationId xmlns:a16="http://schemas.microsoft.com/office/drawing/2014/main" id="{5E48792A-EDB6-C89C-04E9-424DF62D2D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49286" y="2339004"/>
            <a:ext cx="886188" cy="880281"/>
          </a:xfrm>
          <a:prstGeom prst="rect">
            <a:avLst/>
          </a:prstGeom>
        </p:spPr>
      </p:pic>
      <p:grpSp>
        <p:nvGrpSpPr>
          <p:cNvPr id="49" name="Group 48">
            <a:extLst>
              <a:ext uri="{FF2B5EF4-FFF2-40B4-BE49-F238E27FC236}">
                <a16:creationId xmlns:a16="http://schemas.microsoft.com/office/drawing/2014/main" id="{DF85304C-D8F1-BC52-0F16-A89A47C8FB99}"/>
              </a:ext>
            </a:extLst>
          </p:cNvPr>
          <p:cNvGrpSpPr/>
          <p:nvPr/>
        </p:nvGrpSpPr>
        <p:grpSpPr>
          <a:xfrm>
            <a:off x="-150387" y="17600"/>
            <a:ext cx="9563780" cy="1481207"/>
            <a:chOff x="-150387" y="17600"/>
            <a:chExt cx="9563780" cy="1481207"/>
          </a:xfrm>
        </p:grpSpPr>
        <p:pic>
          <p:nvPicPr>
            <p:cNvPr id="26" name="Picture 25">
              <a:extLst>
                <a:ext uri="{FF2B5EF4-FFF2-40B4-BE49-F238E27FC236}">
                  <a16:creationId xmlns:a16="http://schemas.microsoft.com/office/drawing/2014/main" id="{2D9B38A6-BFB6-862D-8BED-03F4CFEE0C15}"/>
                </a:ext>
              </a:extLst>
            </p:cNvPr>
            <p:cNvPicPr>
              <a:picLocks noChangeAspect="1"/>
            </p:cNvPicPr>
            <p:nvPr/>
          </p:nvPicPr>
          <p:blipFill>
            <a:blip r:embed="rId16"/>
            <a:stretch>
              <a:fillRect/>
            </a:stretch>
          </p:blipFill>
          <p:spPr>
            <a:xfrm>
              <a:off x="4569782" y="17600"/>
              <a:ext cx="4843611" cy="1008771"/>
            </a:xfrm>
            <a:prstGeom prst="rect">
              <a:avLst/>
            </a:prstGeom>
          </p:spPr>
        </p:pic>
        <p:pic>
          <p:nvPicPr>
            <p:cNvPr id="48" name="Picture 47">
              <a:extLst>
                <a:ext uri="{FF2B5EF4-FFF2-40B4-BE49-F238E27FC236}">
                  <a16:creationId xmlns:a16="http://schemas.microsoft.com/office/drawing/2014/main" id="{1FE9BB9D-227B-E885-D0FF-574735591B05}"/>
                </a:ext>
              </a:extLst>
            </p:cNvPr>
            <p:cNvPicPr>
              <a:picLocks noChangeAspect="1"/>
            </p:cNvPicPr>
            <p:nvPr/>
          </p:nvPicPr>
          <p:blipFill>
            <a:blip r:embed="rId17"/>
            <a:stretch>
              <a:fillRect/>
            </a:stretch>
          </p:blipFill>
          <p:spPr>
            <a:xfrm>
              <a:off x="-150387" y="182115"/>
              <a:ext cx="1473049" cy="1316692"/>
            </a:xfrm>
            <a:prstGeom prst="rect">
              <a:avLst/>
            </a:prstGeom>
          </p:spPr>
        </p:pic>
      </p:grpSp>
    </p:spTree>
    <p:extLst>
      <p:ext uri="{BB962C8B-B14F-4D97-AF65-F5344CB8AC3E}">
        <p14:creationId xmlns:p14="http://schemas.microsoft.com/office/powerpoint/2010/main" val="197056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7" name="sai-1.wav"/>
                                        </p:tgtEl>
                                      </p:cMediaNode>
                                    </p:audio>
                                  </p:subTnLst>
                                </p:cTn>
                              </p:par>
                              <p:par>
                                <p:cTn id="38" presetID="1" presetClass="mediacall" presetSubtype="0" fill="hold" nodeType="withEffect">
                                  <p:stCondLst>
                                    <p:cond delay="0"/>
                                  </p:stCondLst>
                                  <p:childTnLst>
                                    <p:cmd type="call" cmd="playFrom(0.0)">
                                      <p:cBhvr>
                                        <p:cTn id="39" dur="417" fill="hold"/>
                                        <p:tgtEl>
                                          <p:spTgt spid="41"/>
                                        </p:tgtEl>
                                      </p:cBhvr>
                                    </p:cmd>
                                  </p:childTnLst>
                                </p:cTn>
                              </p:par>
                            </p:childTnLst>
                          </p:cTn>
                        </p:par>
                      </p:childTnLst>
                    </p:cTn>
                  </p:par>
                </p:childTnLst>
              </p:cTn>
              <p:nextCondLst>
                <p:cond evt="onClick" delay="0">
                  <p:tgtEl>
                    <p:spTgt spid="28"/>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par>
                                <p:cTn id="48" presetID="1" presetClass="mediacall" presetSubtype="0" fill="hold" nodeType="withEffect">
                                  <p:stCondLst>
                                    <p:cond delay="0"/>
                                  </p:stCondLst>
                                  <p:childTnLst>
                                    <p:cmd type="call" cmd="playFrom(0.0)">
                                      <p:cBhvr>
                                        <p:cTn id="49" dur="5276" fill="hold"/>
                                        <p:tgtEl>
                                          <p:spTgt spid="40"/>
                                        </p:tgtEl>
                                      </p:cBhvr>
                                    </p:cmd>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4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Effect transition="in" filter="fade">
                                      <p:cBhvr>
                                        <p:cTn id="57" dur="500"/>
                                        <p:tgtEl>
                                          <p:spTgt spid="47"/>
                                        </p:tgtEl>
                                      </p:cBhvr>
                                    </p:animEffect>
                                  </p:childTnLst>
                                  <p:subTnLst>
                                    <p:audio>
                                      <p:cMediaNode>
                                        <p:cTn display="0" masterRel="sameClick">
                                          <p:stCondLst>
                                            <p:cond evt="begin" delay="0">
                                              <p:tn val="53"/>
                                            </p:cond>
                                          </p:stCondLst>
                                          <p:endCondLst>
                                            <p:cond evt="onStopAudio" delay="0">
                                              <p:tgtEl>
                                                <p:sldTgt/>
                                              </p:tgtEl>
                                            </p:cond>
                                          </p:endCondLst>
                                        </p:cTn>
                                        <p:tgtEl>
                                          <p:sndTgt r:embed="rId7" name="sai-1.wav"/>
                                        </p:tgtEl>
                                      </p:cMediaNode>
                                    </p:audio>
                                  </p:subTnLst>
                                </p:cTn>
                              </p:par>
                              <p:par>
                                <p:cTn id="58" presetID="1" presetClass="mediacall" presetSubtype="0" fill="hold" nodeType="withEffect">
                                  <p:stCondLst>
                                    <p:cond delay="0"/>
                                  </p:stCondLst>
                                  <p:childTnLst>
                                    <p:cmd type="call" cmd="playFrom(0.0)">
                                      <p:cBhvr>
                                        <p:cTn id="59" dur="417" fill="hold"/>
                                        <p:tgtEl>
                                          <p:spTgt spid="42"/>
                                        </p:tgtEl>
                                      </p:cBhvr>
                                    </p:cmd>
                                  </p:childTnLst>
                                </p:cTn>
                              </p:par>
                            </p:childTnLst>
                          </p:cTn>
                        </p:par>
                      </p:childTnLst>
                    </p:cTn>
                  </p:par>
                </p:childTnLst>
              </p:cTn>
              <p:nextCondLst>
                <p:cond evt="onClick" delay="0">
                  <p:tgtEl>
                    <p:spTgt spid="44"/>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subTnLst>
                                    <p:audio>
                                      <p:cMediaNode>
                                        <p:cTn display="0" masterRel="sameClick">
                                          <p:stCondLst>
                                            <p:cond evt="begin" delay="0">
                                              <p:tn val="63"/>
                                            </p:cond>
                                          </p:stCondLst>
                                          <p:endCondLst>
                                            <p:cond evt="onStopAudio" delay="0">
                                              <p:tgtEl>
                                                <p:sldTgt/>
                                              </p:tgtEl>
                                            </p:cond>
                                          </p:endCondLst>
                                        </p:cTn>
                                        <p:tgtEl>
                                          <p:sndTgt r:embed="rId7" name="sai-1.wav"/>
                                        </p:tgtEl>
                                      </p:cMediaNode>
                                    </p:audio>
                                  </p:subTnLst>
                                </p:cTn>
                              </p:par>
                              <p:par>
                                <p:cTn id="68" presetID="1" presetClass="mediacall" presetSubtype="0" fill="hold" nodeType="withEffect">
                                  <p:stCondLst>
                                    <p:cond delay="0"/>
                                  </p:stCondLst>
                                  <p:childTnLst>
                                    <p:cmd type="call" cmd="playFrom(0.0)">
                                      <p:cBhvr>
                                        <p:cTn id="69" dur="417" fill="hold"/>
                                        <p:tgtEl>
                                          <p:spTgt spid="43"/>
                                        </p:tgtEl>
                                      </p:cBhvr>
                                    </p:cmd>
                                  </p:childTnLst>
                                </p:cTn>
                              </p:par>
                            </p:childTnLst>
                          </p:cTn>
                        </p:par>
                      </p:childTnLst>
                    </p:cTn>
                  </p:par>
                </p:childTnLst>
              </p:cTn>
              <p:nextCondLst>
                <p:cond evt="onClick" delay="0">
                  <p:tgtEl>
                    <p:spTgt spid="34"/>
                  </p:tgtEl>
                </p:cond>
              </p:nextCondLst>
            </p:seq>
            <p:audio>
              <p:cMediaNode vol="80000">
                <p:cTn id="70" fill="hold" display="0">
                  <p:stCondLst>
                    <p:cond delay="indefinite"/>
                  </p:stCondLst>
                  <p:endCondLst>
                    <p:cond evt="onStopAudio" delay="0">
                      <p:tgtEl>
                        <p:sldTgt/>
                      </p:tgtEl>
                    </p:cond>
                  </p:endCondLst>
                </p:cTn>
                <p:tgtEl>
                  <p:spTgt spid="40"/>
                </p:tgtEl>
              </p:cMediaNode>
            </p:audio>
            <p:audio>
              <p:cMediaNode vol="80000" mute="1">
                <p:cTn id="71" fill="hold" display="0">
                  <p:stCondLst>
                    <p:cond delay="indefinite"/>
                  </p:stCondLst>
                  <p:endCondLst>
                    <p:cond evt="onStopAudio" delay="0">
                      <p:tgtEl>
                        <p:sldTgt/>
                      </p:tgtEl>
                    </p:cond>
                  </p:endCondLst>
                </p:cTn>
                <p:tgtEl>
                  <p:spTgt spid="41"/>
                </p:tgtEl>
              </p:cMediaNode>
            </p:audio>
            <p:audio>
              <p:cMediaNode vol="80000">
                <p:cTn id="72" fill="hold" display="0">
                  <p:stCondLst>
                    <p:cond delay="indefinite"/>
                  </p:stCondLst>
                  <p:endCondLst>
                    <p:cond evt="onStopAudio" delay="0">
                      <p:tgtEl>
                        <p:sldTgt/>
                      </p:tgtEl>
                    </p:cond>
                  </p:endCondLst>
                </p:cTn>
                <p:tgtEl>
                  <p:spTgt spid="42"/>
                </p:tgtEl>
              </p:cMediaNode>
            </p:audio>
            <p:audio>
              <p:cMediaNode vol="80000">
                <p:cTn id="73" fill="hold" display="0">
                  <p:stCondLst>
                    <p:cond delay="indefinite"/>
                  </p:stCondLst>
                  <p:endCondLst>
                    <p:cond evt="onStopAudio" delay="0">
                      <p:tgtEl>
                        <p:sldTgt/>
                      </p:tgtEl>
                    </p:cond>
                  </p:endCondLst>
                </p:cTn>
                <p:tgtEl>
                  <p:spTgt spid="43"/>
                </p:tgtEl>
              </p:cMediaNode>
            </p:audio>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24BE4B2-6BC1-2D67-0271-CEB9E5A125C3}"/>
              </a:ext>
            </a:extLst>
          </p:cNvPr>
          <p:cNvSpPr>
            <a:spLocks noGrp="1"/>
          </p:cNvSpPr>
          <p:nvPr>
            <p:ph type="title"/>
          </p:nvPr>
        </p:nvSpPr>
        <p:spPr>
          <a:xfrm>
            <a:off x="252323" y="651053"/>
            <a:ext cx="8781393" cy="1225427"/>
          </a:xfrm>
          <a:solidFill>
            <a:schemeClr val="bg1"/>
          </a:solidFill>
        </p:spPr>
        <p:txBody>
          <a:bodyPr/>
          <a:lstStyle/>
          <a:p>
            <a:r>
              <a:rPr lang="en-US" sz="4000" b="1">
                <a:solidFill>
                  <a:srgbClr val="CA1433"/>
                </a:solidFill>
                <a:latin typeface="UTM Avo" panose="02040603050506020204" pitchFamily="18" charset="0"/>
              </a:rPr>
              <a:t>Số?</a:t>
            </a:r>
            <a:br>
              <a:rPr lang="en-US" sz="4000" b="1">
                <a:latin typeface="UTM Avo" panose="02040603050506020204" pitchFamily="18" charset="0"/>
              </a:rPr>
            </a:br>
            <a:r>
              <a:rPr lang="en-US" sz="4000" b="1">
                <a:solidFill>
                  <a:srgbClr val="002060"/>
                </a:solidFill>
                <a:latin typeface="UTM Avo" panose="02040603050506020204" pitchFamily="18" charset="0"/>
              </a:rPr>
              <a:t>88 = …… + 8</a:t>
            </a:r>
          </a:p>
        </p:txBody>
      </p:sp>
      <p:grpSp>
        <p:nvGrpSpPr>
          <p:cNvPr id="28" name="Group 27">
            <a:extLst>
              <a:ext uri="{FF2B5EF4-FFF2-40B4-BE49-F238E27FC236}">
                <a16:creationId xmlns:a16="http://schemas.microsoft.com/office/drawing/2014/main" id="{AB7BF85B-F9EA-A76B-0FCD-C7B191F360CE}"/>
              </a:ext>
            </a:extLst>
          </p:cNvPr>
          <p:cNvGrpSpPr/>
          <p:nvPr/>
        </p:nvGrpSpPr>
        <p:grpSpPr>
          <a:xfrm>
            <a:off x="18467" y="2383877"/>
            <a:ext cx="4335404" cy="1477835"/>
            <a:chOff x="18467" y="2383877"/>
            <a:chExt cx="4335404" cy="1477835"/>
          </a:xfrm>
        </p:grpSpPr>
        <p:sp>
          <p:nvSpPr>
            <p:cNvPr id="2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70</a:t>
              </a:r>
            </a:p>
          </p:txBody>
        </p:sp>
        <p:pic>
          <p:nvPicPr>
            <p:cNvPr id="30" name="Picture 29">
              <a:extLst>
                <a:ext uri="{FF2B5EF4-FFF2-40B4-BE49-F238E27FC236}">
                  <a16:creationId xmlns:a16="http://schemas.microsoft.com/office/drawing/2014/main" id="{2C8CD730-A092-2E87-A141-61D953379551}"/>
                </a:ext>
              </a:extLst>
            </p:cNvPr>
            <p:cNvPicPr>
              <a:picLocks noChangeAspect="1"/>
            </p:cNvPicPr>
            <p:nvPr/>
          </p:nvPicPr>
          <p:blipFill>
            <a:blip r:embed="rId8"/>
            <a:stretch>
              <a:fillRect/>
            </a:stretch>
          </p:blipFill>
          <p:spPr>
            <a:xfrm>
              <a:off x="18467" y="2383877"/>
              <a:ext cx="1516435" cy="1477835"/>
            </a:xfrm>
            <a:prstGeom prst="rect">
              <a:avLst/>
            </a:prstGeom>
          </p:spPr>
        </p:pic>
      </p:grpSp>
      <p:grpSp>
        <p:nvGrpSpPr>
          <p:cNvPr id="31" name="Group 30">
            <a:extLst>
              <a:ext uri="{FF2B5EF4-FFF2-40B4-BE49-F238E27FC236}">
                <a16:creationId xmlns:a16="http://schemas.microsoft.com/office/drawing/2014/main" id="{6D78D6DE-7B21-9915-053F-6F8EC32281BB}"/>
              </a:ext>
            </a:extLst>
          </p:cNvPr>
          <p:cNvGrpSpPr/>
          <p:nvPr/>
        </p:nvGrpSpPr>
        <p:grpSpPr>
          <a:xfrm>
            <a:off x="-54118" y="3716716"/>
            <a:ext cx="4407990" cy="1512759"/>
            <a:chOff x="-54118" y="3716716"/>
            <a:chExt cx="4407990" cy="1512759"/>
          </a:xfrm>
        </p:grpSpPr>
        <p:sp>
          <p:nvSpPr>
            <p:cNvPr id="3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90</a:t>
              </a:r>
            </a:p>
          </p:txBody>
        </p:sp>
        <p:pic>
          <p:nvPicPr>
            <p:cNvPr id="33" name="Picture 32">
              <a:extLst>
                <a:ext uri="{FF2B5EF4-FFF2-40B4-BE49-F238E27FC236}">
                  <a16:creationId xmlns:a16="http://schemas.microsoft.com/office/drawing/2014/main" id="{F7DB5CAD-75E7-9D6F-83E1-CC4E942A3025}"/>
                </a:ext>
              </a:extLst>
            </p:cNvPr>
            <p:cNvPicPr>
              <a:picLocks noChangeAspect="1"/>
            </p:cNvPicPr>
            <p:nvPr/>
          </p:nvPicPr>
          <p:blipFill>
            <a:blip r:embed="rId9"/>
            <a:stretch>
              <a:fillRect/>
            </a:stretch>
          </p:blipFill>
          <p:spPr>
            <a:xfrm>
              <a:off x="-54118" y="3716716"/>
              <a:ext cx="1376780" cy="1512759"/>
            </a:xfrm>
            <a:prstGeom prst="rect">
              <a:avLst/>
            </a:prstGeom>
          </p:spPr>
        </p:pic>
      </p:grpSp>
      <p:grpSp>
        <p:nvGrpSpPr>
          <p:cNvPr id="34" name="Group 33">
            <a:extLst>
              <a:ext uri="{FF2B5EF4-FFF2-40B4-BE49-F238E27FC236}">
                <a16:creationId xmlns:a16="http://schemas.microsoft.com/office/drawing/2014/main" id="{08938111-8665-0C40-D6A8-ABC28F3B6E54}"/>
              </a:ext>
            </a:extLst>
          </p:cNvPr>
          <p:cNvGrpSpPr/>
          <p:nvPr/>
        </p:nvGrpSpPr>
        <p:grpSpPr>
          <a:xfrm>
            <a:off x="4437224" y="3722565"/>
            <a:ext cx="4419862" cy="1546343"/>
            <a:chOff x="4437224" y="3722565"/>
            <a:chExt cx="4419862" cy="1546343"/>
          </a:xfrm>
        </p:grpSpPr>
        <p:sp>
          <p:nvSpPr>
            <p:cNvPr id="35"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80</a:t>
              </a:r>
            </a:p>
          </p:txBody>
        </p:sp>
        <p:pic>
          <p:nvPicPr>
            <p:cNvPr id="36" name="Picture 35">
              <a:extLst>
                <a:ext uri="{FF2B5EF4-FFF2-40B4-BE49-F238E27FC236}">
                  <a16:creationId xmlns:a16="http://schemas.microsoft.com/office/drawing/2014/main" id="{A323F8A1-DB3D-7880-64B6-60B70CAA973B}"/>
                </a:ext>
              </a:extLst>
            </p:cNvPr>
            <p:cNvPicPr>
              <a:picLocks noChangeAspect="1"/>
            </p:cNvPicPr>
            <p:nvPr/>
          </p:nvPicPr>
          <p:blipFill>
            <a:blip r:embed="rId10"/>
            <a:stretch>
              <a:fillRect/>
            </a:stretch>
          </p:blipFill>
          <p:spPr>
            <a:xfrm>
              <a:off x="4437224" y="3722565"/>
              <a:ext cx="1402094" cy="1546343"/>
            </a:xfrm>
            <a:prstGeom prst="rect">
              <a:avLst/>
            </a:prstGeom>
          </p:spPr>
        </p:pic>
      </p:grpSp>
      <p:pic>
        <p:nvPicPr>
          <p:cNvPr id="37" name="Picture 36">
            <a:hlinkClick r:id="rId11"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39920" y="3769586"/>
            <a:ext cx="1113960" cy="950148"/>
          </a:xfrm>
          <a:prstGeom prst="rect">
            <a:avLst/>
          </a:prstGeom>
        </p:spPr>
      </p:pic>
      <p:pic>
        <p:nvPicPr>
          <p:cNvPr id="38" name="Picture 37">
            <a:extLst>
              <a:ext uri="{FF2B5EF4-FFF2-40B4-BE49-F238E27FC236}">
                <a16:creationId xmlns:a16="http://schemas.microsoft.com/office/drawing/2014/main" id="{578E3FAF-E5FC-BAC1-2F74-6BB0BDCE2B4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4864" y="2301763"/>
            <a:ext cx="921708" cy="915564"/>
          </a:xfrm>
          <a:prstGeom prst="rect">
            <a:avLst/>
          </a:prstGeom>
        </p:spPr>
      </p:pic>
      <p:pic>
        <p:nvPicPr>
          <p:cNvPr id="39" name="Picture 38">
            <a:extLst>
              <a:ext uri="{FF2B5EF4-FFF2-40B4-BE49-F238E27FC236}">
                <a16:creationId xmlns:a16="http://schemas.microsoft.com/office/drawing/2014/main" id="{0AC4E136-1930-C1CE-C04C-9EA1821642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08681" y="3837416"/>
            <a:ext cx="1001389" cy="994714"/>
          </a:xfrm>
          <a:prstGeom prst="rect">
            <a:avLst/>
          </a:prstGeom>
        </p:spPr>
      </p:pic>
      <p:pic>
        <p:nvPicPr>
          <p:cNvPr id="40"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10095" y="-274363"/>
            <a:ext cx="812190" cy="812190"/>
          </a:xfrm>
          <a:prstGeom prst="rect">
            <a:avLst/>
          </a:prstGeom>
        </p:spPr>
      </p:pic>
      <p:pic>
        <p:nvPicPr>
          <p:cNvPr id="41"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6573" y="1089901"/>
            <a:ext cx="812190" cy="812190"/>
          </a:xfrm>
          <a:prstGeom prst="rect">
            <a:avLst/>
          </a:prstGeom>
        </p:spPr>
      </p:pic>
      <p:pic>
        <p:nvPicPr>
          <p:cNvPr id="42"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6573" y="1759436"/>
            <a:ext cx="812190" cy="812190"/>
          </a:xfrm>
          <a:prstGeom prst="rect">
            <a:avLst/>
          </a:prstGeom>
        </p:spPr>
      </p:pic>
      <p:pic>
        <p:nvPicPr>
          <p:cNvPr id="43"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0095" y="2392422"/>
            <a:ext cx="812190" cy="812190"/>
          </a:xfrm>
          <a:prstGeom prst="rect">
            <a:avLst/>
          </a:prstGeom>
        </p:spPr>
      </p:pic>
      <p:grpSp>
        <p:nvGrpSpPr>
          <p:cNvPr id="44" name="Group 43">
            <a:extLst>
              <a:ext uri="{FF2B5EF4-FFF2-40B4-BE49-F238E27FC236}">
                <a16:creationId xmlns:a16="http://schemas.microsoft.com/office/drawing/2014/main" id="{B310FC50-B1F2-517D-7B1F-8E34DBAF852C}"/>
              </a:ext>
            </a:extLst>
          </p:cNvPr>
          <p:cNvGrpSpPr/>
          <p:nvPr/>
        </p:nvGrpSpPr>
        <p:grpSpPr>
          <a:xfrm>
            <a:off x="4569782" y="2291752"/>
            <a:ext cx="4362763" cy="1477834"/>
            <a:chOff x="4494323" y="2301822"/>
            <a:chExt cx="4362763" cy="1477834"/>
          </a:xfrm>
        </p:grpSpPr>
        <p:sp>
          <p:nvSpPr>
            <p:cNvPr id="45"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r>
                <a:rPr lang="en-US" sz="4000" b="1">
                  <a:solidFill>
                    <a:srgbClr val="002060"/>
                  </a:solidFill>
                  <a:latin typeface="UTM Avo" panose="02040603050506020204" pitchFamily="18" charset="0"/>
                </a:rPr>
                <a:t>10</a:t>
              </a:r>
            </a:p>
          </p:txBody>
        </p:sp>
        <p:pic>
          <p:nvPicPr>
            <p:cNvPr id="46" name="Picture 45">
              <a:extLst>
                <a:ext uri="{FF2B5EF4-FFF2-40B4-BE49-F238E27FC236}">
                  <a16:creationId xmlns:a16="http://schemas.microsoft.com/office/drawing/2014/main" id="{F4242258-EA2C-4ED0-9694-EA22F4FCB3AC}"/>
                </a:ext>
              </a:extLst>
            </p:cNvPr>
            <p:cNvPicPr>
              <a:picLocks noChangeAspect="1"/>
            </p:cNvPicPr>
            <p:nvPr/>
          </p:nvPicPr>
          <p:blipFill>
            <a:blip r:embed="rId15"/>
            <a:stretch>
              <a:fillRect/>
            </a:stretch>
          </p:blipFill>
          <p:spPr>
            <a:xfrm>
              <a:off x="4494323" y="2301822"/>
              <a:ext cx="1344995" cy="1477834"/>
            </a:xfrm>
            <a:prstGeom prst="rect">
              <a:avLst/>
            </a:prstGeom>
          </p:spPr>
        </p:pic>
      </p:grpSp>
      <p:pic>
        <p:nvPicPr>
          <p:cNvPr id="47" name="Picture 46">
            <a:extLst>
              <a:ext uri="{FF2B5EF4-FFF2-40B4-BE49-F238E27FC236}">
                <a16:creationId xmlns:a16="http://schemas.microsoft.com/office/drawing/2014/main" id="{5E48792A-EDB6-C89C-04E9-424DF62D2D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12551" y="2339005"/>
            <a:ext cx="886188" cy="880281"/>
          </a:xfrm>
          <a:prstGeom prst="rect">
            <a:avLst/>
          </a:prstGeom>
        </p:spPr>
      </p:pic>
      <p:grpSp>
        <p:nvGrpSpPr>
          <p:cNvPr id="3" name="Group 2">
            <a:extLst>
              <a:ext uri="{FF2B5EF4-FFF2-40B4-BE49-F238E27FC236}">
                <a16:creationId xmlns:a16="http://schemas.microsoft.com/office/drawing/2014/main" id="{62F89CD4-4EF2-ACF7-EE6A-6BC5F42E2410}"/>
              </a:ext>
            </a:extLst>
          </p:cNvPr>
          <p:cNvGrpSpPr/>
          <p:nvPr/>
        </p:nvGrpSpPr>
        <p:grpSpPr>
          <a:xfrm>
            <a:off x="-46669" y="17600"/>
            <a:ext cx="9460062" cy="1651113"/>
            <a:chOff x="-46669" y="17600"/>
            <a:chExt cx="9460062" cy="1651113"/>
          </a:xfrm>
        </p:grpSpPr>
        <p:pic>
          <p:nvPicPr>
            <p:cNvPr id="26" name="Picture 25">
              <a:extLst>
                <a:ext uri="{FF2B5EF4-FFF2-40B4-BE49-F238E27FC236}">
                  <a16:creationId xmlns:a16="http://schemas.microsoft.com/office/drawing/2014/main" id="{2D9B38A6-BFB6-862D-8BED-03F4CFEE0C15}"/>
                </a:ext>
              </a:extLst>
            </p:cNvPr>
            <p:cNvPicPr>
              <a:picLocks noChangeAspect="1"/>
            </p:cNvPicPr>
            <p:nvPr/>
          </p:nvPicPr>
          <p:blipFill>
            <a:blip r:embed="rId16"/>
            <a:stretch>
              <a:fillRect/>
            </a:stretch>
          </p:blipFill>
          <p:spPr>
            <a:xfrm>
              <a:off x="4569782" y="17600"/>
              <a:ext cx="4843611" cy="1008771"/>
            </a:xfrm>
            <a:prstGeom prst="rect">
              <a:avLst/>
            </a:prstGeom>
          </p:spPr>
        </p:pic>
        <p:pic>
          <p:nvPicPr>
            <p:cNvPr id="2" name="Picture 1">
              <a:extLst>
                <a:ext uri="{FF2B5EF4-FFF2-40B4-BE49-F238E27FC236}">
                  <a16:creationId xmlns:a16="http://schemas.microsoft.com/office/drawing/2014/main" id="{C6605214-87B6-11B6-28AC-765AEB1F6E39}"/>
                </a:ext>
              </a:extLst>
            </p:cNvPr>
            <p:cNvPicPr>
              <a:picLocks noChangeAspect="1"/>
            </p:cNvPicPr>
            <p:nvPr/>
          </p:nvPicPr>
          <p:blipFill>
            <a:blip r:embed="rId17"/>
            <a:stretch>
              <a:fillRect/>
            </a:stretch>
          </p:blipFill>
          <p:spPr>
            <a:xfrm>
              <a:off x="-46669" y="188528"/>
              <a:ext cx="1646705" cy="1480185"/>
            </a:xfrm>
            <a:prstGeom prst="rect">
              <a:avLst/>
            </a:prstGeom>
          </p:spPr>
        </p:pic>
      </p:grpSp>
    </p:spTree>
    <p:extLst>
      <p:ext uri="{BB962C8B-B14F-4D97-AF65-F5344CB8AC3E}">
        <p14:creationId xmlns:p14="http://schemas.microsoft.com/office/powerpoint/2010/main" val="9667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subTnLst>
                                    <p:audio>
                                      <p:cMediaNode>
                                        <p:cTn display="0" masterRel="sameClick">
                                          <p:stCondLst>
                                            <p:cond evt="begin" delay="0">
                                              <p:tn val="33"/>
                                            </p:cond>
                                          </p:stCondLst>
                                          <p:endCondLst>
                                            <p:cond evt="onStopAudio" delay="0">
                                              <p:tgtEl>
                                                <p:sldTgt/>
                                              </p:tgtEl>
                                            </p:cond>
                                          </p:endCondLst>
                                        </p:cTn>
                                        <p:tgtEl>
                                          <p:sndTgt r:embed="rId7" name="sai-1.wav"/>
                                        </p:tgtEl>
                                      </p:cMediaNode>
                                    </p:audio>
                                  </p:subTnLst>
                                </p:cTn>
                              </p:par>
                              <p:par>
                                <p:cTn id="38" presetID="1" presetClass="mediacall" presetSubtype="0" fill="hold" nodeType="withEffect">
                                  <p:stCondLst>
                                    <p:cond delay="0"/>
                                  </p:stCondLst>
                                  <p:childTnLst>
                                    <p:cmd type="call" cmd="playFrom(0.0)">
                                      <p:cBhvr>
                                        <p:cTn id="39" dur="417" fill="hold"/>
                                        <p:tgtEl>
                                          <p:spTgt spid="41"/>
                                        </p:tgtEl>
                                      </p:cBhvr>
                                    </p:cmd>
                                  </p:childTnLst>
                                </p:cTn>
                              </p:par>
                            </p:childTnLst>
                          </p:cTn>
                        </p:par>
                      </p:childTnLst>
                    </p:cTn>
                  </p:par>
                </p:childTnLst>
              </p:cTn>
              <p:nextCondLst>
                <p:cond evt="onClick" delay="0">
                  <p:tgtEl>
                    <p:spTgt spid="28"/>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7" name="sai-1.wav"/>
                                        </p:tgtEl>
                                      </p:cMediaNode>
                                    </p:audio>
                                  </p:subTnLst>
                                </p:cTn>
                              </p:par>
                              <p:par>
                                <p:cTn id="48" presetID="1" presetClass="mediacall" presetSubtype="0" fill="hold" nodeType="withEffect">
                                  <p:stCondLst>
                                    <p:cond delay="0"/>
                                  </p:stCondLst>
                                  <p:childTnLst>
                                    <p:cmd type="call" cmd="playFrom(0.0)">
                                      <p:cBhvr>
                                        <p:cTn id="49" dur="417" fill="hold"/>
                                        <p:tgtEl>
                                          <p:spTgt spid="43"/>
                                        </p:tgtEl>
                                      </p:cBhvr>
                                    </p:cmd>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4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Effect transition="in" filter="fade">
                                      <p:cBhvr>
                                        <p:cTn id="57" dur="500"/>
                                        <p:tgtEl>
                                          <p:spTgt spid="47"/>
                                        </p:tgtEl>
                                      </p:cBhvr>
                                    </p:animEffect>
                                  </p:childTnLst>
                                  <p:subTnLst>
                                    <p:audio>
                                      <p:cMediaNode>
                                        <p:cTn display="0" masterRel="sameClick">
                                          <p:stCondLst>
                                            <p:cond evt="begin" delay="0">
                                              <p:tn val="53"/>
                                            </p:cond>
                                          </p:stCondLst>
                                          <p:endCondLst>
                                            <p:cond evt="onStopAudio" delay="0">
                                              <p:tgtEl>
                                                <p:sldTgt/>
                                              </p:tgtEl>
                                            </p:cond>
                                          </p:endCondLst>
                                        </p:cTn>
                                        <p:tgtEl>
                                          <p:sndTgt r:embed="rId7" name="sai-1.wav"/>
                                        </p:tgtEl>
                                      </p:cMediaNode>
                                    </p:audio>
                                  </p:subTnLst>
                                </p:cTn>
                              </p:par>
                              <p:par>
                                <p:cTn id="58" presetID="1" presetClass="mediacall" presetSubtype="0" fill="hold" nodeType="withEffect">
                                  <p:stCondLst>
                                    <p:cond delay="0"/>
                                  </p:stCondLst>
                                  <p:childTnLst>
                                    <p:cmd type="call" cmd="playFrom(0.0)">
                                      <p:cBhvr>
                                        <p:cTn id="59" dur="417" fill="hold"/>
                                        <p:tgtEl>
                                          <p:spTgt spid="42"/>
                                        </p:tgtEl>
                                      </p:cBhvr>
                                    </p:cmd>
                                  </p:childTnLst>
                                </p:cTn>
                              </p:par>
                            </p:childTnLst>
                          </p:cTn>
                        </p:par>
                      </p:childTnLst>
                    </p:cTn>
                  </p:par>
                </p:childTnLst>
              </p:cTn>
              <p:nextCondLst>
                <p:cond evt="onClick" delay="0">
                  <p:tgtEl>
                    <p:spTgt spid="44"/>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par>
                                <p:cTn id="68" presetID="1" presetClass="mediacall" presetSubtype="0" fill="hold" nodeType="withEffect">
                                  <p:stCondLst>
                                    <p:cond delay="0"/>
                                  </p:stCondLst>
                                  <p:childTnLst>
                                    <p:cmd type="call" cmd="playFrom(0.0)">
                                      <p:cBhvr>
                                        <p:cTn id="69" dur="5276" fill="hold"/>
                                        <p:tgtEl>
                                          <p:spTgt spid="40"/>
                                        </p:tgtEl>
                                      </p:cBhvr>
                                    </p:cmd>
                                  </p:childTnLst>
                                </p:cTn>
                              </p:par>
                            </p:childTnLst>
                          </p:cTn>
                        </p:par>
                      </p:childTnLst>
                    </p:cTn>
                  </p:par>
                </p:childTnLst>
              </p:cTn>
              <p:nextCondLst>
                <p:cond evt="onClick" delay="0">
                  <p:tgtEl>
                    <p:spTgt spid="34"/>
                  </p:tgtEl>
                </p:cond>
              </p:nextCondLst>
            </p:seq>
            <p:audio>
              <p:cMediaNode vol="80000">
                <p:cTn id="70" fill="hold" display="0">
                  <p:stCondLst>
                    <p:cond delay="indefinite"/>
                  </p:stCondLst>
                  <p:endCondLst>
                    <p:cond evt="onStopAudio" delay="0">
                      <p:tgtEl>
                        <p:sldTgt/>
                      </p:tgtEl>
                    </p:cond>
                  </p:endCondLst>
                </p:cTn>
                <p:tgtEl>
                  <p:spTgt spid="40"/>
                </p:tgtEl>
              </p:cMediaNode>
            </p:audio>
            <p:audio>
              <p:cMediaNode vol="80000" mute="1">
                <p:cTn id="71" fill="hold" display="0">
                  <p:stCondLst>
                    <p:cond delay="indefinite"/>
                  </p:stCondLst>
                  <p:endCondLst>
                    <p:cond evt="onStopAudio" delay="0">
                      <p:tgtEl>
                        <p:sldTgt/>
                      </p:tgtEl>
                    </p:cond>
                  </p:endCondLst>
                </p:cTn>
                <p:tgtEl>
                  <p:spTgt spid="41"/>
                </p:tgtEl>
              </p:cMediaNode>
            </p:audio>
            <p:audio>
              <p:cMediaNode vol="80000">
                <p:cTn id="72" fill="hold" display="0">
                  <p:stCondLst>
                    <p:cond delay="indefinite"/>
                  </p:stCondLst>
                  <p:endCondLst>
                    <p:cond evt="onStopAudio" delay="0">
                      <p:tgtEl>
                        <p:sldTgt/>
                      </p:tgtEl>
                    </p:cond>
                  </p:endCondLst>
                </p:cTn>
                <p:tgtEl>
                  <p:spTgt spid="42"/>
                </p:tgtEl>
              </p:cMediaNode>
            </p:audio>
            <p:audio>
              <p:cMediaNode vol="80000">
                <p:cTn id="73" fill="hold" display="0">
                  <p:stCondLst>
                    <p:cond delay="indefinite"/>
                  </p:stCondLst>
                  <p:endCondLst>
                    <p:cond evt="onStopAudio" delay="0">
                      <p:tgtEl>
                        <p:sldTgt/>
                      </p:tgtEl>
                    </p:cond>
                  </p:endCondLst>
                </p:cTn>
                <p:tgtEl>
                  <p:spTgt spid="43"/>
                </p:tgtEl>
              </p:cMediaNode>
            </p:audio>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a:alphaModFix/>
          </a:blip>
          <a:stretch>
            <a:fillRect/>
          </a:stretch>
        </p:blipFill>
        <p:spPr>
          <a:xfrm>
            <a:off x="7220425" y="329287"/>
            <a:ext cx="1566900" cy="1574075"/>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a:alphaModFix/>
          </a:blip>
          <a:stretch>
            <a:fillRect/>
          </a:stretch>
        </p:blipFill>
        <p:spPr>
          <a:xfrm rot="2089804">
            <a:off x="6466315" y="2451002"/>
            <a:ext cx="2464192" cy="1742114"/>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6459095" y="1485899"/>
            <a:ext cx="3296666" cy="329667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7926313" y="923415"/>
            <a:ext cx="3296666" cy="3296670"/>
          </a:xfrm>
          <a:prstGeom prst="rect">
            <a:avLst/>
          </a:prstGeom>
          <a:noFill/>
          <a:ln>
            <a:noFill/>
          </a:ln>
        </p:spPr>
      </p:pic>
      <p:pic>
        <p:nvPicPr>
          <p:cNvPr id="2" name="Picture 1">
            <a:extLst>
              <a:ext uri="{FF2B5EF4-FFF2-40B4-BE49-F238E27FC236}">
                <a16:creationId xmlns:a16="http://schemas.microsoft.com/office/drawing/2014/main" id="{DCB53B31-09E4-DB01-C057-76B91339BAD0}"/>
              </a:ext>
            </a:extLst>
          </p:cNvPr>
          <p:cNvPicPr>
            <a:picLocks noChangeAspect="1"/>
          </p:cNvPicPr>
          <p:nvPr/>
        </p:nvPicPr>
        <p:blipFill>
          <a:blip r:embed="rId7"/>
          <a:stretch>
            <a:fillRect/>
          </a:stretch>
        </p:blipFill>
        <p:spPr>
          <a:xfrm>
            <a:off x="0" y="386428"/>
            <a:ext cx="2637365" cy="2357422"/>
          </a:xfrm>
          <a:prstGeom prst="rect">
            <a:avLst/>
          </a:prstGeom>
        </p:spPr>
      </p:pic>
      <p:sp>
        <p:nvSpPr>
          <p:cNvPr id="8" name="Google Shape;260;p33">
            <a:extLst>
              <a:ext uri="{FF2B5EF4-FFF2-40B4-BE49-F238E27FC236}">
                <a16:creationId xmlns:a16="http://schemas.microsoft.com/office/drawing/2014/main" id="{713DE44B-9A10-E48C-4CE0-3B2E155E3404}"/>
              </a:ext>
            </a:extLst>
          </p:cNvPr>
          <p:cNvSpPr txBox="1">
            <a:spLocks noGrp="1"/>
          </p:cNvSpPr>
          <p:nvPr>
            <p:ph type="title"/>
          </p:nvPr>
        </p:nvSpPr>
        <p:spPr>
          <a:xfrm>
            <a:off x="3038417" y="2970376"/>
            <a:ext cx="4753121" cy="5083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0">
                <a:ln w="38100">
                  <a:solidFill>
                    <a:schemeClr val="bg1">
                      <a:lumMod val="95000"/>
                    </a:schemeClr>
                  </a:solidFill>
                </a:ln>
                <a:solidFill>
                  <a:srgbClr val="002060"/>
                </a:solidFill>
                <a:latin typeface="UTM Habano" panose="02040603050506020204" pitchFamily="18" charset="0"/>
              </a:rPr>
              <a:t>LUYỆN TẬP</a:t>
            </a:r>
            <a:endParaRPr sz="11000">
              <a:ln w="38100">
                <a:solidFill>
                  <a:schemeClr val="bg1">
                    <a:lumMod val="95000"/>
                  </a:schemeClr>
                </a:solidFill>
              </a:ln>
              <a:solidFill>
                <a:srgbClr val="002060"/>
              </a:solidFill>
              <a:latin typeface="UTM Habano" panose="02040603050506020204" pitchFamily="18" charset="0"/>
            </a:endParaRPr>
          </a:p>
        </p:txBody>
      </p:sp>
      <p:pic>
        <p:nvPicPr>
          <p:cNvPr id="9" name="Picture 8">
            <a:extLst>
              <a:ext uri="{FF2B5EF4-FFF2-40B4-BE49-F238E27FC236}">
                <a16:creationId xmlns:a16="http://schemas.microsoft.com/office/drawing/2014/main" id="{D59E261A-794C-E6FF-94D5-DD0A50834BDD}"/>
              </a:ext>
            </a:extLst>
          </p:cNvPr>
          <p:cNvPicPr>
            <a:picLocks noChangeAspect="1"/>
          </p:cNvPicPr>
          <p:nvPr/>
        </p:nvPicPr>
        <p:blipFill>
          <a:blip r:embed="rId8"/>
          <a:stretch>
            <a:fillRect/>
          </a:stretch>
        </p:blipFill>
        <p:spPr>
          <a:xfrm rot="19900932">
            <a:off x="588066" y="1237196"/>
            <a:ext cx="2859889" cy="17498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859</Words>
  <Application>Microsoft Office PowerPoint</Application>
  <PresentationFormat>On-screen Show (16:9)</PresentationFormat>
  <Paragraphs>223</Paragraphs>
  <Slides>22</Slides>
  <Notes>15</Notes>
  <HiddenSlides>0</HiddenSlides>
  <MMClips>13</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22</vt:i4>
      </vt:variant>
    </vt:vector>
  </HeadingPairs>
  <TitlesOfParts>
    <vt:vector size="46" baseType="lpstr">
      <vt:lpstr>Times New Roman</vt:lpstr>
      <vt:lpstr>#9Slide07 HoneyCream</vt:lpstr>
      <vt:lpstr>#9Slide07 Altus</vt:lpstr>
      <vt:lpstr>#9Slide07 IcielCadena</vt:lpstr>
      <vt:lpstr>Lilita One</vt:lpstr>
      <vt:lpstr>#9Slide03 IcielPanton Black</vt:lpstr>
      <vt:lpstr>#9Slide07 Cadena</vt:lpstr>
      <vt:lpstr>M PLUS Rounded 1c</vt:lpstr>
      <vt:lpstr>UTM Gradoo</vt:lpstr>
      <vt:lpstr>UTM Flamenco</vt:lpstr>
      <vt:lpstr>UTM Colossalis</vt:lpstr>
      <vt:lpstr>Symbol</vt:lpstr>
      <vt:lpstr>UTM Habano</vt:lpstr>
      <vt:lpstr>#9Slide05 Aphrodite Pro</vt:lpstr>
      <vt:lpstr>SVN-Newton</vt:lpstr>
      <vt:lpstr>Fredoka One</vt:lpstr>
      <vt:lpstr>#9Slide07 SVNDessert Menu Scrip</vt:lpstr>
      <vt:lpstr>UTM Avo</vt:lpstr>
      <vt:lpstr>Arial</vt:lpstr>
      <vt:lpstr>SVN-Dancing Script</vt:lpstr>
      <vt:lpstr>Comfortaa</vt:lpstr>
      <vt:lpstr>Pool Party MK Campaign by Slidesgo</vt:lpstr>
      <vt:lpstr>1_Awesome Teachers Meeting by Slidesgo</vt:lpstr>
      <vt:lpstr>2_Awesome Teachers Meeting by Slidesgo</vt:lpstr>
      <vt:lpstr>PowerPoint Presentation</vt:lpstr>
      <vt:lpstr>Ôn tập các số đến  1</vt:lpstr>
      <vt:lpstr>Mục tiêu cần đạt</vt:lpstr>
      <vt:lpstr>KHỞI ĐỘNG</vt:lpstr>
      <vt:lpstr>Chọn thức uống giải nhiệt nào!</vt:lpstr>
      <vt:lpstr>Viết số: 4 chục và 3 đơn vị</vt:lpstr>
      <vt:lpstr>Số lớn hơn 65 gồm:</vt:lpstr>
      <vt:lpstr>Số? 88 = …… + 8</vt:lpstr>
      <vt:lpstr>LUYỆN TẬP</vt:lpstr>
      <vt:lpstr>Em ước lượng xem trong hình có khoảng mấy chục viên bi rồi đếm số viên bi trong hình đó (theo mẫu).</vt:lpstr>
      <vt:lpstr>PowerPoint Presentation</vt:lpstr>
      <vt:lpstr>PowerPoint Presentation</vt:lpstr>
      <vt:lpstr>PowerPoint Presentation</vt:lpstr>
      <vt:lpstr>Số?</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các số đến  1</dc:title>
  <dc:creator>Diệu Hiền MNT</dc:creator>
  <cp:keywords>Diệu Hiền MNT</cp:keywords>
  <cp:lastModifiedBy>Nguyễn Thị Diệu Hiền_GV</cp:lastModifiedBy>
  <cp:revision>21</cp:revision>
  <dcterms:modified xsi:type="dcterms:W3CDTF">2022-07-18T02:33:51Z</dcterms:modified>
</cp:coreProperties>
</file>