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44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96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7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64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5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0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06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7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33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28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5554-5A5C-42A9-AE32-D24E710C32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51DE-A8E9-4260-A0AB-B6D5C1AAB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6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50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12" y="201995"/>
            <a:ext cx="985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 smtClean="0">
                <a:latin typeface="Times New Roman" panose="02020603050405020304" pitchFamily="18" charset="0"/>
              </a:rPr>
              <a:t>: Câu nào dưới đây là câu nêu đặc điểm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000" smtClean="0">
                <a:latin typeface="Times New Roman" panose="02020603050405020304" pitchFamily="18" charset="0"/>
              </a:rPr>
              <a:t>a. Bốn nàng tiên cầm tay nhau trò chuyện.</a:t>
            </a:r>
          </a:p>
          <a:p>
            <a:r>
              <a:rPr lang="en-US" sz="4000" smtClean="0">
                <a:latin typeface="Times New Roman" panose="02020603050405020304" pitchFamily="18" charset="0"/>
              </a:rPr>
              <a:t>b. Các cháu đều có ích, đều đáng yêu.</a:t>
            </a:r>
            <a:endParaRPr lang="en-US" sz="4000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81828" y="4571546"/>
            <a:ext cx="12110172" cy="2527300"/>
            <a:chOff x="-6350" y="6061075"/>
            <a:chExt cx="12204701" cy="252730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31864" y="2030772"/>
            <a:ext cx="1079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a là câu nêu hoạt động vì có từ ngữ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 tay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chỉ hoạt động. </a:t>
            </a:r>
            <a:endParaRPr lang="en-US" sz="4000" smtClean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là câu nêu đặc điểm vì có các từ ngữ chỉ đặc điểm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ích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 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599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942289" y="618427"/>
            <a:ext cx="7911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 nhanh đáp đúng </a:t>
            </a:r>
            <a:endParaRPr lang="en-US" sz="4000"/>
          </a:p>
        </p:txBody>
      </p:sp>
      <p:sp>
        <p:nvSpPr>
          <p:cNvPr id="147" name="Rectangle 146"/>
          <p:cNvSpPr/>
          <p:nvPr/>
        </p:nvSpPr>
        <p:spPr>
          <a:xfrm>
            <a:off x="853478" y="1739212"/>
            <a:ext cx="101287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Hỏi: 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gì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44027" y="2806556"/>
            <a:ext cx="10128764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cây cối đâm chồi nảy lộc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62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 smtClean="0">
                <a:latin typeface="Times New Roman" panose="02020603050405020304" pitchFamily="18" charset="0"/>
              </a:rPr>
              <a:t>: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Bốn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tượng trưng cho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 mùa nào trong năm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Bốn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tượng trưng cho bốn mùa: Xuân, Hạ, Thu, Đông trong năm.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045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4000" smtClean="0">
                <a:latin typeface="Times New Roman" panose="02020603050405020304" pitchFamily="18" charset="0"/>
              </a:rPr>
              <a:t>: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mùa Hạ,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vì sao thiếu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nhi thích mùa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thu?</a:t>
            </a:r>
            <a:endParaRPr lang="en-US" sz="4000"/>
          </a:p>
        </p:txBody>
      </p:sp>
      <p:sp>
        <p:nvSpPr>
          <p:cNvPr id="153" name="Rectangle 152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thiếu nhi thích mùa thu vì có đêm trăng rằm, rước đèn phá cỗ.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71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46509" y="296026"/>
            <a:ext cx="113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3</a:t>
            </a:r>
            <a:r>
              <a:rPr lang="en-US" sz="3600" smtClean="0">
                <a:latin typeface="Times New Roman" panose="02020603050405020304" pitchFamily="18" charset="0"/>
              </a:rPr>
              <a:t>:Dựa vào bài đọc, nói tên mùa phù hợp với mỗi tranh</a:t>
            </a:r>
            <a:r>
              <a:rPr lang="en-US" sz="3600">
                <a:latin typeface="Times New Roman" panose="02020603050405020304" pitchFamily="18" charset="0"/>
              </a:rPr>
              <a:t>.</a:t>
            </a:r>
            <a:endParaRPr lang="en-US" sz="360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9" y="1019237"/>
            <a:ext cx="11734008" cy="262407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9197" y="3640822"/>
            <a:ext cx="272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</a:t>
            </a:r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endParaRPr lang="en-US" sz="3600" b="1"/>
          </a:p>
        </p:txBody>
      </p:sp>
      <p:sp>
        <p:nvSpPr>
          <p:cNvPr id="149" name="Rectangle 148"/>
          <p:cNvSpPr/>
          <p:nvPr/>
        </p:nvSpPr>
        <p:spPr>
          <a:xfrm>
            <a:off x="3446465" y="3649444"/>
            <a:ext cx="229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đông</a:t>
            </a:r>
            <a:endParaRPr lang="en-US" sz="3600" b="1"/>
          </a:p>
        </p:txBody>
      </p:sp>
      <p:sp>
        <p:nvSpPr>
          <p:cNvPr id="150" name="Rectangle 149"/>
          <p:cNvSpPr/>
          <p:nvPr/>
        </p:nvSpPr>
        <p:spPr>
          <a:xfrm>
            <a:off x="6526515" y="3760787"/>
            <a:ext cx="21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hạ</a:t>
            </a:r>
            <a:endParaRPr lang="en-US" sz="3600" b="1"/>
          </a:p>
        </p:txBody>
      </p:sp>
      <p:sp>
        <p:nvSpPr>
          <p:cNvPr id="151" name="Rectangle 150"/>
          <p:cNvSpPr/>
          <p:nvPr/>
        </p:nvSpPr>
        <p:spPr>
          <a:xfrm>
            <a:off x="9592625" y="3785861"/>
            <a:ext cx="22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</a:t>
            </a:r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429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  <p:bldP spid="150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616607" y="2725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4000" smtClean="0">
                <a:latin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bà Đất nói cả bốn nàng tiên đều có ích và đáng yêu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613198" y="1661855"/>
            <a:ext cx="11396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có công ấp ủ mầm sống để xuân về cây cối đâm chồi nảy lộc.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72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094014" y="1457347"/>
            <a:ext cx="10003971" cy="3200400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422326"/>
            <a:ext cx="685800" cy="4374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7339" y="2048210"/>
            <a:ext cx="89850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729"/>
            <a:ext cx="685800" cy="4374678"/>
          </a:xfrm>
          <a:prstGeom prst="rect">
            <a:avLst/>
          </a:prstGeom>
        </p:spPr>
      </p:pic>
      <p:grpSp>
        <p:nvGrpSpPr>
          <p:cNvPr id="2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828268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822" y="-259360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" y="2705371"/>
            <a:ext cx="685800" cy="4374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45" y="-167834"/>
            <a:ext cx="1625600" cy="162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2" y="5328842"/>
            <a:ext cx="1349343" cy="143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15" y="5330250"/>
            <a:ext cx="1390228" cy="1477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71" y="5283995"/>
            <a:ext cx="1433762" cy="1523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9" y="5212242"/>
            <a:ext cx="1445124" cy="1535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6941" y="826380"/>
            <a:ext cx="8357821" cy="272658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5316" y="1659981"/>
            <a:ext cx="46297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9" y="5351969"/>
            <a:ext cx="1349343" cy="14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5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183299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" y="2832580"/>
            <a:ext cx="685800" cy="437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7490" y="533400"/>
            <a:ext cx="33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94262"/>
            <a:ext cx="797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40643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775" y="2895600"/>
            <a:ext cx="47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258" y="4481018"/>
            <a:ext cx="55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020" y="4765057"/>
            <a:ext cx="550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258" y="3733800"/>
            <a:ext cx="360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3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2024-01-24T03:31:18Z</dcterms:created>
  <dcterms:modified xsi:type="dcterms:W3CDTF">2024-01-24T03:32:02Z</dcterms:modified>
</cp:coreProperties>
</file>