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561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70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76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23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04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22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3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35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88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51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16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8121-1612-442E-AECA-342AA8B2A824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FA25-A0A1-4293-A2A4-5816CAF9E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80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by LisaBWD DigiScrap ♥PIN FREELY♥ on WiLD☑ANiMAL♘FRAME TA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22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7194" y="2143333"/>
            <a:ext cx="67737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800" i="1" kern="1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  <a:endParaRPr lang="en-US" sz="88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0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999" y="156754"/>
            <a:ext cx="706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1584" y="801459"/>
            <a:ext cx="6753225" cy="515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mở vở, đọc thầm bài viết.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nêu yêu cầu viết.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2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30" y="214040"/>
            <a:ext cx="5789976" cy="6129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625634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GV kiểm tra tư thế ngồi viết, cầm bút.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42237" y="5208238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2354" y="82134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6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86" y="10482"/>
            <a:ext cx="6669814" cy="684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viết bài viết.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soi bài, chia sẻ bài viết.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5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Widescreen</PresentationFormat>
  <Paragraphs>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3</cp:revision>
  <dcterms:created xsi:type="dcterms:W3CDTF">2024-01-24T03:32:46Z</dcterms:created>
  <dcterms:modified xsi:type="dcterms:W3CDTF">2024-01-24T03:43:26Z</dcterms:modified>
</cp:coreProperties>
</file>