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242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083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763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674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216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159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834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983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924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718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723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618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35FA-F0E4-4A67-955B-802AE8E37A18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C8246-9B09-4BE8-B001-C8327943BA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747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.jpe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3710" y="2230583"/>
            <a:ext cx="702425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LUYỆN TẬP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421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5C96F048-4A9E-42E4-9725-5ACBEC462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BE550B7-3F79-40DF-A748-18A4034397DD}"/>
              </a:ext>
            </a:extLst>
          </p:cNvPr>
          <p:cNvSpPr/>
          <p:nvPr/>
        </p:nvSpPr>
        <p:spPr>
          <a:xfrm>
            <a:off x="757651" y="1294219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D8FEA5-1D09-4B8D-9492-BF3934F09BFA}"/>
              </a:ext>
            </a:extLst>
          </p:cNvPr>
          <p:cNvSpPr txBox="1"/>
          <p:nvPr/>
        </p:nvSpPr>
        <p:spPr>
          <a:xfrm>
            <a:off x="1194973" y="1294219"/>
            <a:ext cx="6584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a) Viết 2 + 2 + 2 + 2 + 2 = 10 thành phép nhân.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31387E-CB10-48CD-98FE-4BDBFC721447}"/>
              </a:ext>
            </a:extLst>
          </p:cNvPr>
          <p:cNvGrpSpPr/>
          <p:nvPr/>
        </p:nvGrpSpPr>
        <p:grpSpPr>
          <a:xfrm>
            <a:off x="4621347" y="1900902"/>
            <a:ext cx="2699226" cy="587661"/>
            <a:chOff x="8046147" y="1143254"/>
            <a:chExt cx="2699226" cy="5876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20E59AE-A816-47EE-9608-70534620BA38}"/>
                </a:ext>
              </a:extLst>
            </p:cNvPr>
            <p:cNvSpPr/>
            <p:nvPr/>
          </p:nvSpPr>
          <p:spPr>
            <a:xfrm>
              <a:off x="8046147" y="1182328"/>
              <a:ext cx="2699225" cy="475903"/>
            </a:xfrm>
            <a:prstGeom prst="rect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057E045-8049-447A-862C-E28EACAA314E}"/>
                </a:ext>
              </a:extLst>
            </p:cNvPr>
            <p:cNvSpPr/>
            <p:nvPr/>
          </p:nvSpPr>
          <p:spPr>
            <a:xfrm>
              <a:off x="8132865" y="1146140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3200" dirty="0">
                  <a:solidFill>
                    <a:srgbClr val="FF0000"/>
                  </a:solidFill>
                </a:rPr>
                <a:t>2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A98663C4-79F9-4581-ABD4-30524572D57A}"/>
                    </a:ext>
                  </a:extLst>
                </p:cNvPr>
                <p:cNvSpPr txBox="1"/>
                <p:nvPr/>
              </p:nvSpPr>
              <p:spPr>
                <a:xfrm>
                  <a:off x="8644459" y="1192305"/>
                  <a:ext cx="407163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vi-VN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A98663C4-79F9-4581-ABD4-30524572D5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4459" y="1192305"/>
                  <a:ext cx="407163" cy="49244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75DCC2-2EE4-458C-81D7-38D88E06B45B}"/>
                </a:ext>
              </a:extLst>
            </p:cNvPr>
            <p:cNvSpPr/>
            <p:nvPr/>
          </p:nvSpPr>
          <p:spPr>
            <a:xfrm>
              <a:off x="9128038" y="1143254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32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55C1A2-80CD-4625-8F37-5B771E54E7C5}"/>
                </a:ext>
              </a:extLst>
            </p:cNvPr>
            <p:cNvSpPr/>
            <p:nvPr/>
          </p:nvSpPr>
          <p:spPr>
            <a:xfrm>
              <a:off x="9616746" y="1143254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3200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EA1734-D39E-46D1-804B-89B8D5592356}"/>
                </a:ext>
              </a:extLst>
            </p:cNvPr>
            <p:cNvSpPr/>
            <p:nvPr/>
          </p:nvSpPr>
          <p:spPr>
            <a:xfrm>
              <a:off x="10105454" y="1143254"/>
              <a:ext cx="6399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</a:rPr>
                <a:t>10</a:t>
              </a:r>
              <a:endParaRPr lang="vi-VN" sz="32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F105A14-0788-4900-8476-9AE220772312}"/>
                  </a:ext>
                </a:extLst>
              </p:cNvPr>
              <p:cNvSpPr txBox="1"/>
              <p:nvPr/>
            </p:nvSpPr>
            <p:spPr>
              <a:xfrm>
                <a:off x="1210271" y="2544469"/>
                <a:ext cx="97714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b) Viết phép nhân 5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7 = 35 thành phép cộng các số hạng bằng nhau.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F105A14-0788-4900-8476-9AE220772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71" y="2544469"/>
                <a:ext cx="9771458" cy="461665"/>
              </a:xfrm>
              <a:prstGeom prst="rect">
                <a:avLst/>
              </a:prstGeom>
              <a:blipFill>
                <a:blip r:embed="rId4"/>
                <a:stretch>
                  <a:fillRect l="-999" t="-9211" r="-936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C6EB828D-75C7-41B3-B3A1-CE060D29C159}"/>
              </a:ext>
            </a:extLst>
          </p:cNvPr>
          <p:cNvGrpSpPr/>
          <p:nvPr/>
        </p:nvGrpSpPr>
        <p:grpSpPr>
          <a:xfrm>
            <a:off x="3078582" y="3057688"/>
            <a:ext cx="5784756" cy="610312"/>
            <a:chOff x="8046147" y="1143254"/>
            <a:chExt cx="2699225" cy="61031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719BC1A-D9B5-4D59-B162-72BEECF438A7}"/>
                </a:ext>
              </a:extLst>
            </p:cNvPr>
            <p:cNvSpPr/>
            <p:nvPr/>
          </p:nvSpPr>
          <p:spPr>
            <a:xfrm>
              <a:off x="8046147" y="1182328"/>
              <a:ext cx="2699225" cy="571238"/>
            </a:xfrm>
            <a:prstGeom prst="rect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167EEB8-36C4-4840-AB2F-7E3BEAFAD2AF}"/>
                </a:ext>
              </a:extLst>
            </p:cNvPr>
            <p:cNvSpPr/>
            <p:nvPr/>
          </p:nvSpPr>
          <p:spPr>
            <a:xfrm>
              <a:off x="8046148" y="1143254"/>
              <a:ext cx="269922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vi-VN" sz="3200" dirty="0">
                  <a:solidFill>
                    <a:srgbClr val="FF0000"/>
                  </a:solidFill>
                </a:rPr>
                <a:t>5 + 5 + 5 + 5 + 5 + 5 + 5 = 35</a:t>
              </a:r>
            </a:p>
          </p:txBody>
        </p:sp>
      </p:grp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8D1E3C37-C602-430F-A552-333102BD6DD8}"/>
              </a:ext>
            </a:extLst>
          </p:cNvPr>
          <p:cNvSpPr/>
          <p:nvPr/>
        </p:nvSpPr>
        <p:spPr>
          <a:xfrm>
            <a:off x="855257" y="3641269"/>
            <a:ext cx="710027" cy="723900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E2EC3A-F460-455F-8532-F40607FEBA8B}"/>
              </a:ext>
            </a:extLst>
          </p:cNvPr>
          <p:cNvSpPr txBox="1"/>
          <p:nvPr/>
        </p:nvSpPr>
        <p:spPr>
          <a:xfrm>
            <a:off x="1478279" y="3903504"/>
            <a:ext cx="5097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 Viết 3 + 3 + 3 = 9 thành phép nhân.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957D68-83E3-4EC8-BADF-1B7D91635E50}"/>
              </a:ext>
            </a:extLst>
          </p:cNvPr>
          <p:cNvGrpSpPr/>
          <p:nvPr/>
        </p:nvGrpSpPr>
        <p:grpSpPr>
          <a:xfrm>
            <a:off x="4621347" y="4365169"/>
            <a:ext cx="2699226" cy="587661"/>
            <a:chOff x="8046147" y="1143254"/>
            <a:chExt cx="2699226" cy="58766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7A7896A-575B-4AA2-B9B9-C6C2B5C0FF07}"/>
                </a:ext>
              </a:extLst>
            </p:cNvPr>
            <p:cNvSpPr/>
            <p:nvPr/>
          </p:nvSpPr>
          <p:spPr>
            <a:xfrm>
              <a:off x="8046147" y="1182328"/>
              <a:ext cx="2699225" cy="475903"/>
            </a:xfrm>
            <a:prstGeom prst="rect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A68BDD1-CFDA-4F4E-BADB-E167BF151B2F}"/>
                </a:ext>
              </a:extLst>
            </p:cNvPr>
            <p:cNvSpPr/>
            <p:nvPr/>
          </p:nvSpPr>
          <p:spPr>
            <a:xfrm>
              <a:off x="8132865" y="1146140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3200" dirty="0">
                  <a:solidFill>
                    <a:srgbClr val="FF0000"/>
                  </a:solidFill>
                </a:rPr>
                <a:t>3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343AE62-2C59-41B2-AC22-FDBE3C7E46AC}"/>
                    </a:ext>
                  </a:extLst>
                </p:cNvPr>
                <p:cNvSpPr txBox="1"/>
                <p:nvPr/>
              </p:nvSpPr>
              <p:spPr>
                <a:xfrm>
                  <a:off x="8644459" y="1192305"/>
                  <a:ext cx="407163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vi-VN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343AE62-2C59-41B2-AC22-FDBE3C7E46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4459" y="1192305"/>
                  <a:ext cx="407163" cy="4924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D4EAB49-F895-4A2E-83D0-289CEC42754D}"/>
                </a:ext>
              </a:extLst>
            </p:cNvPr>
            <p:cNvSpPr/>
            <p:nvPr/>
          </p:nvSpPr>
          <p:spPr>
            <a:xfrm>
              <a:off x="9128038" y="1143254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3200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66A44A8-3EF2-4423-B12B-C0FD8105D299}"/>
                </a:ext>
              </a:extLst>
            </p:cNvPr>
            <p:cNvSpPr/>
            <p:nvPr/>
          </p:nvSpPr>
          <p:spPr>
            <a:xfrm>
              <a:off x="9616746" y="1143254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3200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8175C08-9AC6-4EE0-A927-B4E7645B3876}"/>
                </a:ext>
              </a:extLst>
            </p:cNvPr>
            <p:cNvSpPr/>
            <p:nvPr/>
          </p:nvSpPr>
          <p:spPr>
            <a:xfrm>
              <a:off x="10105454" y="1143254"/>
              <a:ext cx="6399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3200" dirty="0">
                  <a:solidFill>
                    <a:srgbClr val="FF0000"/>
                  </a:solidFill>
                </a:rPr>
                <a:t>9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0DDF236-44C2-4A9B-A97A-CEED71F57C7D}"/>
                  </a:ext>
                </a:extLst>
              </p:cNvPr>
              <p:cNvSpPr txBox="1"/>
              <p:nvPr/>
            </p:nvSpPr>
            <p:spPr>
              <a:xfrm>
                <a:off x="1478279" y="4938946"/>
                <a:ext cx="95823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 Viết phép nhân 4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6 = 24 thành phép cộng các số hạng bằng nhau.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0DDF236-44C2-4A9B-A97A-CEED71F57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279" y="4938946"/>
                <a:ext cx="9582303" cy="461665"/>
              </a:xfrm>
              <a:prstGeom prst="rect">
                <a:avLst/>
              </a:prstGeom>
              <a:blipFill>
                <a:blip r:embed="rId6"/>
                <a:stretch>
                  <a:fillRect l="-64" t="-9211" r="-127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DE44850A-7AE5-469F-8069-0A52C0FE9806}"/>
              </a:ext>
            </a:extLst>
          </p:cNvPr>
          <p:cNvGrpSpPr/>
          <p:nvPr/>
        </p:nvGrpSpPr>
        <p:grpSpPr>
          <a:xfrm>
            <a:off x="3310428" y="5377957"/>
            <a:ext cx="5197912" cy="610312"/>
            <a:chOff x="8046147" y="1143254"/>
            <a:chExt cx="2699225" cy="61031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2FD0F3C-4818-4BC8-9D39-3CD812818D78}"/>
                </a:ext>
              </a:extLst>
            </p:cNvPr>
            <p:cNvSpPr/>
            <p:nvPr/>
          </p:nvSpPr>
          <p:spPr>
            <a:xfrm>
              <a:off x="8046147" y="1182328"/>
              <a:ext cx="2699225" cy="571238"/>
            </a:xfrm>
            <a:prstGeom prst="rect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A324A88-6E30-43C2-8A97-FC74157141DF}"/>
                </a:ext>
              </a:extLst>
            </p:cNvPr>
            <p:cNvSpPr/>
            <p:nvPr/>
          </p:nvSpPr>
          <p:spPr>
            <a:xfrm>
              <a:off x="8046148" y="1143254"/>
              <a:ext cx="269922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vi-VN" sz="3200" dirty="0">
                  <a:solidFill>
                    <a:srgbClr val="FF0000"/>
                  </a:solidFill>
                </a:rPr>
                <a:t>4 + 4 + 4 + 4 + 4 + 4 = 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307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/>
      <p:bldP spid="22" grpId="0" animBg="1"/>
      <p:bldP spid="25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5E7E28DD-E688-432A-A09A-0DC87EA76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E64D23C-F136-470B-A0CA-546F6A7411D2}"/>
              </a:ext>
            </a:extLst>
          </p:cNvPr>
          <p:cNvSpPr/>
          <p:nvPr/>
        </p:nvSpPr>
        <p:spPr>
          <a:xfrm>
            <a:off x="875679" y="1192305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F5152C-49CF-47DC-9F61-F0644EC70708}"/>
              </a:ext>
            </a:extLst>
          </p:cNvPr>
          <p:cNvSpPr txBox="1"/>
          <p:nvPr/>
        </p:nvSpPr>
        <p:spPr>
          <a:xfrm>
            <a:off x="1313001" y="1192305"/>
            <a:ext cx="2458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Tìm phép nhân phù hợp với câu trả lời cho mỗi câu hỏi.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B216AC-EF32-416F-AF93-4B01C5D9D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3675" y="328811"/>
            <a:ext cx="6875324" cy="6077505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DADC04F-39DD-464F-84B8-A0D0EE0F92B7}"/>
              </a:ext>
            </a:extLst>
          </p:cNvPr>
          <p:cNvSpPr/>
          <p:nvPr/>
        </p:nvSpPr>
        <p:spPr>
          <a:xfrm>
            <a:off x="4807639" y="2628900"/>
            <a:ext cx="4330700" cy="533400"/>
          </a:xfrm>
          <a:custGeom>
            <a:avLst/>
            <a:gdLst>
              <a:gd name="connsiteX0" fmla="*/ 4498812 w 4597365"/>
              <a:gd name="connsiteY0" fmla="*/ 0 h 584200"/>
              <a:gd name="connsiteX1" fmla="*/ 4105112 w 4597365"/>
              <a:gd name="connsiteY1" fmla="*/ 292100 h 584200"/>
              <a:gd name="connsiteX2" fmla="*/ 663412 w 4597365"/>
              <a:gd name="connsiteY2" fmla="*/ 304800 h 584200"/>
              <a:gd name="connsiteX3" fmla="*/ 3012 w 4597365"/>
              <a:gd name="connsiteY3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7365" h="584200">
                <a:moveTo>
                  <a:pt x="4498812" y="0"/>
                </a:moveTo>
                <a:cubicBezTo>
                  <a:pt x="4621578" y="120650"/>
                  <a:pt x="4744345" y="241300"/>
                  <a:pt x="4105112" y="292100"/>
                </a:cubicBezTo>
                <a:cubicBezTo>
                  <a:pt x="3465879" y="342900"/>
                  <a:pt x="1347095" y="256117"/>
                  <a:pt x="663412" y="304800"/>
                </a:cubicBezTo>
                <a:cubicBezTo>
                  <a:pt x="-20271" y="353483"/>
                  <a:pt x="-8630" y="468841"/>
                  <a:pt x="3012" y="58420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969C87A-3E3E-47AC-8660-60E1745288CF}"/>
              </a:ext>
            </a:extLst>
          </p:cNvPr>
          <p:cNvSpPr/>
          <p:nvPr/>
        </p:nvSpPr>
        <p:spPr>
          <a:xfrm rot="10800000">
            <a:off x="5633139" y="3581400"/>
            <a:ext cx="4330700" cy="723900"/>
          </a:xfrm>
          <a:custGeom>
            <a:avLst/>
            <a:gdLst>
              <a:gd name="connsiteX0" fmla="*/ 4498812 w 4597365"/>
              <a:gd name="connsiteY0" fmla="*/ 0 h 584200"/>
              <a:gd name="connsiteX1" fmla="*/ 4105112 w 4597365"/>
              <a:gd name="connsiteY1" fmla="*/ 292100 h 584200"/>
              <a:gd name="connsiteX2" fmla="*/ 663412 w 4597365"/>
              <a:gd name="connsiteY2" fmla="*/ 304800 h 584200"/>
              <a:gd name="connsiteX3" fmla="*/ 3012 w 4597365"/>
              <a:gd name="connsiteY3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7365" h="584200">
                <a:moveTo>
                  <a:pt x="4498812" y="0"/>
                </a:moveTo>
                <a:cubicBezTo>
                  <a:pt x="4621578" y="120650"/>
                  <a:pt x="4744345" y="241300"/>
                  <a:pt x="4105112" y="292100"/>
                </a:cubicBezTo>
                <a:cubicBezTo>
                  <a:pt x="3465879" y="342900"/>
                  <a:pt x="1347095" y="256117"/>
                  <a:pt x="663412" y="304800"/>
                </a:cubicBezTo>
                <a:cubicBezTo>
                  <a:pt x="-20271" y="353483"/>
                  <a:pt x="-8630" y="468841"/>
                  <a:pt x="3012" y="58420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1A431B-605E-435E-9BDE-550ADAFC55A9}"/>
              </a:ext>
            </a:extLst>
          </p:cNvPr>
          <p:cNvSpPr/>
          <p:nvPr/>
        </p:nvSpPr>
        <p:spPr>
          <a:xfrm>
            <a:off x="6616700" y="3619500"/>
            <a:ext cx="2381638" cy="622300"/>
          </a:xfrm>
          <a:custGeom>
            <a:avLst/>
            <a:gdLst>
              <a:gd name="connsiteX0" fmla="*/ 2374900 w 2381638"/>
              <a:gd name="connsiteY0" fmla="*/ 622300 h 622300"/>
              <a:gd name="connsiteX1" fmla="*/ 2070100 w 2381638"/>
              <a:gd name="connsiteY1" fmla="*/ 215900 h 622300"/>
              <a:gd name="connsiteX2" fmla="*/ 355600 w 2381638"/>
              <a:gd name="connsiteY2" fmla="*/ 241300 h 622300"/>
              <a:gd name="connsiteX3" fmla="*/ 0 w 2381638"/>
              <a:gd name="connsiteY3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638" h="622300">
                <a:moveTo>
                  <a:pt x="2374900" y="622300"/>
                </a:moveTo>
                <a:cubicBezTo>
                  <a:pt x="2390775" y="450850"/>
                  <a:pt x="2406650" y="279400"/>
                  <a:pt x="2070100" y="215900"/>
                </a:cubicBezTo>
                <a:cubicBezTo>
                  <a:pt x="1733550" y="152400"/>
                  <a:pt x="700617" y="277283"/>
                  <a:pt x="355600" y="241300"/>
                </a:cubicBezTo>
                <a:cubicBezTo>
                  <a:pt x="10583" y="205317"/>
                  <a:pt x="5291" y="10265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144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D0BBF405-4410-40AA-AE47-7102AED2C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01D7703-1FF4-4AE5-B4F5-37EFB057280E}"/>
              </a:ext>
            </a:extLst>
          </p:cNvPr>
          <p:cNvSpPr/>
          <p:nvPr/>
        </p:nvSpPr>
        <p:spPr>
          <a:xfrm>
            <a:off x="875679" y="1192305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76D2C1-190A-4E08-A9DE-70E428BEBCA3}"/>
              </a:ext>
            </a:extLst>
          </p:cNvPr>
          <p:cNvSpPr txBox="1"/>
          <p:nvPr/>
        </p:nvSpPr>
        <p:spPr>
          <a:xfrm>
            <a:off x="1313001" y="1192305"/>
            <a:ext cx="245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Tính (theo mẫu).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95B7CA-55C0-40A1-90AD-2368F84920B1}"/>
                  </a:ext>
                </a:extLst>
              </p:cNvPr>
              <p:cNvSpPr txBox="1"/>
              <p:nvPr/>
            </p:nvSpPr>
            <p:spPr>
              <a:xfrm>
                <a:off x="1313001" y="1763525"/>
                <a:ext cx="12586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a) 5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4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95B7CA-55C0-40A1-90AD-2368F8492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01" y="1763525"/>
                <a:ext cx="1258678" cy="461665"/>
              </a:xfrm>
              <a:prstGeom prst="rect">
                <a:avLst/>
              </a:prstGeom>
              <a:blipFill>
                <a:blip r:embed="rId3"/>
                <a:stretch>
                  <a:fillRect l="-7246" t="-9211" r="-6763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23AFF7A1-E66A-4A70-8A50-93B69664B30C}"/>
              </a:ext>
            </a:extLst>
          </p:cNvPr>
          <p:cNvGrpSpPr/>
          <p:nvPr/>
        </p:nvGrpSpPr>
        <p:grpSpPr>
          <a:xfrm>
            <a:off x="1073841" y="2221421"/>
            <a:ext cx="4635500" cy="1354354"/>
            <a:chOff x="1313001" y="2225190"/>
            <a:chExt cx="4635500" cy="135435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F03EA1-B559-4D2A-9A17-4D90CAAF4EE7}"/>
                </a:ext>
              </a:extLst>
            </p:cNvPr>
            <p:cNvSpPr/>
            <p:nvPr/>
          </p:nvSpPr>
          <p:spPr>
            <a:xfrm>
              <a:off x="1313001" y="2225190"/>
              <a:ext cx="4635500" cy="1354354"/>
            </a:xfrm>
            <a:prstGeom prst="rect">
              <a:avLst/>
            </a:prstGeom>
            <a:solidFill>
              <a:srgbClr val="FFFBCD"/>
            </a:solidFill>
            <a:ln>
              <a:solidFill>
                <a:srgbClr val="FFFBCD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56E2D30-96D8-4FF3-A70E-6750A42E152E}"/>
                    </a:ext>
                  </a:extLst>
                </p:cNvPr>
                <p:cNvSpPr txBox="1"/>
                <p:nvPr/>
              </p:nvSpPr>
              <p:spPr>
                <a:xfrm>
                  <a:off x="1408027" y="2350477"/>
                  <a:ext cx="4445448" cy="11318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Mẫu: 5 </a:t>
                  </a:r>
                  <a14:m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vi-VN" sz="2400" dirty="0"/>
                    <a:t>4 = 5 + 5 + 5 + 5 = 20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         5 </a:t>
                  </a:r>
                  <a14:m>
                    <m:oMath xmlns:m="http://schemas.openxmlformats.org/officeDocument/2006/math">
                      <m:r>
                        <a:rPr lang="vi-V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</m:oMath>
                  </a14:m>
                  <a:r>
                    <a:rPr lang="vi-VN" sz="2400" dirty="0"/>
                    <a:t>4 = 20</a:t>
                  </a: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56E2D30-96D8-4FF3-A70E-6750A42E15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027" y="2350477"/>
                  <a:ext cx="4445448" cy="1131848"/>
                </a:xfrm>
                <a:prstGeom prst="rect">
                  <a:avLst/>
                </a:prstGeom>
                <a:blipFill>
                  <a:blip r:embed="rId4"/>
                  <a:stretch>
                    <a:fillRect l="-2195" r="-1235" b="-11828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5239CB-7D61-45C9-B0AC-5AA288B9F5EF}"/>
                  </a:ext>
                </a:extLst>
              </p:cNvPr>
              <p:cNvSpPr txBox="1"/>
              <p:nvPr/>
            </p:nvSpPr>
            <p:spPr>
              <a:xfrm>
                <a:off x="6354901" y="1763524"/>
                <a:ext cx="12586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b) 8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2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5239CB-7D61-45C9-B0AC-5AA288B9F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901" y="1763524"/>
                <a:ext cx="1258678" cy="461665"/>
              </a:xfrm>
              <a:prstGeom prst="rect">
                <a:avLst/>
              </a:prstGeom>
              <a:blipFill>
                <a:blip r:embed="rId5"/>
                <a:stretch>
                  <a:fillRect l="-7246" t="-9211" r="-6763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F379A8C-4429-4A93-943A-67FE1DB430C3}"/>
                  </a:ext>
                </a:extLst>
              </p:cNvPr>
              <p:cNvSpPr txBox="1"/>
              <p:nvPr/>
            </p:nvSpPr>
            <p:spPr>
              <a:xfrm>
                <a:off x="1313001" y="3905000"/>
                <a:ext cx="1241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c) 3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6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F379A8C-4429-4A93-943A-67FE1DB43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01" y="3905000"/>
                <a:ext cx="1241045" cy="461665"/>
              </a:xfrm>
              <a:prstGeom prst="rect">
                <a:avLst/>
              </a:prstGeom>
              <a:blipFill>
                <a:blip r:embed="rId6"/>
                <a:stretch>
                  <a:fillRect l="-7353" t="-9333" r="-6863" b="-32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B1636E0-5A6D-4F9A-A50E-A6307F1BAF7C}"/>
                  </a:ext>
                </a:extLst>
              </p:cNvPr>
              <p:cNvSpPr txBox="1"/>
              <p:nvPr/>
            </p:nvSpPr>
            <p:spPr>
              <a:xfrm>
                <a:off x="6354901" y="3904999"/>
                <a:ext cx="12586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d) 4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3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B1636E0-5A6D-4F9A-A50E-A6307F1BA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901" y="3904999"/>
                <a:ext cx="1258678" cy="461665"/>
              </a:xfrm>
              <a:prstGeom prst="rect">
                <a:avLst/>
              </a:prstGeom>
              <a:blipFill>
                <a:blip r:embed="rId7"/>
                <a:stretch>
                  <a:fillRect l="-7246" t="-9333" r="-6763" b="-32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44B358-E93D-4002-8E29-C5B39ADEEB7E}"/>
                  </a:ext>
                </a:extLst>
              </p:cNvPr>
              <p:cNvSpPr txBox="1"/>
              <p:nvPr/>
            </p:nvSpPr>
            <p:spPr>
              <a:xfrm>
                <a:off x="6354901" y="2297152"/>
                <a:ext cx="2634054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2 = 8 + 8 = 16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2 = 16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44B358-E93D-4002-8E29-C5B39ADEE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901" y="2297152"/>
                <a:ext cx="2634054" cy="1131848"/>
              </a:xfrm>
              <a:prstGeom prst="rect">
                <a:avLst/>
              </a:prstGeom>
              <a:blipFill>
                <a:blip r:embed="rId8"/>
                <a:stretch>
                  <a:fillRect l="-3464" r="-2771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12A2A4F-0ED0-4B57-87A6-1A63A325C012}"/>
                  </a:ext>
                </a:extLst>
              </p:cNvPr>
              <p:cNvSpPr txBox="1"/>
              <p:nvPr/>
            </p:nvSpPr>
            <p:spPr>
              <a:xfrm>
                <a:off x="1199168" y="4366664"/>
                <a:ext cx="4717958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6 = 3 + 3 + 3 + 3 + 3 + 3 = 18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6 = 18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12A2A4F-0ED0-4B57-87A6-1A63A325C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168" y="4366664"/>
                <a:ext cx="4717958" cy="1131848"/>
              </a:xfrm>
              <a:prstGeom prst="rect">
                <a:avLst/>
              </a:prstGeom>
              <a:blipFill>
                <a:blip r:embed="rId9"/>
                <a:stretch>
                  <a:fillRect l="-2067" r="-1034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7764933-5D9A-4627-9995-A85AD77DBBC8}"/>
                  </a:ext>
                </a:extLst>
              </p:cNvPr>
              <p:cNvSpPr txBox="1"/>
              <p:nvPr/>
            </p:nvSpPr>
            <p:spPr>
              <a:xfrm>
                <a:off x="6354901" y="4366664"/>
                <a:ext cx="3155031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3 = 4 + 4 + 4 = 12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3 = 12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7764933-5D9A-4627-9995-A85AD77DB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901" y="4366664"/>
                <a:ext cx="3155031" cy="1131848"/>
              </a:xfrm>
              <a:prstGeom prst="rect">
                <a:avLst/>
              </a:prstGeom>
              <a:blipFill>
                <a:blip r:embed="rId10"/>
                <a:stretch>
                  <a:fillRect l="-2896" r="-2124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>
            <a:extLst>
              <a:ext uri="{FF2B5EF4-FFF2-40B4-BE49-F238E27FC236}">
                <a16:creationId xmlns:a16="http://schemas.microsoft.com/office/drawing/2014/main" id="{E53CC0BF-5261-4D51-8B56-2CAFAECBB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55" y="-113995"/>
            <a:ext cx="2946966" cy="294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89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11" grpId="0"/>
      <p:bldP spid="12" grpId="0"/>
      <p:bldP spid="13" grpId="0"/>
      <p:bldP spid="16" grpId="0" build="p"/>
      <p:bldP spid="17" grpId="0" build="p"/>
      <p:bldP spid="1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2024-01-25T07:58:24Z</dcterms:created>
  <dcterms:modified xsi:type="dcterms:W3CDTF">2024-01-25T07:58:56Z</dcterms:modified>
</cp:coreProperties>
</file>