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4" r:id="rId5"/>
    <p:sldId id="262" r:id="rId6"/>
    <p:sldId id="26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1676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6962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3494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064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83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35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6201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962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892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95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623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756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320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7BE4A-90EF-4E02-8443-58EAD008D461}" type="datetimeFigureOut">
              <a:rPr lang="vi-VN" smtClean="0"/>
              <a:t>25/01/2024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2BEDF-F22E-44E4-80C8-51C4489B4DE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801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54182" y="187453"/>
            <a:ext cx="263048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33329" y="229907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184662" y="2191642"/>
            <a:ext cx="5333512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10377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99" y="1902370"/>
            <a:ext cx="5895348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6123333" y="259789"/>
            <a:ext cx="5048250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815548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1020417" y="3453998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1031399" y="4071874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556284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566106" y="4664769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652823" y="462858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4097507" y="3416769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647996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338861" y="3889159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136704" y="462569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625412" y="46256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1031399" y="5341700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7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2306143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903059" y="3290530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914041" y="3908406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2438926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3448748" y="4501301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3535465" y="44651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980149" y="3253301"/>
            <a:ext cx="898563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4530638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7221503" y="3725691"/>
            <a:ext cx="148821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5019346" y="446222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5508054" y="446222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6567265" y="4537959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5684" y="1548123"/>
            <a:ext cx="4143375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5424728" y="415523"/>
            <a:ext cx="6049821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8" y="955032"/>
              <a:ext cx="368409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1020417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362093" y="5240079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02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2923" y="2163771"/>
            <a:ext cx="59121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05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3212479" y="83173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3830286" y="852244"/>
            <a:ext cx="1116312" cy="461666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919491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4758" y="1313909"/>
            <a:ext cx="9596901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950093" y="3286749"/>
            <a:ext cx="3714936" cy="545510"/>
            <a:chOff x="1950093" y="3286749"/>
            <a:chExt cx="3714936" cy="5455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32303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972818" y="3915985"/>
            <a:ext cx="2554851" cy="545510"/>
            <a:chOff x="1972818" y="3809969"/>
            <a:chExt cx="2554851" cy="5455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7395527" y="3297894"/>
            <a:ext cx="1990307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30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7418252" y="3927130"/>
            <a:ext cx="2554851" cy="545510"/>
            <a:chOff x="1972818" y="3809969"/>
            <a:chExt cx="2554851" cy="54551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023311" cy="545510"/>
              <a:chOff x="1950093" y="3275604"/>
              <a:chExt cx="2023311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5081934" y="33040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768341" y="3920536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3944573" y="3920536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8802739" y="3291300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8213776" y="3933788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9390008" y="3933788"/>
            <a:ext cx="644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919491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1202825" y="4714553"/>
            <a:ext cx="7154490" cy="1527434"/>
            <a:chOff x="1202825" y="4714553"/>
            <a:chExt cx="7154490" cy="1527434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8603227" y="4708827"/>
            <a:ext cx="2304711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683079" y="493068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3630448" y="492745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4577817" y="492422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5525186" y="492099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6472555" y="4917767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7443838" y="492729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9951769" y="4940350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683079" y="558920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3630448" y="558597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4577817" y="5582743"/>
            <a:ext cx="583095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5522671" y="5583872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9951769" y="5563577"/>
            <a:ext cx="674929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30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3987" y="839780"/>
            <a:ext cx="8810625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072779" y="8370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510101" y="837019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2594306" y="2198541"/>
            <a:ext cx="3722494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3148903" y="3528420"/>
            <a:ext cx="2613300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6731000" y="34290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3441351" y="4681238"/>
            <a:ext cx="2028403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6534618" y="4660900"/>
            <a:ext cx="190500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956777" y="5834056"/>
            <a:ext cx="2997549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6578600" y="3530600"/>
            <a:ext cx="165100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993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306</Words>
  <Application>Microsoft Office PowerPoint</Application>
  <PresentationFormat>Widescreen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2</cp:revision>
  <dcterms:created xsi:type="dcterms:W3CDTF">2024-01-25T07:53:07Z</dcterms:created>
  <dcterms:modified xsi:type="dcterms:W3CDTF">2024-01-25T07:57:01Z</dcterms:modified>
</cp:coreProperties>
</file>