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63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9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9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9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64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3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36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22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54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27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00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2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40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A35A5-E9CE-48D8-ACFC-61F155FA48E8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6FD8-FD2C-49BF-A25C-91B0F1F101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33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22917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2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567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Widescreen</PresentationFormat>
  <Paragraphs>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2024-01-25T08:08:57Z</dcterms:created>
  <dcterms:modified xsi:type="dcterms:W3CDTF">2024-01-25T08:10:30Z</dcterms:modified>
</cp:coreProperties>
</file>