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72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55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39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8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60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7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60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17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5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08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9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8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DBD5-0A2E-46E5-976C-DE368FE49125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8779-304A-4399-9242-68BCD5EA81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53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11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1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439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2024-01-25T08:10:41Z</dcterms:created>
  <dcterms:modified xsi:type="dcterms:W3CDTF">2024-01-25T08:11:27Z</dcterms:modified>
</cp:coreProperties>
</file>