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3242F5EF-A746-4BB9-B1AC-A0E03C349AD0}"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399992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242F5EF-A746-4BB9-B1AC-A0E03C349AD0}"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79774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242F5EF-A746-4BB9-B1AC-A0E03C349AD0}"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405016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Pr>
        <a:solidFill>
          <a:schemeClr val="bg1"/>
        </a:solidFill>
        <a:effectLst/>
      </p:bgPr>
    </p:bg>
    <p:spTree>
      <p:nvGrpSpPr>
        <p:cNvPr id="1" name=""/>
        <p:cNvGrpSpPr/>
        <p:nvPr/>
      </p:nvGrpSpPr>
      <p:grpSpPr>
        <a:xfrm>
          <a:off x="0" y="0"/>
          <a:ext cx="0" cy="0"/>
          <a:chOff x="0" y="0"/>
          <a:chExt cx="0" cy="0"/>
        </a:xfrm>
      </p:grpSpPr>
      <p:sp>
        <p:nvSpPr>
          <p:cNvPr id="2" name="Freeform 9">
            <a:extLst>
              <a:ext uri="{FF2B5EF4-FFF2-40B4-BE49-F238E27FC236}">
                <a16:creationId xmlns:a16="http://schemas.microsoft.com/office/drawing/2014/main" id="{81E8044B-5A9F-3B47-AF82-354549520988}"/>
              </a:ext>
            </a:extLst>
          </p:cNvPr>
          <p:cNvSpPr>
            <a:spLocks/>
          </p:cNvSpPr>
          <p:nvPr userDrawn="1"/>
        </p:nvSpPr>
        <p:spPr bwMode="auto">
          <a:xfrm rot="10800000">
            <a:off x="109412" y="-82062"/>
            <a:ext cx="11973172" cy="6940059"/>
          </a:xfrm>
          <a:custGeom>
            <a:avLst/>
            <a:gdLst>
              <a:gd name="T0" fmla="*/ 2466 w 2671"/>
              <a:gd name="T1" fmla="*/ 92 h 1682"/>
              <a:gd name="T2" fmla="*/ 200 w 2671"/>
              <a:gd name="T3" fmla="*/ 99 h 1682"/>
              <a:gd name="T4" fmla="*/ 169 w 2671"/>
              <a:gd name="T5" fmla="*/ 1583 h 1682"/>
              <a:gd name="T6" fmla="*/ 2481 w 2671"/>
              <a:gd name="T7" fmla="*/ 1562 h 1682"/>
              <a:gd name="T8" fmla="*/ 2466 w 2671"/>
              <a:gd name="T9" fmla="*/ 92 h 1682"/>
              <a:gd name="connsiteX0" fmla="*/ 9074 w 9535"/>
              <a:gd name="connsiteY0" fmla="*/ 447 h 9722"/>
              <a:gd name="connsiteX1" fmla="*/ 544 w 9535"/>
              <a:gd name="connsiteY1" fmla="*/ 264 h 9722"/>
              <a:gd name="connsiteX2" fmla="*/ 475 w 9535"/>
              <a:gd name="connsiteY2" fmla="*/ 9311 h 9722"/>
              <a:gd name="connsiteX3" fmla="*/ 9131 w 9535"/>
              <a:gd name="connsiteY3" fmla="*/ 9187 h 9722"/>
              <a:gd name="connsiteX4" fmla="*/ 9074 w 9535"/>
              <a:gd name="connsiteY4" fmla="*/ 447 h 9722"/>
              <a:gd name="connsiteX0" fmla="*/ 9519 w 10001"/>
              <a:gd name="connsiteY0" fmla="*/ 986 h 10526"/>
              <a:gd name="connsiteX1" fmla="*/ 5107 w 10001"/>
              <a:gd name="connsiteY1" fmla="*/ 519 h 10526"/>
              <a:gd name="connsiteX2" fmla="*/ 573 w 10001"/>
              <a:gd name="connsiteY2" fmla="*/ 798 h 10526"/>
              <a:gd name="connsiteX3" fmla="*/ 500 w 10001"/>
              <a:gd name="connsiteY3" fmla="*/ 10103 h 10526"/>
              <a:gd name="connsiteX4" fmla="*/ 9578 w 10001"/>
              <a:gd name="connsiteY4" fmla="*/ 9976 h 10526"/>
              <a:gd name="connsiteX5" fmla="*/ 9519 w 10001"/>
              <a:gd name="connsiteY5" fmla="*/ 986 h 10526"/>
              <a:gd name="connsiteX0" fmla="*/ 9561 w 10043"/>
              <a:gd name="connsiteY0" fmla="*/ 870 h 10410"/>
              <a:gd name="connsiteX1" fmla="*/ 5149 w 10043"/>
              <a:gd name="connsiteY1" fmla="*/ 403 h 10410"/>
              <a:gd name="connsiteX2" fmla="*/ 533 w 10043"/>
              <a:gd name="connsiteY2" fmla="*/ 862 h 10410"/>
              <a:gd name="connsiteX3" fmla="*/ 542 w 10043"/>
              <a:gd name="connsiteY3" fmla="*/ 9987 h 10410"/>
              <a:gd name="connsiteX4" fmla="*/ 9620 w 10043"/>
              <a:gd name="connsiteY4" fmla="*/ 9860 h 10410"/>
              <a:gd name="connsiteX5" fmla="*/ 9561 w 10043"/>
              <a:gd name="connsiteY5" fmla="*/ 870 h 10410"/>
              <a:gd name="connsiteX0" fmla="*/ 9572 w 10054"/>
              <a:gd name="connsiteY0" fmla="*/ 835 h 10375"/>
              <a:gd name="connsiteX1" fmla="*/ 5160 w 10054"/>
              <a:gd name="connsiteY1" fmla="*/ 368 h 10375"/>
              <a:gd name="connsiteX2" fmla="*/ 544 w 10054"/>
              <a:gd name="connsiteY2" fmla="*/ 827 h 10375"/>
              <a:gd name="connsiteX3" fmla="*/ 553 w 10054"/>
              <a:gd name="connsiteY3" fmla="*/ 9952 h 10375"/>
              <a:gd name="connsiteX4" fmla="*/ 9631 w 10054"/>
              <a:gd name="connsiteY4" fmla="*/ 9825 h 10375"/>
              <a:gd name="connsiteX5" fmla="*/ 9572 w 10054"/>
              <a:gd name="connsiteY5" fmla="*/ 835 h 10375"/>
              <a:gd name="connsiteX0" fmla="*/ 9532 w 10014"/>
              <a:gd name="connsiteY0" fmla="*/ 835 h 10375"/>
              <a:gd name="connsiteX1" fmla="*/ 5120 w 10014"/>
              <a:gd name="connsiteY1" fmla="*/ 368 h 10375"/>
              <a:gd name="connsiteX2" fmla="*/ 504 w 10014"/>
              <a:gd name="connsiteY2" fmla="*/ 827 h 10375"/>
              <a:gd name="connsiteX3" fmla="*/ 513 w 10014"/>
              <a:gd name="connsiteY3" fmla="*/ 9952 h 10375"/>
              <a:gd name="connsiteX4" fmla="*/ 9591 w 10014"/>
              <a:gd name="connsiteY4" fmla="*/ 9825 h 10375"/>
              <a:gd name="connsiteX5" fmla="*/ 9532 w 10014"/>
              <a:gd name="connsiteY5" fmla="*/ 835 h 10375"/>
              <a:gd name="connsiteX0" fmla="*/ 9532 w 10014"/>
              <a:gd name="connsiteY0" fmla="*/ 653 h 10193"/>
              <a:gd name="connsiteX1" fmla="*/ 5120 w 10014"/>
              <a:gd name="connsiteY1" fmla="*/ 186 h 10193"/>
              <a:gd name="connsiteX2" fmla="*/ 504 w 10014"/>
              <a:gd name="connsiteY2" fmla="*/ 645 h 10193"/>
              <a:gd name="connsiteX3" fmla="*/ 513 w 10014"/>
              <a:gd name="connsiteY3" fmla="*/ 9770 h 10193"/>
              <a:gd name="connsiteX4" fmla="*/ 9591 w 10014"/>
              <a:gd name="connsiteY4" fmla="*/ 9643 h 10193"/>
              <a:gd name="connsiteX5" fmla="*/ 9532 w 10014"/>
              <a:gd name="connsiteY5" fmla="*/ 653 h 10193"/>
              <a:gd name="connsiteX0" fmla="*/ 9532 w 10014"/>
              <a:gd name="connsiteY0" fmla="*/ 579 h 10119"/>
              <a:gd name="connsiteX1" fmla="*/ 5120 w 10014"/>
              <a:gd name="connsiteY1" fmla="*/ 112 h 10119"/>
              <a:gd name="connsiteX2" fmla="*/ 504 w 10014"/>
              <a:gd name="connsiteY2" fmla="*/ 571 h 10119"/>
              <a:gd name="connsiteX3" fmla="*/ 513 w 10014"/>
              <a:gd name="connsiteY3" fmla="*/ 9696 h 10119"/>
              <a:gd name="connsiteX4" fmla="*/ 9591 w 10014"/>
              <a:gd name="connsiteY4" fmla="*/ 9569 h 10119"/>
              <a:gd name="connsiteX5" fmla="*/ 9532 w 10014"/>
              <a:gd name="connsiteY5" fmla="*/ 579 h 10119"/>
              <a:gd name="connsiteX0" fmla="*/ 9560 w 10042"/>
              <a:gd name="connsiteY0" fmla="*/ 783 h 10323"/>
              <a:gd name="connsiteX1" fmla="*/ 5132 w 10042"/>
              <a:gd name="connsiteY1" fmla="*/ 521 h 10323"/>
              <a:gd name="connsiteX2" fmla="*/ 532 w 10042"/>
              <a:gd name="connsiteY2" fmla="*/ 775 h 10323"/>
              <a:gd name="connsiteX3" fmla="*/ 541 w 10042"/>
              <a:gd name="connsiteY3" fmla="*/ 9900 h 10323"/>
              <a:gd name="connsiteX4" fmla="*/ 9619 w 10042"/>
              <a:gd name="connsiteY4" fmla="*/ 9773 h 10323"/>
              <a:gd name="connsiteX5" fmla="*/ 9560 w 10042"/>
              <a:gd name="connsiteY5" fmla="*/ 783 h 10323"/>
              <a:gd name="connsiteX0" fmla="*/ 9562 w 10044"/>
              <a:gd name="connsiteY0" fmla="*/ 560 h 10100"/>
              <a:gd name="connsiteX1" fmla="*/ 5134 w 10044"/>
              <a:gd name="connsiteY1" fmla="*/ 298 h 10100"/>
              <a:gd name="connsiteX2" fmla="*/ 534 w 10044"/>
              <a:gd name="connsiteY2" fmla="*/ 552 h 10100"/>
              <a:gd name="connsiteX3" fmla="*/ 543 w 10044"/>
              <a:gd name="connsiteY3" fmla="*/ 9677 h 10100"/>
              <a:gd name="connsiteX4" fmla="*/ 9621 w 10044"/>
              <a:gd name="connsiteY4" fmla="*/ 9550 h 10100"/>
              <a:gd name="connsiteX5" fmla="*/ 9562 w 10044"/>
              <a:gd name="connsiteY5" fmla="*/ 560 h 10100"/>
              <a:gd name="connsiteX0" fmla="*/ 9598 w 10080"/>
              <a:gd name="connsiteY0" fmla="*/ 482 h 10022"/>
              <a:gd name="connsiteX1" fmla="*/ 5170 w 10080"/>
              <a:gd name="connsiteY1" fmla="*/ 220 h 10022"/>
              <a:gd name="connsiteX2" fmla="*/ 504 w 10080"/>
              <a:gd name="connsiteY2" fmla="*/ 602 h 10022"/>
              <a:gd name="connsiteX3" fmla="*/ 579 w 10080"/>
              <a:gd name="connsiteY3" fmla="*/ 9599 h 10022"/>
              <a:gd name="connsiteX4" fmla="*/ 9657 w 10080"/>
              <a:gd name="connsiteY4" fmla="*/ 9472 h 10022"/>
              <a:gd name="connsiteX5" fmla="*/ 9598 w 10080"/>
              <a:gd name="connsiteY5" fmla="*/ 482 h 10022"/>
              <a:gd name="connsiteX0" fmla="*/ 9553 w 10035"/>
              <a:gd name="connsiteY0" fmla="*/ 453 h 9993"/>
              <a:gd name="connsiteX1" fmla="*/ 5125 w 10035"/>
              <a:gd name="connsiteY1" fmla="*/ 191 h 9993"/>
              <a:gd name="connsiteX2" fmla="*/ 459 w 10035"/>
              <a:gd name="connsiteY2" fmla="*/ 573 h 9993"/>
              <a:gd name="connsiteX3" fmla="*/ 534 w 10035"/>
              <a:gd name="connsiteY3" fmla="*/ 9570 h 9993"/>
              <a:gd name="connsiteX4" fmla="*/ 9612 w 10035"/>
              <a:gd name="connsiteY4" fmla="*/ 9443 h 9993"/>
              <a:gd name="connsiteX5" fmla="*/ 9553 w 10035"/>
              <a:gd name="connsiteY5" fmla="*/ 453 h 9993"/>
              <a:gd name="connsiteX0" fmla="*/ 9520 w 10000"/>
              <a:gd name="connsiteY0" fmla="*/ 453 h 10000"/>
              <a:gd name="connsiteX1" fmla="*/ 5107 w 10000"/>
              <a:gd name="connsiteY1" fmla="*/ 191 h 10000"/>
              <a:gd name="connsiteX2" fmla="*/ 457 w 10000"/>
              <a:gd name="connsiteY2" fmla="*/ 573 h 10000"/>
              <a:gd name="connsiteX3" fmla="*/ 532 w 10000"/>
              <a:gd name="connsiteY3" fmla="*/ 9577 h 10000"/>
              <a:gd name="connsiteX4" fmla="*/ 9578 w 10000"/>
              <a:gd name="connsiteY4" fmla="*/ 9450 h 10000"/>
              <a:gd name="connsiteX5" fmla="*/ 9520 w 10000"/>
              <a:gd name="connsiteY5" fmla="*/ 453 h 10000"/>
              <a:gd name="connsiteX0" fmla="*/ 9520 w 10000"/>
              <a:gd name="connsiteY0" fmla="*/ 445 h 9992"/>
              <a:gd name="connsiteX1" fmla="*/ 5107 w 10000"/>
              <a:gd name="connsiteY1" fmla="*/ 183 h 9992"/>
              <a:gd name="connsiteX2" fmla="*/ 457 w 10000"/>
              <a:gd name="connsiteY2" fmla="*/ 565 h 9992"/>
              <a:gd name="connsiteX3" fmla="*/ 532 w 10000"/>
              <a:gd name="connsiteY3" fmla="*/ 9569 h 9992"/>
              <a:gd name="connsiteX4" fmla="*/ 9578 w 10000"/>
              <a:gd name="connsiteY4" fmla="*/ 9442 h 9992"/>
              <a:gd name="connsiteX5" fmla="*/ 9520 w 10000"/>
              <a:gd name="connsiteY5" fmla="*/ 445 h 9992"/>
              <a:gd name="connsiteX0" fmla="*/ 9561 w 10041"/>
              <a:gd name="connsiteY0" fmla="*/ 695 h 10250"/>
              <a:gd name="connsiteX1" fmla="*/ 5115 w 10041"/>
              <a:gd name="connsiteY1" fmla="*/ 356 h 10250"/>
              <a:gd name="connsiteX2" fmla="*/ 498 w 10041"/>
              <a:gd name="connsiteY2" fmla="*/ 815 h 10250"/>
              <a:gd name="connsiteX3" fmla="*/ 573 w 10041"/>
              <a:gd name="connsiteY3" fmla="*/ 9827 h 10250"/>
              <a:gd name="connsiteX4" fmla="*/ 9619 w 10041"/>
              <a:gd name="connsiteY4" fmla="*/ 9700 h 10250"/>
              <a:gd name="connsiteX5" fmla="*/ 9561 w 10041"/>
              <a:gd name="connsiteY5" fmla="*/ 695 h 10250"/>
              <a:gd name="connsiteX0" fmla="*/ 9561 w 9999"/>
              <a:gd name="connsiteY0" fmla="*/ 695 h 10250"/>
              <a:gd name="connsiteX1" fmla="*/ 5115 w 9999"/>
              <a:gd name="connsiteY1" fmla="*/ 356 h 10250"/>
              <a:gd name="connsiteX2" fmla="*/ 498 w 9999"/>
              <a:gd name="connsiteY2" fmla="*/ 815 h 10250"/>
              <a:gd name="connsiteX3" fmla="*/ 573 w 9999"/>
              <a:gd name="connsiteY3" fmla="*/ 9827 h 10250"/>
              <a:gd name="connsiteX4" fmla="*/ 9619 w 9999"/>
              <a:gd name="connsiteY4" fmla="*/ 9700 h 10250"/>
              <a:gd name="connsiteX5" fmla="*/ 9561 w 9999"/>
              <a:gd name="connsiteY5" fmla="*/ 695 h 10250"/>
              <a:gd name="connsiteX0" fmla="*/ 9562 w 10000"/>
              <a:gd name="connsiteY0" fmla="*/ 678 h 10000"/>
              <a:gd name="connsiteX1" fmla="*/ 5116 w 10000"/>
              <a:gd name="connsiteY1" fmla="*/ 347 h 10000"/>
              <a:gd name="connsiteX2" fmla="*/ 498 w 10000"/>
              <a:gd name="connsiteY2" fmla="*/ 795 h 10000"/>
              <a:gd name="connsiteX3" fmla="*/ 573 w 10000"/>
              <a:gd name="connsiteY3" fmla="*/ 9587 h 10000"/>
              <a:gd name="connsiteX4" fmla="*/ 9620 w 10000"/>
              <a:gd name="connsiteY4" fmla="*/ 9463 h 10000"/>
              <a:gd name="connsiteX5" fmla="*/ 9562 w 10000"/>
              <a:gd name="connsiteY5" fmla="*/ 678 h 10000"/>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598 w 10036"/>
              <a:gd name="connsiteY0" fmla="*/ 678 h 10408"/>
              <a:gd name="connsiteX1" fmla="*/ 5152 w 10036"/>
              <a:gd name="connsiteY1" fmla="*/ 347 h 10408"/>
              <a:gd name="connsiteX2" fmla="*/ 534 w 10036"/>
              <a:gd name="connsiteY2" fmla="*/ 795 h 10408"/>
              <a:gd name="connsiteX3" fmla="*/ 609 w 10036"/>
              <a:gd name="connsiteY3" fmla="*/ 9587 h 10408"/>
              <a:gd name="connsiteX4" fmla="*/ 5168 w 10036"/>
              <a:gd name="connsiteY4" fmla="*/ 10029 h 10408"/>
              <a:gd name="connsiteX5" fmla="*/ 9656 w 10036"/>
              <a:gd name="connsiteY5" fmla="*/ 9463 h 10408"/>
              <a:gd name="connsiteX6" fmla="*/ 9598 w 10036"/>
              <a:gd name="connsiteY6" fmla="*/ 678 h 10408"/>
              <a:gd name="connsiteX0" fmla="*/ 9604 w 10042"/>
              <a:gd name="connsiteY0" fmla="*/ 678 h 10231"/>
              <a:gd name="connsiteX1" fmla="*/ 5158 w 10042"/>
              <a:gd name="connsiteY1" fmla="*/ 347 h 10231"/>
              <a:gd name="connsiteX2" fmla="*/ 540 w 10042"/>
              <a:gd name="connsiteY2" fmla="*/ 795 h 10231"/>
              <a:gd name="connsiteX3" fmla="*/ 615 w 10042"/>
              <a:gd name="connsiteY3" fmla="*/ 9587 h 10231"/>
              <a:gd name="connsiteX4" fmla="*/ 5174 w 10042"/>
              <a:gd name="connsiteY4" fmla="*/ 10029 h 10231"/>
              <a:gd name="connsiteX5" fmla="*/ 9662 w 10042"/>
              <a:gd name="connsiteY5" fmla="*/ 9463 h 10231"/>
              <a:gd name="connsiteX6" fmla="*/ 9604 w 10042"/>
              <a:gd name="connsiteY6" fmla="*/ 678 h 10231"/>
              <a:gd name="connsiteX0" fmla="*/ 9631 w 10069"/>
              <a:gd name="connsiteY0" fmla="*/ 685 h 10297"/>
              <a:gd name="connsiteX1" fmla="*/ 5185 w 10069"/>
              <a:gd name="connsiteY1" fmla="*/ 354 h 10297"/>
              <a:gd name="connsiteX2" fmla="*/ 567 w 10069"/>
              <a:gd name="connsiteY2" fmla="*/ 802 h 10297"/>
              <a:gd name="connsiteX3" fmla="*/ 593 w 10069"/>
              <a:gd name="connsiteY3" fmla="*/ 9694 h 10297"/>
              <a:gd name="connsiteX4" fmla="*/ 5201 w 10069"/>
              <a:gd name="connsiteY4" fmla="*/ 10036 h 10297"/>
              <a:gd name="connsiteX5" fmla="*/ 9689 w 10069"/>
              <a:gd name="connsiteY5" fmla="*/ 9470 h 10297"/>
              <a:gd name="connsiteX6" fmla="*/ 9631 w 10069"/>
              <a:gd name="connsiteY6" fmla="*/ 685 h 10297"/>
              <a:gd name="connsiteX0" fmla="*/ 9642 w 10080"/>
              <a:gd name="connsiteY0" fmla="*/ 685 h 10204"/>
              <a:gd name="connsiteX1" fmla="*/ 5196 w 10080"/>
              <a:gd name="connsiteY1" fmla="*/ 354 h 10204"/>
              <a:gd name="connsiteX2" fmla="*/ 578 w 10080"/>
              <a:gd name="connsiteY2" fmla="*/ 802 h 10204"/>
              <a:gd name="connsiteX3" fmla="*/ 604 w 10080"/>
              <a:gd name="connsiteY3" fmla="*/ 9694 h 10204"/>
              <a:gd name="connsiteX4" fmla="*/ 5212 w 10080"/>
              <a:gd name="connsiteY4" fmla="*/ 10036 h 10204"/>
              <a:gd name="connsiteX5" fmla="*/ 9700 w 10080"/>
              <a:gd name="connsiteY5" fmla="*/ 9470 h 10204"/>
              <a:gd name="connsiteX6" fmla="*/ 9642 w 10080"/>
              <a:gd name="connsiteY6" fmla="*/ 685 h 10204"/>
              <a:gd name="connsiteX0" fmla="*/ 9642 w 10204"/>
              <a:gd name="connsiteY0" fmla="*/ 772 h 10409"/>
              <a:gd name="connsiteX1" fmla="*/ 5196 w 10204"/>
              <a:gd name="connsiteY1" fmla="*/ 441 h 10409"/>
              <a:gd name="connsiteX2" fmla="*/ 578 w 10204"/>
              <a:gd name="connsiteY2" fmla="*/ 889 h 10409"/>
              <a:gd name="connsiteX3" fmla="*/ 604 w 10204"/>
              <a:gd name="connsiteY3" fmla="*/ 9781 h 10409"/>
              <a:gd name="connsiteX4" fmla="*/ 5212 w 10204"/>
              <a:gd name="connsiteY4" fmla="*/ 10123 h 10409"/>
              <a:gd name="connsiteX5" fmla="*/ 9651 w 10204"/>
              <a:gd name="connsiteY5" fmla="*/ 9758 h 10409"/>
              <a:gd name="connsiteX6" fmla="*/ 9642 w 10204"/>
              <a:gd name="connsiteY6" fmla="*/ 772 h 10409"/>
              <a:gd name="connsiteX0" fmla="*/ 9642 w 10230"/>
              <a:gd name="connsiteY0" fmla="*/ 772 h 10250"/>
              <a:gd name="connsiteX1" fmla="*/ 5196 w 10230"/>
              <a:gd name="connsiteY1" fmla="*/ 441 h 10250"/>
              <a:gd name="connsiteX2" fmla="*/ 578 w 10230"/>
              <a:gd name="connsiteY2" fmla="*/ 889 h 10250"/>
              <a:gd name="connsiteX3" fmla="*/ 604 w 10230"/>
              <a:gd name="connsiteY3" fmla="*/ 9781 h 10250"/>
              <a:gd name="connsiteX4" fmla="*/ 5212 w 10230"/>
              <a:gd name="connsiteY4" fmla="*/ 10123 h 10250"/>
              <a:gd name="connsiteX5" fmla="*/ 9651 w 10230"/>
              <a:gd name="connsiteY5" fmla="*/ 9758 h 10250"/>
              <a:gd name="connsiteX6" fmla="*/ 9642 w 10230"/>
              <a:gd name="connsiteY6" fmla="*/ 772 h 10250"/>
              <a:gd name="connsiteX0" fmla="*/ 9642 w 10133"/>
              <a:gd name="connsiteY0" fmla="*/ 772 h 10250"/>
              <a:gd name="connsiteX1" fmla="*/ 5196 w 10133"/>
              <a:gd name="connsiteY1" fmla="*/ 441 h 10250"/>
              <a:gd name="connsiteX2" fmla="*/ 578 w 10133"/>
              <a:gd name="connsiteY2" fmla="*/ 889 h 10250"/>
              <a:gd name="connsiteX3" fmla="*/ 604 w 10133"/>
              <a:gd name="connsiteY3" fmla="*/ 9781 h 10250"/>
              <a:gd name="connsiteX4" fmla="*/ 5212 w 10133"/>
              <a:gd name="connsiteY4" fmla="*/ 10123 h 10250"/>
              <a:gd name="connsiteX5" fmla="*/ 9651 w 10133"/>
              <a:gd name="connsiteY5" fmla="*/ 9758 h 10250"/>
              <a:gd name="connsiteX6" fmla="*/ 9642 w 10133"/>
              <a:gd name="connsiteY6" fmla="*/ 772 h 10250"/>
              <a:gd name="connsiteX0" fmla="*/ 9642 w 10150"/>
              <a:gd name="connsiteY0" fmla="*/ 779 h 10263"/>
              <a:gd name="connsiteX1" fmla="*/ 5196 w 10150"/>
              <a:gd name="connsiteY1" fmla="*/ 448 h 10263"/>
              <a:gd name="connsiteX2" fmla="*/ 578 w 10150"/>
              <a:gd name="connsiteY2" fmla="*/ 896 h 10263"/>
              <a:gd name="connsiteX3" fmla="*/ 604 w 10150"/>
              <a:gd name="connsiteY3" fmla="*/ 9788 h 10263"/>
              <a:gd name="connsiteX4" fmla="*/ 5212 w 10150"/>
              <a:gd name="connsiteY4" fmla="*/ 10130 h 10263"/>
              <a:gd name="connsiteX5" fmla="*/ 9684 w 10150"/>
              <a:gd name="connsiteY5" fmla="*/ 9865 h 10263"/>
              <a:gd name="connsiteX6" fmla="*/ 9642 w 10150"/>
              <a:gd name="connsiteY6" fmla="*/ 779 h 10263"/>
              <a:gd name="connsiteX0" fmla="*/ 9642 w 10204"/>
              <a:gd name="connsiteY0" fmla="*/ 779 h 10257"/>
              <a:gd name="connsiteX1" fmla="*/ 5196 w 10204"/>
              <a:gd name="connsiteY1" fmla="*/ 448 h 10257"/>
              <a:gd name="connsiteX2" fmla="*/ 578 w 10204"/>
              <a:gd name="connsiteY2" fmla="*/ 896 h 10257"/>
              <a:gd name="connsiteX3" fmla="*/ 604 w 10204"/>
              <a:gd name="connsiteY3" fmla="*/ 9788 h 10257"/>
              <a:gd name="connsiteX4" fmla="*/ 5212 w 10204"/>
              <a:gd name="connsiteY4" fmla="*/ 10130 h 10257"/>
              <a:gd name="connsiteX5" fmla="*/ 9684 w 10204"/>
              <a:gd name="connsiteY5" fmla="*/ 9865 h 10257"/>
              <a:gd name="connsiteX6" fmla="*/ 9642 w 10204"/>
              <a:gd name="connsiteY6" fmla="*/ 779 h 10257"/>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06"/>
              <a:gd name="connsiteY0" fmla="*/ 686 h 10205"/>
              <a:gd name="connsiteX1" fmla="*/ 5196 w 10206"/>
              <a:gd name="connsiteY1" fmla="*/ 355 h 10205"/>
              <a:gd name="connsiteX2" fmla="*/ 578 w 10206"/>
              <a:gd name="connsiteY2" fmla="*/ 803 h 10205"/>
              <a:gd name="connsiteX3" fmla="*/ 604 w 10206"/>
              <a:gd name="connsiteY3" fmla="*/ 9695 h 10205"/>
              <a:gd name="connsiteX4" fmla="*/ 5212 w 10206"/>
              <a:gd name="connsiteY4" fmla="*/ 10037 h 10205"/>
              <a:gd name="connsiteX5" fmla="*/ 9684 w 10206"/>
              <a:gd name="connsiteY5" fmla="*/ 9772 h 10205"/>
              <a:gd name="connsiteX6" fmla="*/ 10111 w 10206"/>
              <a:gd name="connsiteY6" fmla="*/ 5246 h 10205"/>
              <a:gd name="connsiteX7" fmla="*/ 9642 w 10206"/>
              <a:gd name="connsiteY7" fmla="*/ 686 h 10205"/>
              <a:gd name="connsiteX0" fmla="*/ 9642 w 10223"/>
              <a:gd name="connsiteY0" fmla="*/ 686 h 10164"/>
              <a:gd name="connsiteX1" fmla="*/ 5196 w 10223"/>
              <a:gd name="connsiteY1" fmla="*/ 355 h 10164"/>
              <a:gd name="connsiteX2" fmla="*/ 578 w 10223"/>
              <a:gd name="connsiteY2" fmla="*/ 803 h 10164"/>
              <a:gd name="connsiteX3" fmla="*/ 604 w 10223"/>
              <a:gd name="connsiteY3" fmla="*/ 9695 h 10164"/>
              <a:gd name="connsiteX4" fmla="*/ 5212 w 10223"/>
              <a:gd name="connsiteY4" fmla="*/ 10037 h 10164"/>
              <a:gd name="connsiteX5" fmla="*/ 9684 w 10223"/>
              <a:gd name="connsiteY5" fmla="*/ 9772 h 10164"/>
              <a:gd name="connsiteX6" fmla="*/ 10111 w 10223"/>
              <a:gd name="connsiteY6" fmla="*/ 5246 h 10164"/>
              <a:gd name="connsiteX7" fmla="*/ 9642 w 10223"/>
              <a:gd name="connsiteY7" fmla="*/ 686 h 10164"/>
              <a:gd name="connsiteX0" fmla="*/ 9642 w 10136"/>
              <a:gd name="connsiteY0" fmla="*/ 686 h 10164"/>
              <a:gd name="connsiteX1" fmla="*/ 5196 w 10136"/>
              <a:gd name="connsiteY1" fmla="*/ 355 h 10164"/>
              <a:gd name="connsiteX2" fmla="*/ 578 w 10136"/>
              <a:gd name="connsiteY2" fmla="*/ 803 h 10164"/>
              <a:gd name="connsiteX3" fmla="*/ 604 w 10136"/>
              <a:gd name="connsiteY3" fmla="*/ 9695 h 10164"/>
              <a:gd name="connsiteX4" fmla="*/ 5212 w 10136"/>
              <a:gd name="connsiteY4" fmla="*/ 10037 h 10164"/>
              <a:gd name="connsiteX5" fmla="*/ 9684 w 10136"/>
              <a:gd name="connsiteY5" fmla="*/ 9772 h 10164"/>
              <a:gd name="connsiteX6" fmla="*/ 10111 w 10136"/>
              <a:gd name="connsiteY6" fmla="*/ 5246 h 10164"/>
              <a:gd name="connsiteX7" fmla="*/ 9642 w 10136"/>
              <a:gd name="connsiteY7" fmla="*/ 686 h 10164"/>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236"/>
              <a:gd name="connsiteY0" fmla="*/ 686 h 10203"/>
              <a:gd name="connsiteX1" fmla="*/ 5196 w 10236"/>
              <a:gd name="connsiteY1" fmla="*/ 355 h 10203"/>
              <a:gd name="connsiteX2" fmla="*/ 578 w 10236"/>
              <a:gd name="connsiteY2" fmla="*/ 803 h 10203"/>
              <a:gd name="connsiteX3" fmla="*/ 604 w 10236"/>
              <a:gd name="connsiteY3" fmla="*/ 9695 h 10203"/>
              <a:gd name="connsiteX4" fmla="*/ 5212 w 10236"/>
              <a:gd name="connsiteY4" fmla="*/ 10037 h 10203"/>
              <a:gd name="connsiteX5" fmla="*/ 9684 w 10236"/>
              <a:gd name="connsiteY5" fmla="*/ 9772 h 10203"/>
              <a:gd name="connsiteX6" fmla="*/ 10160 w 10236"/>
              <a:gd name="connsiteY6" fmla="*/ 5271 h 10203"/>
              <a:gd name="connsiteX7" fmla="*/ 9642 w 10236"/>
              <a:gd name="connsiteY7" fmla="*/ 686 h 10203"/>
              <a:gd name="connsiteX0" fmla="*/ 9642 w 10182"/>
              <a:gd name="connsiteY0" fmla="*/ 686 h 10202"/>
              <a:gd name="connsiteX1" fmla="*/ 5196 w 10182"/>
              <a:gd name="connsiteY1" fmla="*/ 355 h 10202"/>
              <a:gd name="connsiteX2" fmla="*/ 578 w 10182"/>
              <a:gd name="connsiteY2" fmla="*/ 803 h 10202"/>
              <a:gd name="connsiteX3" fmla="*/ 604 w 10182"/>
              <a:gd name="connsiteY3" fmla="*/ 9695 h 10202"/>
              <a:gd name="connsiteX4" fmla="*/ 5212 w 10182"/>
              <a:gd name="connsiteY4" fmla="*/ 10037 h 10202"/>
              <a:gd name="connsiteX5" fmla="*/ 9684 w 10182"/>
              <a:gd name="connsiteY5" fmla="*/ 9772 h 10202"/>
              <a:gd name="connsiteX6" fmla="*/ 10160 w 10182"/>
              <a:gd name="connsiteY6" fmla="*/ 5271 h 10202"/>
              <a:gd name="connsiteX7" fmla="*/ 9642 w 10182"/>
              <a:gd name="connsiteY7" fmla="*/ 686 h 10202"/>
              <a:gd name="connsiteX0" fmla="*/ 9642 w 10190"/>
              <a:gd name="connsiteY0" fmla="*/ 686 h 10164"/>
              <a:gd name="connsiteX1" fmla="*/ 5196 w 10190"/>
              <a:gd name="connsiteY1" fmla="*/ 355 h 10164"/>
              <a:gd name="connsiteX2" fmla="*/ 578 w 10190"/>
              <a:gd name="connsiteY2" fmla="*/ 803 h 10164"/>
              <a:gd name="connsiteX3" fmla="*/ 604 w 10190"/>
              <a:gd name="connsiteY3" fmla="*/ 9695 h 10164"/>
              <a:gd name="connsiteX4" fmla="*/ 5212 w 10190"/>
              <a:gd name="connsiteY4" fmla="*/ 10037 h 10164"/>
              <a:gd name="connsiteX5" fmla="*/ 9684 w 10190"/>
              <a:gd name="connsiteY5" fmla="*/ 9772 h 10164"/>
              <a:gd name="connsiteX6" fmla="*/ 10160 w 10190"/>
              <a:gd name="connsiteY6" fmla="*/ 5271 h 10164"/>
              <a:gd name="connsiteX7" fmla="*/ 9642 w 10190"/>
              <a:gd name="connsiteY7" fmla="*/ 686 h 10164"/>
              <a:gd name="connsiteX0" fmla="*/ 9642 w 10161"/>
              <a:gd name="connsiteY0" fmla="*/ 686 h 10164"/>
              <a:gd name="connsiteX1" fmla="*/ 5196 w 10161"/>
              <a:gd name="connsiteY1" fmla="*/ 355 h 10164"/>
              <a:gd name="connsiteX2" fmla="*/ 578 w 10161"/>
              <a:gd name="connsiteY2" fmla="*/ 803 h 10164"/>
              <a:gd name="connsiteX3" fmla="*/ 604 w 10161"/>
              <a:gd name="connsiteY3" fmla="*/ 9695 h 10164"/>
              <a:gd name="connsiteX4" fmla="*/ 5212 w 10161"/>
              <a:gd name="connsiteY4" fmla="*/ 10037 h 10164"/>
              <a:gd name="connsiteX5" fmla="*/ 9684 w 10161"/>
              <a:gd name="connsiteY5" fmla="*/ 9772 h 10164"/>
              <a:gd name="connsiteX6" fmla="*/ 10160 w 10161"/>
              <a:gd name="connsiteY6" fmla="*/ 5271 h 10164"/>
              <a:gd name="connsiteX7" fmla="*/ 9642 w 10161"/>
              <a:gd name="connsiteY7" fmla="*/ 686 h 10164"/>
              <a:gd name="connsiteX0" fmla="*/ 9625 w 10144"/>
              <a:gd name="connsiteY0" fmla="*/ 684 h 10149"/>
              <a:gd name="connsiteX1" fmla="*/ 5179 w 10144"/>
              <a:gd name="connsiteY1" fmla="*/ 353 h 10149"/>
              <a:gd name="connsiteX2" fmla="*/ 561 w 10144"/>
              <a:gd name="connsiteY2" fmla="*/ 801 h 10149"/>
              <a:gd name="connsiteX3" fmla="*/ 620 w 10144"/>
              <a:gd name="connsiteY3" fmla="*/ 9668 h 10149"/>
              <a:gd name="connsiteX4" fmla="*/ 5195 w 10144"/>
              <a:gd name="connsiteY4" fmla="*/ 10035 h 10149"/>
              <a:gd name="connsiteX5" fmla="*/ 9667 w 10144"/>
              <a:gd name="connsiteY5" fmla="*/ 9770 h 10149"/>
              <a:gd name="connsiteX6" fmla="*/ 10143 w 10144"/>
              <a:gd name="connsiteY6" fmla="*/ 5269 h 10149"/>
              <a:gd name="connsiteX7" fmla="*/ 9625 w 10144"/>
              <a:gd name="connsiteY7" fmla="*/ 684 h 10149"/>
              <a:gd name="connsiteX0" fmla="*/ 9625 w 10144"/>
              <a:gd name="connsiteY0" fmla="*/ 684 h 10122"/>
              <a:gd name="connsiteX1" fmla="*/ 5179 w 10144"/>
              <a:gd name="connsiteY1" fmla="*/ 353 h 10122"/>
              <a:gd name="connsiteX2" fmla="*/ 561 w 10144"/>
              <a:gd name="connsiteY2" fmla="*/ 801 h 10122"/>
              <a:gd name="connsiteX3" fmla="*/ 620 w 10144"/>
              <a:gd name="connsiteY3" fmla="*/ 9668 h 10122"/>
              <a:gd name="connsiteX4" fmla="*/ 5195 w 10144"/>
              <a:gd name="connsiteY4" fmla="*/ 10035 h 10122"/>
              <a:gd name="connsiteX5" fmla="*/ 9667 w 10144"/>
              <a:gd name="connsiteY5" fmla="*/ 9770 h 10122"/>
              <a:gd name="connsiteX6" fmla="*/ 10143 w 10144"/>
              <a:gd name="connsiteY6" fmla="*/ 5269 h 10122"/>
              <a:gd name="connsiteX7" fmla="*/ 9625 w 10144"/>
              <a:gd name="connsiteY7" fmla="*/ 684 h 10122"/>
              <a:gd name="connsiteX0" fmla="*/ 9601 w 10120"/>
              <a:gd name="connsiteY0" fmla="*/ 684 h 10446"/>
              <a:gd name="connsiteX1" fmla="*/ 5155 w 10120"/>
              <a:gd name="connsiteY1" fmla="*/ 353 h 10446"/>
              <a:gd name="connsiteX2" fmla="*/ 553 w 10120"/>
              <a:gd name="connsiteY2" fmla="*/ 801 h 10446"/>
              <a:gd name="connsiteX3" fmla="*/ 596 w 10120"/>
              <a:gd name="connsiteY3" fmla="*/ 9668 h 10446"/>
              <a:gd name="connsiteX4" fmla="*/ 5171 w 10120"/>
              <a:gd name="connsiteY4" fmla="*/ 10035 h 10446"/>
              <a:gd name="connsiteX5" fmla="*/ 9643 w 10120"/>
              <a:gd name="connsiteY5" fmla="*/ 9770 h 10446"/>
              <a:gd name="connsiteX6" fmla="*/ 10119 w 10120"/>
              <a:gd name="connsiteY6" fmla="*/ 5269 h 10446"/>
              <a:gd name="connsiteX7" fmla="*/ 9601 w 10120"/>
              <a:gd name="connsiteY7" fmla="*/ 684 h 10446"/>
              <a:gd name="connsiteX0" fmla="*/ 9599 w 10118"/>
              <a:gd name="connsiteY0" fmla="*/ 430 h 9905"/>
              <a:gd name="connsiteX1" fmla="*/ 5153 w 10118"/>
              <a:gd name="connsiteY1" fmla="*/ 99 h 9905"/>
              <a:gd name="connsiteX2" fmla="*/ 551 w 10118"/>
              <a:gd name="connsiteY2" fmla="*/ 547 h 9905"/>
              <a:gd name="connsiteX3" fmla="*/ 89 w 10118"/>
              <a:gd name="connsiteY3" fmla="*/ 4589 h 9905"/>
              <a:gd name="connsiteX4" fmla="*/ 594 w 10118"/>
              <a:gd name="connsiteY4" fmla="*/ 9414 h 9905"/>
              <a:gd name="connsiteX5" fmla="*/ 5169 w 10118"/>
              <a:gd name="connsiteY5" fmla="*/ 9781 h 9905"/>
              <a:gd name="connsiteX6" fmla="*/ 9641 w 10118"/>
              <a:gd name="connsiteY6" fmla="*/ 9516 h 9905"/>
              <a:gd name="connsiteX7" fmla="*/ 10117 w 10118"/>
              <a:gd name="connsiteY7" fmla="*/ 5015 h 9905"/>
              <a:gd name="connsiteX8" fmla="*/ 9599 w 10118"/>
              <a:gd name="connsiteY8" fmla="*/ 430 h 9905"/>
              <a:gd name="connsiteX0" fmla="*/ 9464 w 9977"/>
              <a:gd name="connsiteY0" fmla="*/ 434 h 10000"/>
              <a:gd name="connsiteX1" fmla="*/ 5070 w 9977"/>
              <a:gd name="connsiteY1" fmla="*/ 100 h 10000"/>
              <a:gd name="connsiteX2" fmla="*/ 522 w 9977"/>
              <a:gd name="connsiteY2" fmla="*/ 552 h 10000"/>
              <a:gd name="connsiteX3" fmla="*/ 65 w 9977"/>
              <a:gd name="connsiteY3" fmla="*/ 4633 h 10000"/>
              <a:gd name="connsiteX4" fmla="*/ 564 w 9977"/>
              <a:gd name="connsiteY4" fmla="*/ 9504 h 10000"/>
              <a:gd name="connsiteX5" fmla="*/ 5086 w 9977"/>
              <a:gd name="connsiteY5" fmla="*/ 9875 h 10000"/>
              <a:gd name="connsiteX6" fmla="*/ 9506 w 9977"/>
              <a:gd name="connsiteY6" fmla="*/ 9607 h 10000"/>
              <a:gd name="connsiteX7" fmla="*/ 9976 w 9977"/>
              <a:gd name="connsiteY7" fmla="*/ 5063 h 10000"/>
              <a:gd name="connsiteX8" fmla="*/ 9464 w 9977"/>
              <a:gd name="connsiteY8" fmla="*/ 434 h 10000"/>
              <a:gd name="connsiteX0" fmla="*/ 9486 w 10000"/>
              <a:gd name="connsiteY0" fmla="*/ 436 h 10002"/>
              <a:gd name="connsiteX1" fmla="*/ 5082 w 10000"/>
              <a:gd name="connsiteY1" fmla="*/ 102 h 10002"/>
              <a:gd name="connsiteX2" fmla="*/ 572 w 10000"/>
              <a:gd name="connsiteY2" fmla="*/ 377 h 10002"/>
              <a:gd name="connsiteX3" fmla="*/ 65 w 10000"/>
              <a:gd name="connsiteY3" fmla="*/ 4635 h 10002"/>
              <a:gd name="connsiteX4" fmla="*/ 565 w 10000"/>
              <a:gd name="connsiteY4" fmla="*/ 9506 h 10002"/>
              <a:gd name="connsiteX5" fmla="*/ 5098 w 10000"/>
              <a:gd name="connsiteY5" fmla="*/ 9877 h 10002"/>
              <a:gd name="connsiteX6" fmla="*/ 9528 w 10000"/>
              <a:gd name="connsiteY6" fmla="*/ 9609 h 10002"/>
              <a:gd name="connsiteX7" fmla="*/ 9999 w 10000"/>
              <a:gd name="connsiteY7" fmla="*/ 5065 h 10002"/>
              <a:gd name="connsiteX8" fmla="*/ 9486 w 10000"/>
              <a:gd name="connsiteY8" fmla="*/ 436 h 10002"/>
              <a:gd name="connsiteX0" fmla="*/ 9422 w 9936"/>
              <a:gd name="connsiteY0" fmla="*/ 436 h 9996"/>
              <a:gd name="connsiteX1" fmla="*/ 5018 w 9936"/>
              <a:gd name="connsiteY1" fmla="*/ 102 h 9996"/>
              <a:gd name="connsiteX2" fmla="*/ 508 w 9936"/>
              <a:gd name="connsiteY2" fmla="*/ 377 h 9996"/>
              <a:gd name="connsiteX3" fmla="*/ 1 w 9936"/>
              <a:gd name="connsiteY3" fmla="*/ 4635 h 9996"/>
              <a:gd name="connsiteX4" fmla="*/ 501 w 9936"/>
              <a:gd name="connsiteY4" fmla="*/ 9506 h 9996"/>
              <a:gd name="connsiteX5" fmla="*/ 5034 w 9936"/>
              <a:gd name="connsiteY5" fmla="*/ 9877 h 9996"/>
              <a:gd name="connsiteX6" fmla="*/ 9464 w 9936"/>
              <a:gd name="connsiteY6" fmla="*/ 9609 h 9996"/>
              <a:gd name="connsiteX7" fmla="*/ 9935 w 9936"/>
              <a:gd name="connsiteY7" fmla="*/ 5065 h 9996"/>
              <a:gd name="connsiteX8" fmla="*/ 9422 w 9936"/>
              <a:gd name="connsiteY8" fmla="*/ 436 h 9996"/>
              <a:gd name="connsiteX0" fmla="*/ 9483 w 9971"/>
              <a:gd name="connsiteY0" fmla="*/ 436 h 10000"/>
              <a:gd name="connsiteX1" fmla="*/ 5050 w 9971"/>
              <a:gd name="connsiteY1" fmla="*/ 102 h 10000"/>
              <a:gd name="connsiteX2" fmla="*/ 511 w 9971"/>
              <a:gd name="connsiteY2" fmla="*/ 377 h 10000"/>
              <a:gd name="connsiteX3" fmla="*/ 1 w 9971"/>
              <a:gd name="connsiteY3" fmla="*/ 4637 h 10000"/>
              <a:gd name="connsiteX4" fmla="*/ 504 w 9971"/>
              <a:gd name="connsiteY4" fmla="*/ 9510 h 10000"/>
              <a:gd name="connsiteX5" fmla="*/ 5066 w 9971"/>
              <a:gd name="connsiteY5" fmla="*/ 9881 h 10000"/>
              <a:gd name="connsiteX6" fmla="*/ 9525 w 9971"/>
              <a:gd name="connsiteY6" fmla="*/ 9613 h 10000"/>
              <a:gd name="connsiteX7" fmla="*/ 9968 w 9971"/>
              <a:gd name="connsiteY7" fmla="*/ 5067 h 10000"/>
              <a:gd name="connsiteX8" fmla="*/ 9483 w 9971"/>
              <a:gd name="connsiteY8" fmla="*/ 436 h 10000"/>
              <a:gd name="connsiteX0" fmla="*/ 9511 w 9999"/>
              <a:gd name="connsiteY0" fmla="*/ 436 h 10012"/>
              <a:gd name="connsiteX1" fmla="*/ 5065 w 9999"/>
              <a:gd name="connsiteY1" fmla="*/ 102 h 10012"/>
              <a:gd name="connsiteX2" fmla="*/ 512 w 9999"/>
              <a:gd name="connsiteY2" fmla="*/ 377 h 10012"/>
              <a:gd name="connsiteX3" fmla="*/ 1 w 9999"/>
              <a:gd name="connsiteY3" fmla="*/ 4637 h 10012"/>
              <a:gd name="connsiteX4" fmla="*/ 505 w 9999"/>
              <a:gd name="connsiteY4" fmla="*/ 9510 h 10012"/>
              <a:gd name="connsiteX5" fmla="*/ 5081 w 9999"/>
              <a:gd name="connsiteY5" fmla="*/ 9881 h 10012"/>
              <a:gd name="connsiteX6" fmla="*/ 9522 w 9999"/>
              <a:gd name="connsiteY6" fmla="*/ 9637 h 10012"/>
              <a:gd name="connsiteX7" fmla="*/ 9997 w 9999"/>
              <a:gd name="connsiteY7" fmla="*/ 5067 h 10012"/>
              <a:gd name="connsiteX8" fmla="*/ 9511 w 9999"/>
              <a:gd name="connsiteY8" fmla="*/ 436 h 10012"/>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12 w 10003"/>
              <a:gd name="connsiteY0" fmla="*/ 435 h 10000"/>
              <a:gd name="connsiteX1" fmla="*/ 5066 w 10003"/>
              <a:gd name="connsiteY1" fmla="*/ 102 h 10000"/>
              <a:gd name="connsiteX2" fmla="*/ 512 w 10003"/>
              <a:gd name="connsiteY2" fmla="*/ 377 h 10000"/>
              <a:gd name="connsiteX3" fmla="*/ 1 w 10003"/>
              <a:gd name="connsiteY3" fmla="*/ 4631 h 10000"/>
              <a:gd name="connsiteX4" fmla="*/ 505 w 10003"/>
              <a:gd name="connsiteY4" fmla="*/ 9499 h 10000"/>
              <a:gd name="connsiteX5" fmla="*/ 5082 w 10003"/>
              <a:gd name="connsiteY5" fmla="*/ 9869 h 10000"/>
              <a:gd name="connsiteX6" fmla="*/ 9523 w 10003"/>
              <a:gd name="connsiteY6" fmla="*/ 9625 h 10000"/>
              <a:gd name="connsiteX7" fmla="*/ 9998 w 10003"/>
              <a:gd name="connsiteY7" fmla="*/ 5061 h 10000"/>
              <a:gd name="connsiteX8" fmla="*/ 9512 w 10003"/>
              <a:gd name="connsiteY8" fmla="*/ 435 h 10000"/>
              <a:gd name="connsiteX0" fmla="*/ 9577 w 10068"/>
              <a:gd name="connsiteY0" fmla="*/ 435 h 9994"/>
              <a:gd name="connsiteX1" fmla="*/ 5131 w 10068"/>
              <a:gd name="connsiteY1" fmla="*/ 102 h 9994"/>
              <a:gd name="connsiteX2" fmla="*/ 577 w 10068"/>
              <a:gd name="connsiteY2" fmla="*/ 377 h 9994"/>
              <a:gd name="connsiteX3" fmla="*/ 66 w 10068"/>
              <a:gd name="connsiteY3" fmla="*/ 4631 h 9994"/>
              <a:gd name="connsiteX4" fmla="*/ 570 w 10068"/>
              <a:gd name="connsiteY4" fmla="*/ 9499 h 9994"/>
              <a:gd name="connsiteX5" fmla="*/ 5162 w 10068"/>
              <a:gd name="connsiteY5" fmla="*/ 9845 h 9994"/>
              <a:gd name="connsiteX6" fmla="*/ 9588 w 10068"/>
              <a:gd name="connsiteY6" fmla="*/ 9625 h 9994"/>
              <a:gd name="connsiteX7" fmla="*/ 10063 w 10068"/>
              <a:gd name="connsiteY7" fmla="*/ 5061 h 9994"/>
              <a:gd name="connsiteX8" fmla="*/ 9577 w 10068"/>
              <a:gd name="connsiteY8" fmla="*/ 435 h 9994"/>
              <a:gd name="connsiteX0" fmla="*/ 9447 w 9935"/>
              <a:gd name="connsiteY0" fmla="*/ 435 h 10084"/>
              <a:gd name="connsiteX1" fmla="*/ 5031 w 9935"/>
              <a:gd name="connsiteY1" fmla="*/ 102 h 10084"/>
              <a:gd name="connsiteX2" fmla="*/ 508 w 9935"/>
              <a:gd name="connsiteY2" fmla="*/ 377 h 10084"/>
              <a:gd name="connsiteX3" fmla="*/ 1 w 9935"/>
              <a:gd name="connsiteY3" fmla="*/ 4634 h 10084"/>
              <a:gd name="connsiteX4" fmla="*/ 501 w 9935"/>
              <a:gd name="connsiteY4" fmla="*/ 9505 h 10084"/>
              <a:gd name="connsiteX5" fmla="*/ 5062 w 9935"/>
              <a:gd name="connsiteY5" fmla="*/ 9851 h 10084"/>
              <a:gd name="connsiteX6" fmla="*/ 9458 w 9935"/>
              <a:gd name="connsiteY6" fmla="*/ 9631 h 10084"/>
              <a:gd name="connsiteX7" fmla="*/ 9930 w 9935"/>
              <a:gd name="connsiteY7" fmla="*/ 5064 h 10084"/>
              <a:gd name="connsiteX8" fmla="*/ 9447 w 9935"/>
              <a:gd name="connsiteY8" fmla="*/ 435 h 10084"/>
              <a:gd name="connsiteX0" fmla="*/ 9509 w 10000"/>
              <a:gd name="connsiteY0" fmla="*/ 431 h 10000"/>
              <a:gd name="connsiteX1" fmla="*/ 5064 w 10000"/>
              <a:gd name="connsiteY1" fmla="*/ 101 h 10000"/>
              <a:gd name="connsiteX2" fmla="*/ 511 w 10000"/>
              <a:gd name="connsiteY2" fmla="*/ 374 h 10000"/>
              <a:gd name="connsiteX3" fmla="*/ 1 w 10000"/>
              <a:gd name="connsiteY3" fmla="*/ 4595 h 10000"/>
              <a:gd name="connsiteX4" fmla="*/ 504 w 10000"/>
              <a:gd name="connsiteY4" fmla="*/ 9426 h 10000"/>
              <a:gd name="connsiteX5" fmla="*/ 5095 w 10000"/>
              <a:gd name="connsiteY5" fmla="*/ 9769 h 10000"/>
              <a:gd name="connsiteX6" fmla="*/ 9520 w 10000"/>
              <a:gd name="connsiteY6" fmla="*/ 9551 h 10000"/>
              <a:gd name="connsiteX7" fmla="*/ 9995 w 10000"/>
              <a:gd name="connsiteY7" fmla="*/ 5022 h 10000"/>
              <a:gd name="connsiteX8" fmla="*/ 9509 w 10000"/>
              <a:gd name="connsiteY8" fmla="*/ 431 h 10000"/>
              <a:gd name="connsiteX0" fmla="*/ 9509 w 10000"/>
              <a:gd name="connsiteY0" fmla="*/ 431 h 9855"/>
              <a:gd name="connsiteX1" fmla="*/ 5064 w 10000"/>
              <a:gd name="connsiteY1" fmla="*/ 101 h 9855"/>
              <a:gd name="connsiteX2" fmla="*/ 511 w 10000"/>
              <a:gd name="connsiteY2" fmla="*/ 374 h 9855"/>
              <a:gd name="connsiteX3" fmla="*/ 1 w 10000"/>
              <a:gd name="connsiteY3" fmla="*/ 4595 h 9855"/>
              <a:gd name="connsiteX4" fmla="*/ 504 w 10000"/>
              <a:gd name="connsiteY4" fmla="*/ 9426 h 9855"/>
              <a:gd name="connsiteX5" fmla="*/ 5095 w 10000"/>
              <a:gd name="connsiteY5" fmla="*/ 9769 h 9855"/>
              <a:gd name="connsiteX6" fmla="*/ 9520 w 10000"/>
              <a:gd name="connsiteY6" fmla="*/ 9551 h 9855"/>
              <a:gd name="connsiteX7" fmla="*/ 9995 w 10000"/>
              <a:gd name="connsiteY7" fmla="*/ 5022 h 9855"/>
              <a:gd name="connsiteX8" fmla="*/ 9509 w 10000"/>
              <a:gd name="connsiteY8" fmla="*/ 431 h 9855"/>
              <a:gd name="connsiteX0" fmla="*/ 9509 w 10000"/>
              <a:gd name="connsiteY0" fmla="*/ 437 h 10097"/>
              <a:gd name="connsiteX1" fmla="*/ 5064 w 10000"/>
              <a:gd name="connsiteY1" fmla="*/ 102 h 10097"/>
              <a:gd name="connsiteX2" fmla="*/ 511 w 10000"/>
              <a:gd name="connsiteY2" fmla="*/ 380 h 10097"/>
              <a:gd name="connsiteX3" fmla="*/ 1 w 10000"/>
              <a:gd name="connsiteY3" fmla="*/ 4663 h 10097"/>
              <a:gd name="connsiteX4" fmla="*/ 504 w 10000"/>
              <a:gd name="connsiteY4" fmla="*/ 9565 h 10097"/>
              <a:gd name="connsiteX5" fmla="*/ 5095 w 10000"/>
              <a:gd name="connsiteY5" fmla="*/ 9913 h 10097"/>
              <a:gd name="connsiteX6" fmla="*/ 9520 w 10000"/>
              <a:gd name="connsiteY6" fmla="*/ 9692 h 10097"/>
              <a:gd name="connsiteX7" fmla="*/ 9995 w 10000"/>
              <a:gd name="connsiteY7" fmla="*/ 5096 h 10097"/>
              <a:gd name="connsiteX8" fmla="*/ 9509 w 10000"/>
              <a:gd name="connsiteY8" fmla="*/ 437 h 10097"/>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37 h 10052"/>
              <a:gd name="connsiteX1" fmla="*/ 5073 w 10009"/>
              <a:gd name="connsiteY1" fmla="*/ 102 h 10052"/>
              <a:gd name="connsiteX2" fmla="*/ 520 w 10009"/>
              <a:gd name="connsiteY2" fmla="*/ 380 h 10052"/>
              <a:gd name="connsiteX3" fmla="*/ 10 w 10009"/>
              <a:gd name="connsiteY3" fmla="*/ 4663 h 10052"/>
              <a:gd name="connsiteX4" fmla="*/ 391 w 10009"/>
              <a:gd name="connsiteY4" fmla="*/ 9493 h 10052"/>
              <a:gd name="connsiteX5" fmla="*/ 5104 w 10009"/>
              <a:gd name="connsiteY5" fmla="*/ 9913 h 10052"/>
              <a:gd name="connsiteX6" fmla="*/ 9529 w 10009"/>
              <a:gd name="connsiteY6" fmla="*/ 9692 h 10052"/>
              <a:gd name="connsiteX7" fmla="*/ 10004 w 10009"/>
              <a:gd name="connsiteY7" fmla="*/ 5096 h 10052"/>
              <a:gd name="connsiteX8" fmla="*/ 9518 w 10009"/>
              <a:gd name="connsiteY8" fmla="*/ 437 h 10052"/>
              <a:gd name="connsiteX0" fmla="*/ 9518 w 10009"/>
              <a:gd name="connsiteY0" fmla="*/ 484 h 10099"/>
              <a:gd name="connsiteX1" fmla="*/ 5073 w 10009"/>
              <a:gd name="connsiteY1" fmla="*/ 149 h 10099"/>
              <a:gd name="connsiteX2" fmla="*/ 520 w 10009"/>
              <a:gd name="connsiteY2" fmla="*/ 355 h 10099"/>
              <a:gd name="connsiteX3" fmla="*/ 10 w 10009"/>
              <a:gd name="connsiteY3" fmla="*/ 4710 h 10099"/>
              <a:gd name="connsiteX4" fmla="*/ 391 w 10009"/>
              <a:gd name="connsiteY4" fmla="*/ 9540 h 10099"/>
              <a:gd name="connsiteX5" fmla="*/ 5104 w 10009"/>
              <a:gd name="connsiteY5" fmla="*/ 9960 h 10099"/>
              <a:gd name="connsiteX6" fmla="*/ 9529 w 10009"/>
              <a:gd name="connsiteY6" fmla="*/ 9739 h 10099"/>
              <a:gd name="connsiteX7" fmla="*/ 10004 w 10009"/>
              <a:gd name="connsiteY7" fmla="*/ 5143 h 10099"/>
              <a:gd name="connsiteX8" fmla="*/ 9518 w 10009"/>
              <a:gd name="connsiteY8" fmla="*/ 484 h 10099"/>
              <a:gd name="connsiteX0" fmla="*/ 9518 w 10009"/>
              <a:gd name="connsiteY0" fmla="*/ 436 h 10051"/>
              <a:gd name="connsiteX1" fmla="*/ 5073 w 10009"/>
              <a:gd name="connsiteY1" fmla="*/ 101 h 10051"/>
              <a:gd name="connsiteX2" fmla="*/ 520 w 10009"/>
              <a:gd name="connsiteY2" fmla="*/ 307 h 10051"/>
              <a:gd name="connsiteX3" fmla="*/ 10 w 10009"/>
              <a:gd name="connsiteY3" fmla="*/ 4662 h 10051"/>
              <a:gd name="connsiteX4" fmla="*/ 391 w 10009"/>
              <a:gd name="connsiteY4" fmla="*/ 9492 h 10051"/>
              <a:gd name="connsiteX5" fmla="*/ 5104 w 10009"/>
              <a:gd name="connsiteY5" fmla="*/ 9912 h 10051"/>
              <a:gd name="connsiteX6" fmla="*/ 9529 w 10009"/>
              <a:gd name="connsiteY6" fmla="*/ 9691 h 10051"/>
              <a:gd name="connsiteX7" fmla="*/ 10004 w 10009"/>
              <a:gd name="connsiteY7" fmla="*/ 5095 h 10051"/>
              <a:gd name="connsiteX8" fmla="*/ 9518 w 10009"/>
              <a:gd name="connsiteY8" fmla="*/ 436 h 10051"/>
              <a:gd name="connsiteX0" fmla="*/ 9646 w 10137"/>
              <a:gd name="connsiteY0" fmla="*/ 436 h 10051"/>
              <a:gd name="connsiteX1" fmla="*/ 5201 w 10137"/>
              <a:gd name="connsiteY1" fmla="*/ 101 h 10051"/>
              <a:gd name="connsiteX2" fmla="*/ 648 w 10137"/>
              <a:gd name="connsiteY2" fmla="*/ 307 h 10051"/>
              <a:gd name="connsiteX3" fmla="*/ 2 w 10137"/>
              <a:gd name="connsiteY3" fmla="*/ 4855 h 10051"/>
              <a:gd name="connsiteX4" fmla="*/ 519 w 10137"/>
              <a:gd name="connsiteY4" fmla="*/ 9492 h 10051"/>
              <a:gd name="connsiteX5" fmla="*/ 5232 w 10137"/>
              <a:gd name="connsiteY5" fmla="*/ 9912 h 10051"/>
              <a:gd name="connsiteX6" fmla="*/ 9657 w 10137"/>
              <a:gd name="connsiteY6" fmla="*/ 9691 h 10051"/>
              <a:gd name="connsiteX7" fmla="*/ 10132 w 10137"/>
              <a:gd name="connsiteY7" fmla="*/ 5095 h 10051"/>
              <a:gd name="connsiteX8" fmla="*/ 9646 w 10137"/>
              <a:gd name="connsiteY8" fmla="*/ 436 h 10051"/>
              <a:gd name="connsiteX0" fmla="*/ 9647 w 10138"/>
              <a:gd name="connsiteY0" fmla="*/ 436 h 10051"/>
              <a:gd name="connsiteX1" fmla="*/ 5202 w 10138"/>
              <a:gd name="connsiteY1" fmla="*/ 101 h 10051"/>
              <a:gd name="connsiteX2" fmla="*/ 479 w 10138"/>
              <a:gd name="connsiteY2" fmla="*/ 350 h 10051"/>
              <a:gd name="connsiteX3" fmla="*/ 3 w 10138"/>
              <a:gd name="connsiteY3" fmla="*/ 4855 h 10051"/>
              <a:gd name="connsiteX4" fmla="*/ 520 w 10138"/>
              <a:gd name="connsiteY4" fmla="*/ 9492 h 10051"/>
              <a:gd name="connsiteX5" fmla="*/ 5233 w 10138"/>
              <a:gd name="connsiteY5" fmla="*/ 9912 h 10051"/>
              <a:gd name="connsiteX6" fmla="*/ 9658 w 10138"/>
              <a:gd name="connsiteY6" fmla="*/ 9691 h 10051"/>
              <a:gd name="connsiteX7" fmla="*/ 10133 w 10138"/>
              <a:gd name="connsiteY7" fmla="*/ 5095 h 10051"/>
              <a:gd name="connsiteX8" fmla="*/ 9647 w 10138"/>
              <a:gd name="connsiteY8" fmla="*/ 436 h 10051"/>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44 h 10059"/>
              <a:gd name="connsiteX1" fmla="*/ 5202 w 10138"/>
              <a:gd name="connsiteY1" fmla="*/ 109 h 10059"/>
              <a:gd name="connsiteX2" fmla="*/ 479 w 10138"/>
              <a:gd name="connsiteY2" fmla="*/ 358 h 10059"/>
              <a:gd name="connsiteX3" fmla="*/ 3 w 10138"/>
              <a:gd name="connsiteY3" fmla="*/ 4863 h 10059"/>
              <a:gd name="connsiteX4" fmla="*/ 520 w 10138"/>
              <a:gd name="connsiteY4" fmla="*/ 9500 h 10059"/>
              <a:gd name="connsiteX5" fmla="*/ 5233 w 10138"/>
              <a:gd name="connsiteY5" fmla="*/ 9920 h 10059"/>
              <a:gd name="connsiteX6" fmla="*/ 9658 w 10138"/>
              <a:gd name="connsiteY6" fmla="*/ 9699 h 10059"/>
              <a:gd name="connsiteX7" fmla="*/ 10133 w 10138"/>
              <a:gd name="connsiteY7" fmla="*/ 5103 h 10059"/>
              <a:gd name="connsiteX8" fmla="*/ 9647 w 10138"/>
              <a:gd name="connsiteY8" fmla="*/ 444 h 10059"/>
              <a:gd name="connsiteX0" fmla="*/ 9647 w 10138"/>
              <a:gd name="connsiteY0" fmla="*/ 489 h 10104"/>
              <a:gd name="connsiteX1" fmla="*/ 4976 w 10138"/>
              <a:gd name="connsiteY1" fmla="*/ 47 h 10104"/>
              <a:gd name="connsiteX2" fmla="*/ 479 w 10138"/>
              <a:gd name="connsiteY2" fmla="*/ 403 h 10104"/>
              <a:gd name="connsiteX3" fmla="*/ 3 w 10138"/>
              <a:gd name="connsiteY3" fmla="*/ 4908 h 10104"/>
              <a:gd name="connsiteX4" fmla="*/ 520 w 10138"/>
              <a:gd name="connsiteY4" fmla="*/ 9545 h 10104"/>
              <a:gd name="connsiteX5" fmla="*/ 5233 w 10138"/>
              <a:gd name="connsiteY5" fmla="*/ 9965 h 10104"/>
              <a:gd name="connsiteX6" fmla="*/ 9658 w 10138"/>
              <a:gd name="connsiteY6" fmla="*/ 9744 h 10104"/>
              <a:gd name="connsiteX7" fmla="*/ 10133 w 10138"/>
              <a:gd name="connsiteY7" fmla="*/ 5148 h 10104"/>
              <a:gd name="connsiteX8" fmla="*/ 9647 w 10138"/>
              <a:gd name="connsiteY8" fmla="*/ 489 h 10104"/>
              <a:gd name="connsiteX0" fmla="*/ 9783 w 10174"/>
              <a:gd name="connsiteY0" fmla="*/ 464 h 10122"/>
              <a:gd name="connsiteX1" fmla="*/ 4976 w 10174"/>
              <a:gd name="connsiteY1" fmla="*/ 65 h 10122"/>
              <a:gd name="connsiteX2" fmla="*/ 479 w 10174"/>
              <a:gd name="connsiteY2" fmla="*/ 421 h 10122"/>
              <a:gd name="connsiteX3" fmla="*/ 3 w 10174"/>
              <a:gd name="connsiteY3" fmla="*/ 4926 h 10122"/>
              <a:gd name="connsiteX4" fmla="*/ 520 w 10174"/>
              <a:gd name="connsiteY4" fmla="*/ 9563 h 10122"/>
              <a:gd name="connsiteX5" fmla="*/ 5233 w 10174"/>
              <a:gd name="connsiteY5" fmla="*/ 9983 h 10122"/>
              <a:gd name="connsiteX6" fmla="*/ 9658 w 10174"/>
              <a:gd name="connsiteY6" fmla="*/ 9762 h 10122"/>
              <a:gd name="connsiteX7" fmla="*/ 10133 w 10174"/>
              <a:gd name="connsiteY7" fmla="*/ 5166 h 10122"/>
              <a:gd name="connsiteX8" fmla="*/ 9783 w 10174"/>
              <a:gd name="connsiteY8" fmla="*/ 464 h 10122"/>
              <a:gd name="connsiteX0" fmla="*/ 9783 w 10325"/>
              <a:gd name="connsiteY0" fmla="*/ 464 h 10122"/>
              <a:gd name="connsiteX1" fmla="*/ 4976 w 10325"/>
              <a:gd name="connsiteY1" fmla="*/ 65 h 10122"/>
              <a:gd name="connsiteX2" fmla="*/ 479 w 10325"/>
              <a:gd name="connsiteY2" fmla="*/ 421 h 10122"/>
              <a:gd name="connsiteX3" fmla="*/ 3 w 10325"/>
              <a:gd name="connsiteY3" fmla="*/ 4926 h 10122"/>
              <a:gd name="connsiteX4" fmla="*/ 520 w 10325"/>
              <a:gd name="connsiteY4" fmla="*/ 9563 h 10122"/>
              <a:gd name="connsiteX5" fmla="*/ 5233 w 10325"/>
              <a:gd name="connsiteY5" fmla="*/ 9983 h 10122"/>
              <a:gd name="connsiteX6" fmla="*/ 9658 w 10325"/>
              <a:gd name="connsiteY6" fmla="*/ 9762 h 10122"/>
              <a:gd name="connsiteX7" fmla="*/ 10325 w 10325"/>
              <a:gd name="connsiteY7" fmla="*/ 4952 h 10122"/>
              <a:gd name="connsiteX8" fmla="*/ 9783 w 10325"/>
              <a:gd name="connsiteY8" fmla="*/ 464 h 10122"/>
              <a:gd name="connsiteX0" fmla="*/ 9783 w 10364"/>
              <a:gd name="connsiteY0" fmla="*/ 464 h 10136"/>
              <a:gd name="connsiteX1" fmla="*/ 4976 w 10364"/>
              <a:gd name="connsiteY1" fmla="*/ 65 h 10136"/>
              <a:gd name="connsiteX2" fmla="*/ 479 w 10364"/>
              <a:gd name="connsiteY2" fmla="*/ 421 h 10136"/>
              <a:gd name="connsiteX3" fmla="*/ 3 w 10364"/>
              <a:gd name="connsiteY3" fmla="*/ 4926 h 10136"/>
              <a:gd name="connsiteX4" fmla="*/ 520 w 10364"/>
              <a:gd name="connsiteY4" fmla="*/ 9563 h 10136"/>
              <a:gd name="connsiteX5" fmla="*/ 5233 w 10364"/>
              <a:gd name="connsiteY5" fmla="*/ 9983 h 10136"/>
              <a:gd name="connsiteX6" fmla="*/ 9986 w 10364"/>
              <a:gd name="connsiteY6" fmla="*/ 9527 h 10136"/>
              <a:gd name="connsiteX7" fmla="*/ 10325 w 10364"/>
              <a:gd name="connsiteY7" fmla="*/ 4952 h 10136"/>
              <a:gd name="connsiteX8" fmla="*/ 9783 w 10364"/>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325"/>
              <a:gd name="connsiteY0" fmla="*/ 464 h 10136"/>
              <a:gd name="connsiteX1" fmla="*/ 4976 w 10325"/>
              <a:gd name="connsiteY1" fmla="*/ 65 h 10136"/>
              <a:gd name="connsiteX2" fmla="*/ 479 w 10325"/>
              <a:gd name="connsiteY2" fmla="*/ 421 h 10136"/>
              <a:gd name="connsiteX3" fmla="*/ 3 w 10325"/>
              <a:gd name="connsiteY3" fmla="*/ 4926 h 10136"/>
              <a:gd name="connsiteX4" fmla="*/ 520 w 10325"/>
              <a:gd name="connsiteY4" fmla="*/ 9563 h 10136"/>
              <a:gd name="connsiteX5" fmla="*/ 5233 w 10325"/>
              <a:gd name="connsiteY5" fmla="*/ 9983 h 10136"/>
              <a:gd name="connsiteX6" fmla="*/ 9986 w 10325"/>
              <a:gd name="connsiteY6" fmla="*/ 9527 h 10136"/>
              <a:gd name="connsiteX7" fmla="*/ 10325 w 10325"/>
              <a:gd name="connsiteY7" fmla="*/ 4952 h 10136"/>
              <a:gd name="connsiteX8" fmla="*/ 9783 w 10325"/>
              <a:gd name="connsiteY8" fmla="*/ 464 h 10136"/>
              <a:gd name="connsiteX0" fmla="*/ 9783 w 10467"/>
              <a:gd name="connsiteY0" fmla="*/ 464 h 10099"/>
              <a:gd name="connsiteX1" fmla="*/ 4976 w 10467"/>
              <a:gd name="connsiteY1" fmla="*/ 65 h 10099"/>
              <a:gd name="connsiteX2" fmla="*/ 479 w 10467"/>
              <a:gd name="connsiteY2" fmla="*/ 421 h 10099"/>
              <a:gd name="connsiteX3" fmla="*/ 3 w 10467"/>
              <a:gd name="connsiteY3" fmla="*/ 4926 h 10099"/>
              <a:gd name="connsiteX4" fmla="*/ 520 w 10467"/>
              <a:gd name="connsiteY4" fmla="*/ 9563 h 10099"/>
              <a:gd name="connsiteX5" fmla="*/ 5403 w 10467"/>
              <a:gd name="connsiteY5" fmla="*/ 9897 h 10099"/>
              <a:gd name="connsiteX6" fmla="*/ 9986 w 10467"/>
              <a:gd name="connsiteY6" fmla="*/ 9527 h 10099"/>
              <a:gd name="connsiteX7" fmla="*/ 10325 w 10467"/>
              <a:gd name="connsiteY7" fmla="*/ 4952 h 10099"/>
              <a:gd name="connsiteX8" fmla="*/ 9783 w 10467"/>
              <a:gd name="connsiteY8" fmla="*/ 464 h 10099"/>
              <a:gd name="connsiteX0" fmla="*/ 9783 w 10467"/>
              <a:gd name="connsiteY0" fmla="*/ 464 h 10112"/>
              <a:gd name="connsiteX1" fmla="*/ 4976 w 10467"/>
              <a:gd name="connsiteY1" fmla="*/ 65 h 10112"/>
              <a:gd name="connsiteX2" fmla="*/ 479 w 10467"/>
              <a:gd name="connsiteY2" fmla="*/ 421 h 10112"/>
              <a:gd name="connsiteX3" fmla="*/ 3 w 10467"/>
              <a:gd name="connsiteY3" fmla="*/ 4926 h 10112"/>
              <a:gd name="connsiteX4" fmla="*/ 418 w 10467"/>
              <a:gd name="connsiteY4" fmla="*/ 9584 h 10112"/>
              <a:gd name="connsiteX5" fmla="*/ 5403 w 10467"/>
              <a:gd name="connsiteY5" fmla="*/ 9897 h 10112"/>
              <a:gd name="connsiteX6" fmla="*/ 9986 w 10467"/>
              <a:gd name="connsiteY6" fmla="*/ 9527 h 10112"/>
              <a:gd name="connsiteX7" fmla="*/ 10325 w 10467"/>
              <a:gd name="connsiteY7" fmla="*/ 4952 h 10112"/>
              <a:gd name="connsiteX8" fmla="*/ 9783 w 10467"/>
              <a:gd name="connsiteY8" fmla="*/ 464 h 10112"/>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467"/>
              <a:gd name="connsiteY0" fmla="*/ 464 h 10168"/>
              <a:gd name="connsiteX1" fmla="*/ 4976 w 10467"/>
              <a:gd name="connsiteY1" fmla="*/ 65 h 10168"/>
              <a:gd name="connsiteX2" fmla="*/ 479 w 10467"/>
              <a:gd name="connsiteY2" fmla="*/ 421 h 10168"/>
              <a:gd name="connsiteX3" fmla="*/ 3 w 10467"/>
              <a:gd name="connsiteY3" fmla="*/ 4926 h 10168"/>
              <a:gd name="connsiteX4" fmla="*/ 418 w 10467"/>
              <a:gd name="connsiteY4" fmla="*/ 9584 h 10168"/>
              <a:gd name="connsiteX5" fmla="*/ 5403 w 10467"/>
              <a:gd name="connsiteY5" fmla="*/ 10025 h 10168"/>
              <a:gd name="connsiteX6" fmla="*/ 9986 w 10467"/>
              <a:gd name="connsiteY6" fmla="*/ 9527 h 10168"/>
              <a:gd name="connsiteX7" fmla="*/ 10325 w 10467"/>
              <a:gd name="connsiteY7" fmla="*/ 4952 h 10168"/>
              <a:gd name="connsiteX8" fmla="*/ 9783 w 10467"/>
              <a:gd name="connsiteY8" fmla="*/ 464 h 10168"/>
              <a:gd name="connsiteX0" fmla="*/ 9783 w 10399"/>
              <a:gd name="connsiteY0" fmla="*/ 464 h 10244"/>
              <a:gd name="connsiteX1" fmla="*/ 4976 w 10399"/>
              <a:gd name="connsiteY1" fmla="*/ 65 h 10244"/>
              <a:gd name="connsiteX2" fmla="*/ 479 w 10399"/>
              <a:gd name="connsiteY2" fmla="*/ 421 h 10244"/>
              <a:gd name="connsiteX3" fmla="*/ 3 w 10399"/>
              <a:gd name="connsiteY3" fmla="*/ 4926 h 10244"/>
              <a:gd name="connsiteX4" fmla="*/ 418 w 10399"/>
              <a:gd name="connsiteY4" fmla="*/ 9584 h 10244"/>
              <a:gd name="connsiteX5" fmla="*/ 5403 w 10399"/>
              <a:gd name="connsiteY5" fmla="*/ 10025 h 10244"/>
              <a:gd name="connsiteX6" fmla="*/ 9850 w 10399"/>
              <a:gd name="connsiteY6" fmla="*/ 9784 h 10244"/>
              <a:gd name="connsiteX7" fmla="*/ 10325 w 10399"/>
              <a:gd name="connsiteY7" fmla="*/ 4952 h 10244"/>
              <a:gd name="connsiteX8" fmla="*/ 9783 w 10399"/>
              <a:gd name="connsiteY8" fmla="*/ 464 h 10244"/>
              <a:gd name="connsiteX0" fmla="*/ 9783 w 10399"/>
              <a:gd name="connsiteY0" fmla="*/ 464 h 10152"/>
              <a:gd name="connsiteX1" fmla="*/ 4976 w 10399"/>
              <a:gd name="connsiteY1" fmla="*/ 65 h 10152"/>
              <a:gd name="connsiteX2" fmla="*/ 479 w 10399"/>
              <a:gd name="connsiteY2" fmla="*/ 421 h 10152"/>
              <a:gd name="connsiteX3" fmla="*/ 3 w 10399"/>
              <a:gd name="connsiteY3" fmla="*/ 4926 h 10152"/>
              <a:gd name="connsiteX4" fmla="*/ 418 w 10399"/>
              <a:gd name="connsiteY4" fmla="*/ 9584 h 10152"/>
              <a:gd name="connsiteX5" fmla="*/ 5403 w 10399"/>
              <a:gd name="connsiteY5" fmla="*/ 10025 h 10152"/>
              <a:gd name="connsiteX6" fmla="*/ 9850 w 10399"/>
              <a:gd name="connsiteY6" fmla="*/ 9784 h 10152"/>
              <a:gd name="connsiteX7" fmla="*/ 10325 w 10399"/>
              <a:gd name="connsiteY7" fmla="*/ 4952 h 10152"/>
              <a:gd name="connsiteX8" fmla="*/ 9783 w 10399"/>
              <a:gd name="connsiteY8" fmla="*/ 464 h 10152"/>
              <a:gd name="connsiteX0" fmla="*/ 9783 w 10326"/>
              <a:gd name="connsiteY0" fmla="*/ 464 h 10152"/>
              <a:gd name="connsiteX1" fmla="*/ 4976 w 10326"/>
              <a:gd name="connsiteY1" fmla="*/ 65 h 10152"/>
              <a:gd name="connsiteX2" fmla="*/ 479 w 10326"/>
              <a:gd name="connsiteY2" fmla="*/ 421 h 10152"/>
              <a:gd name="connsiteX3" fmla="*/ 3 w 10326"/>
              <a:gd name="connsiteY3" fmla="*/ 4926 h 10152"/>
              <a:gd name="connsiteX4" fmla="*/ 418 w 10326"/>
              <a:gd name="connsiteY4" fmla="*/ 9584 h 10152"/>
              <a:gd name="connsiteX5" fmla="*/ 5403 w 10326"/>
              <a:gd name="connsiteY5" fmla="*/ 10025 h 10152"/>
              <a:gd name="connsiteX6" fmla="*/ 9850 w 10326"/>
              <a:gd name="connsiteY6" fmla="*/ 9784 h 10152"/>
              <a:gd name="connsiteX7" fmla="*/ 10325 w 10326"/>
              <a:gd name="connsiteY7" fmla="*/ 4952 h 10152"/>
              <a:gd name="connsiteX8" fmla="*/ 9783 w 10326"/>
              <a:gd name="connsiteY8" fmla="*/ 464 h 10152"/>
              <a:gd name="connsiteX0" fmla="*/ 9783 w 10334"/>
              <a:gd name="connsiteY0" fmla="*/ 464 h 10151"/>
              <a:gd name="connsiteX1" fmla="*/ 4976 w 10334"/>
              <a:gd name="connsiteY1" fmla="*/ 65 h 10151"/>
              <a:gd name="connsiteX2" fmla="*/ 479 w 10334"/>
              <a:gd name="connsiteY2" fmla="*/ 421 h 10151"/>
              <a:gd name="connsiteX3" fmla="*/ 3 w 10334"/>
              <a:gd name="connsiteY3" fmla="*/ 4926 h 10151"/>
              <a:gd name="connsiteX4" fmla="*/ 418 w 10334"/>
              <a:gd name="connsiteY4" fmla="*/ 9584 h 10151"/>
              <a:gd name="connsiteX5" fmla="*/ 5403 w 10334"/>
              <a:gd name="connsiteY5" fmla="*/ 10025 h 10151"/>
              <a:gd name="connsiteX6" fmla="*/ 9941 w 10334"/>
              <a:gd name="connsiteY6" fmla="*/ 9805 h 10151"/>
              <a:gd name="connsiteX7" fmla="*/ 10325 w 10334"/>
              <a:gd name="connsiteY7" fmla="*/ 4952 h 10151"/>
              <a:gd name="connsiteX8" fmla="*/ 9783 w 10334"/>
              <a:gd name="connsiteY8" fmla="*/ 464 h 10151"/>
              <a:gd name="connsiteX0" fmla="*/ 9783 w 10353"/>
              <a:gd name="connsiteY0" fmla="*/ 464 h 10151"/>
              <a:gd name="connsiteX1" fmla="*/ 4976 w 10353"/>
              <a:gd name="connsiteY1" fmla="*/ 65 h 10151"/>
              <a:gd name="connsiteX2" fmla="*/ 479 w 10353"/>
              <a:gd name="connsiteY2" fmla="*/ 421 h 10151"/>
              <a:gd name="connsiteX3" fmla="*/ 3 w 10353"/>
              <a:gd name="connsiteY3" fmla="*/ 4926 h 10151"/>
              <a:gd name="connsiteX4" fmla="*/ 418 w 10353"/>
              <a:gd name="connsiteY4" fmla="*/ 9584 h 10151"/>
              <a:gd name="connsiteX5" fmla="*/ 5403 w 10353"/>
              <a:gd name="connsiteY5" fmla="*/ 10025 h 10151"/>
              <a:gd name="connsiteX6" fmla="*/ 9941 w 10353"/>
              <a:gd name="connsiteY6" fmla="*/ 9805 h 10151"/>
              <a:gd name="connsiteX7" fmla="*/ 10348 w 10353"/>
              <a:gd name="connsiteY7" fmla="*/ 5038 h 10151"/>
              <a:gd name="connsiteX8" fmla="*/ 9783 w 10353"/>
              <a:gd name="connsiteY8" fmla="*/ 464 h 10151"/>
              <a:gd name="connsiteX0" fmla="*/ 9817 w 10353"/>
              <a:gd name="connsiteY0" fmla="*/ 454 h 10162"/>
              <a:gd name="connsiteX1" fmla="*/ 4976 w 10353"/>
              <a:gd name="connsiteY1" fmla="*/ 76 h 10162"/>
              <a:gd name="connsiteX2" fmla="*/ 479 w 10353"/>
              <a:gd name="connsiteY2" fmla="*/ 432 h 10162"/>
              <a:gd name="connsiteX3" fmla="*/ 3 w 10353"/>
              <a:gd name="connsiteY3" fmla="*/ 4937 h 10162"/>
              <a:gd name="connsiteX4" fmla="*/ 418 w 10353"/>
              <a:gd name="connsiteY4" fmla="*/ 9595 h 10162"/>
              <a:gd name="connsiteX5" fmla="*/ 5403 w 10353"/>
              <a:gd name="connsiteY5" fmla="*/ 10036 h 10162"/>
              <a:gd name="connsiteX6" fmla="*/ 9941 w 10353"/>
              <a:gd name="connsiteY6" fmla="*/ 9816 h 10162"/>
              <a:gd name="connsiteX7" fmla="*/ 10348 w 10353"/>
              <a:gd name="connsiteY7" fmla="*/ 5049 h 10162"/>
              <a:gd name="connsiteX8" fmla="*/ 9817 w 10353"/>
              <a:gd name="connsiteY8" fmla="*/ 454 h 10162"/>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46 h 10154"/>
              <a:gd name="connsiteX1" fmla="*/ 5010 w 10353"/>
              <a:gd name="connsiteY1" fmla="*/ 89 h 10154"/>
              <a:gd name="connsiteX2" fmla="*/ 479 w 10353"/>
              <a:gd name="connsiteY2" fmla="*/ 424 h 10154"/>
              <a:gd name="connsiteX3" fmla="*/ 3 w 10353"/>
              <a:gd name="connsiteY3" fmla="*/ 4929 h 10154"/>
              <a:gd name="connsiteX4" fmla="*/ 418 w 10353"/>
              <a:gd name="connsiteY4" fmla="*/ 9587 h 10154"/>
              <a:gd name="connsiteX5" fmla="*/ 5403 w 10353"/>
              <a:gd name="connsiteY5" fmla="*/ 10028 h 10154"/>
              <a:gd name="connsiteX6" fmla="*/ 9941 w 10353"/>
              <a:gd name="connsiteY6" fmla="*/ 9808 h 10154"/>
              <a:gd name="connsiteX7" fmla="*/ 10348 w 10353"/>
              <a:gd name="connsiteY7" fmla="*/ 5041 h 10154"/>
              <a:gd name="connsiteX8" fmla="*/ 9817 w 10353"/>
              <a:gd name="connsiteY8" fmla="*/ 446 h 10154"/>
              <a:gd name="connsiteX0" fmla="*/ 9817 w 10353"/>
              <a:gd name="connsiteY0" fmla="*/ 466 h 10174"/>
              <a:gd name="connsiteX1" fmla="*/ 5010 w 10353"/>
              <a:gd name="connsiteY1" fmla="*/ 109 h 10174"/>
              <a:gd name="connsiteX2" fmla="*/ 377 w 10353"/>
              <a:gd name="connsiteY2" fmla="*/ 358 h 10174"/>
              <a:gd name="connsiteX3" fmla="*/ 3 w 10353"/>
              <a:gd name="connsiteY3" fmla="*/ 4949 h 10174"/>
              <a:gd name="connsiteX4" fmla="*/ 418 w 10353"/>
              <a:gd name="connsiteY4" fmla="*/ 9607 h 10174"/>
              <a:gd name="connsiteX5" fmla="*/ 5403 w 10353"/>
              <a:gd name="connsiteY5" fmla="*/ 10048 h 10174"/>
              <a:gd name="connsiteX6" fmla="*/ 9941 w 10353"/>
              <a:gd name="connsiteY6" fmla="*/ 9828 h 10174"/>
              <a:gd name="connsiteX7" fmla="*/ 10348 w 10353"/>
              <a:gd name="connsiteY7" fmla="*/ 5061 h 10174"/>
              <a:gd name="connsiteX8" fmla="*/ 9817 w 10353"/>
              <a:gd name="connsiteY8" fmla="*/ 466 h 10174"/>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565 h 10273"/>
              <a:gd name="connsiteX1" fmla="*/ 5010 w 10353"/>
              <a:gd name="connsiteY1" fmla="*/ 208 h 10273"/>
              <a:gd name="connsiteX2" fmla="*/ 377 w 10353"/>
              <a:gd name="connsiteY2" fmla="*/ 457 h 10273"/>
              <a:gd name="connsiteX3" fmla="*/ 3 w 10353"/>
              <a:gd name="connsiteY3" fmla="*/ 5048 h 10273"/>
              <a:gd name="connsiteX4" fmla="*/ 418 w 10353"/>
              <a:gd name="connsiteY4" fmla="*/ 9706 h 10273"/>
              <a:gd name="connsiteX5" fmla="*/ 5403 w 10353"/>
              <a:gd name="connsiteY5" fmla="*/ 10147 h 10273"/>
              <a:gd name="connsiteX6" fmla="*/ 9941 w 10353"/>
              <a:gd name="connsiteY6" fmla="*/ 9927 h 10273"/>
              <a:gd name="connsiteX7" fmla="*/ 10348 w 10353"/>
              <a:gd name="connsiteY7" fmla="*/ 5160 h 10273"/>
              <a:gd name="connsiteX8" fmla="*/ 9817 w 10353"/>
              <a:gd name="connsiteY8" fmla="*/ 565 h 10273"/>
              <a:gd name="connsiteX0" fmla="*/ 9817 w 10353"/>
              <a:gd name="connsiteY0" fmla="*/ 482 h 10190"/>
              <a:gd name="connsiteX1" fmla="*/ 5010 w 10353"/>
              <a:gd name="connsiteY1" fmla="*/ 125 h 10190"/>
              <a:gd name="connsiteX2" fmla="*/ 377 w 10353"/>
              <a:gd name="connsiteY2" fmla="*/ 374 h 10190"/>
              <a:gd name="connsiteX3" fmla="*/ 3 w 10353"/>
              <a:gd name="connsiteY3" fmla="*/ 4965 h 10190"/>
              <a:gd name="connsiteX4" fmla="*/ 418 w 10353"/>
              <a:gd name="connsiteY4" fmla="*/ 9623 h 10190"/>
              <a:gd name="connsiteX5" fmla="*/ 5403 w 10353"/>
              <a:gd name="connsiteY5" fmla="*/ 10064 h 10190"/>
              <a:gd name="connsiteX6" fmla="*/ 9941 w 10353"/>
              <a:gd name="connsiteY6" fmla="*/ 9844 h 10190"/>
              <a:gd name="connsiteX7" fmla="*/ 10348 w 10353"/>
              <a:gd name="connsiteY7" fmla="*/ 5077 h 10190"/>
              <a:gd name="connsiteX8" fmla="*/ 9817 w 10353"/>
              <a:gd name="connsiteY8" fmla="*/ 482 h 10190"/>
              <a:gd name="connsiteX0" fmla="*/ 9815 w 10351"/>
              <a:gd name="connsiteY0" fmla="*/ 495 h 10203"/>
              <a:gd name="connsiteX1" fmla="*/ 5008 w 10351"/>
              <a:gd name="connsiteY1" fmla="*/ 138 h 10203"/>
              <a:gd name="connsiteX2" fmla="*/ 420 w 10351"/>
              <a:gd name="connsiteY2" fmla="*/ 366 h 10203"/>
              <a:gd name="connsiteX3" fmla="*/ 1 w 10351"/>
              <a:gd name="connsiteY3" fmla="*/ 4978 h 10203"/>
              <a:gd name="connsiteX4" fmla="*/ 416 w 10351"/>
              <a:gd name="connsiteY4" fmla="*/ 9636 h 10203"/>
              <a:gd name="connsiteX5" fmla="*/ 5401 w 10351"/>
              <a:gd name="connsiteY5" fmla="*/ 10077 h 10203"/>
              <a:gd name="connsiteX6" fmla="*/ 9939 w 10351"/>
              <a:gd name="connsiteY6" fmla="*/ 9857 h 10203"/>
              <a:gd name="connsiteX7" fmla="*/ 10346 w 10351"/>
              <a:gd name="connsiteY7" fmla="*/ 5090 h 10203"/>
              <a:gd name="connsiteX8" fmla="*/ 9815 w 10351"/>
              <a:gd name="connsiteY8" fmla="*/ 495 h 10203"/>
              <a:gd name="connsiteX0" fmla="*/ 9816 w 10352"/>
              <a:gd name="connsiteY0" fmla="*/ 495 h 10203"/>
              <a:gd name="connsiteX1" fmla="*/ 5009 w 10352"/>
              <a:gd name="connsiteY1" fmla="*/ 138 h 10203"/>
              <a:gd name="connsiteX2" fmla="*/ 421 w 10352"/>
              <a:gd name="connsiteY2" fmla="*/ 366 h 10203"/>
              <a:gd name="connsiteX3" fmla="*/ 2 w 10352"/>
              <a:gd name="connsiteY3" fmla="*/ 4978 h 10203"/>
              <a:gd name="connsiteX4" fmla="*/ 417 w 10352"/>
              <a:gd name="connsiteY4" fmla="*/ 9636 h 10203"/>
              <a:gd name="connsiteX5" fmla="*/ 5402 w 10352"/>
              <a:gd name="connsiteY5" fmla="*/ 10077 h 10203"/>
              <a:gd name="connsiteX6" fmla="*/ 9940 w 10352"/>
              <a:gd name="connsiteY6" fmla="*/ 9857 h 10203"/>
              <a:gd name="connsiteX7" fmla="*/ 10347 w 10352"/>
              <a:gd name="connsiteY7" fmla="*/ 5090 h 10203"/>
              <a:gd name="connsiteX8" fmla="*/ 9816 w 10352"/>
              <a:gd name="connsiteY8" fmla="*/ 495 h 10203"/>
              <a:gd name="connsiteX0" fmla="*/ 9818 w 10354"/>
              <a:gd name="connsiteY0" fmla="*/ 495 h 10198"/>
              <a:gd name="connsiteX1" fmla="*/ 5011 w 10354"/>
              <a:gd name="connsiteY1" fmla="*/ 138 h 10198"/>
              <a:gd name="connsiteX2" fmla="*/ 423 w 10354"/>
              <a:gd name="connsiteY2" fmla="*/ 366 h 10198"/>
              <a:gd name="connsiteX3" fmla="*/ 4 w 10354"/>
              <a:gd name="connsiteY3" fmla="*/ 4978 h 10198"/>
              <a:gd name="connsiteX4" fmla="*/ 385 w 10354"/>
              <a:gd name="connsiteY4" fmla="*/ 9572 h 10198"/>
              <a:gd name="connsiteX5" fmla="*/ 5404 w 10354"/>
              <a:gd name="connsiteY5" fmla="*/ 10077 h 10198"/>
              <a:gd name="connsiteX6" fmla="*/ 9942 w 10354"/>
              <a:gd name="connsiteY6" fmla="*/ 9857 h 10198"/>
              <a:gd name="connsiteX7" fmla="*/ 10349 w 10354"/>
              <a:gd name="connsiteY7" fmla="*/ 5090 h 10198"/>
              <a:gd name="connsiteX8" fmla="*/ 9818 w 10354"/>
              <a:gd name="connsiteY8" fmla="*/ 495 h 10198"/>
              <a:gd name="connsiteX0" fmla="*/ 9823 w 10359"/>
              <a:gd name="connsiteY0" fmla="*/ 495 h 10257"/>
              <a:gd name="connsiteX1" fmla="*/ 5016 w 10359"/>
              <a:gd name="connsiteY1" fmla="*/ 138 h 10257"/>
              <a:gd name="connsiteX2" fmla="*/ 428 w 10359"/>
              <a:gd name="connsiteY2" fmla="*/ 366 h 10257"/>
              <a:gd name="connsiteX3" fmla="*/ 9 w 10359"/>
              <a:gd name="connsiteY3" fmla="*/ 4978 h 10257"/>
              <a:gd name="connsiteX4" fmla="*/ 367 w 10359"/>
              <a:gd name="connsiteY4" fmla="*/ 9722 h 10257"/>
              <a:gd name="connsiteX5" fmla="*/ 5409 w 10359"/>
              <a:gd name="connsiteY5" fmla="*/ 10077 h 10257"/>
              <a:gd name="connsiteX6" fmla="*/ 9947 w 10359"/>
              <a:gd name="connsiteY6" fmla="*/ 9857 h 10257"/>
              <a:gd name="connsiteX7" fmla="*/ 10354 w 10359"/>
              <a:gd name="connsiteY7" fmla="*/ 5090 h 10257"/>
              <a:gd name="connsiteX8" fmla="*/ 9823 w 10359"/>
              <a:gd name="connsiteY8" fmla="*/ 495 h 10257"/>
              <a:gd name="connsiteX0" fmla="*/ 9817 w 10353"/>
              <a:gd name="connsiteY0" fmla="*/ 495 h 10285"/>
              <a:gd name="connsiteX1" fmla="*/ 5010 w 10353"/>
              <a:gd name="connsiteY1" fmla="*/ 138 h 10285"/>
              <a:gd name="connsiteX2" fmla="*/ 422 w 10353"/>
              <a:gd name="connsiteY2" fmla="*/ 366 h 10285"/>
              <a:gd name="connsiteX3" fmla="*/ 3 w 10353"/>
              <a:gd name="connsiteY3" fmla="*/ 4978 h 10285"/>
              <a:gd name="connsiteX4" fmla="*/ 395 w 10353"/>
              <a:gd name="connsiteY4" fmla="*/ 9765 h 10285"/>
              <a:gd name="connsiteX5" fmla="*/ 5403 w 10353"/>
              <a:gd name="connsiteY5" fmla="*/ 10077 h 10285"/>
              <a:gd name="connsiteX6" fmla="*/ 9941 w 10353"/>
              <a:gd name="connsiteY6" fmla="*/ 9857 h 10285"/>
              <a:gd name="connsiteX7" fmla="*/ 10348 w 10353"/>
              <a:gd name="connsiteY7" fmla="*/ 5090 h 10285"/>
              <a:gd name="connsiteX8" fmla="*/ 9817 w 10353"/>
              <a:gd name="connsiteY8" fmla="*/ 495 h 10285"/>
              <a:gd name="connsiteX0" fmla="*/ 9817 w 10353"/>
              <a:gd name="connsiteY0" fmla="*/ 495 h 10223"/>
              <a:gd name="connsiteX1" fmla="*/ 5010 w 10353"/>
              <a:gd name="connsiteY1" fmla="*/ 138 h 10223"/>
              <a:gd name="connsiteX2" fmla="*/ 422 w 10353"/>
              <a:gd name="connsiteY2" fmla="*/ 366 h 10223"/>
              <a:gd name="connsiteX3" fmla="*/ 3 w 10353"/>
              <a:gd name="connsiteY3" fmla="*/ 4978 h 10223"/>
              <a:gd name="connsiteX4" fmla="*/ 395 w 10353"/>
              <a:gd name="connsiteY4" fmla="*/ 9765 h 10223"/>
              <a:gd name="connsiteX5" fmla="*/ 5403 w 10353"/>
              <a:gd name="connsiteY5" fmla="*/ 10077 h 10223"/>
              <a:gd name="connsiteX6" fmla="*/ 9941 w 10353"/>
              <a:gd name="connsiteY6" fmla="*/ 9857 h 10223"/>
              <a:gd name="connsiteX7" fmla="*/ 10348 w 10353"/>
              <a:gd name="connsiteY7" fmla="*/ 5090 h 10223"/>
              <a:gd name="connsiteX8" fmla="*/ 9817 w 10353"/>
              <a:gd name="connsiteY8" fmla="*/ 495 h 10223"/>
              <a:gd name="connsiteX0" fmla="*/ 9818 w 10354"/>
              <a:gd name="connsiteY0" fmla="*/ 495 h 10209"/>
              <a:gd name="connsiteX1" fmla="*/ 5011 w 10354"/>
              <a:gd name="connsiteY1" fmla="*/ 138 h 10209"/>
              <a:gd name="connsiteX2" fmla="*/ 423 w 10354"/>
              <a:gd name="connsiteY2" fmla="*/ 366 h 10209"/>
              <a:gd name="connsiteX3" fmla="*/ 4 w 10354"/>
              <a:gd name="connsiteY3" fmla="*/ 4978 h 10209"/>
              <a:gd name="connsiteX4" fmla="*/ 385 w 10354"/>
              <a:gd name="connsiteY4" fmla="*/ 9744 h 10209"/>
              <a:gd name="connsiteX5" fmla="*/ 5404 w 10354"/>
              <a:gd name="connsiteY5" fmla="*/ 10077 h 10209"/>
              <a:gd name="connsiteX6" fmla="*/ 9942 w 10354"/>
              <a:gd name="connsiteY6" fmla="*/ 9857 h 10209"/>
              <a:gd name="connsiteX7" fmla="*/ 10349 w 10354"/>
              <a:gd name="connsiteY7" fmla="*/ 5090 h 10209"/>
              <a:gd name="connsiteX8" fmla="*/ 9818 w 10354"/>
              <a:gd name="connsiteY8" fmla="*/ 495 h 10209"/>
              <a:gd name="connsiteX0" fmla="*/ 9782 w 10318"/>
              <a:gd name="connsiteY0" fmla="*/ 495 h 10209"/>
              <a:gd name="connsiteX1" fmla="*/ 4975 w 10318"/>
              <a:gd name="connsiteY1" fmla="*/ 138 h 10209"/>
              <a:gd name="connsiteX2" fmla="*/ 387 w 10318"/>
              <a:gd name="connsiteY2" fmla="*/ 366 h 10209"/>
              <a:gd name="connsiteX3" fmla="*/ 13 w 10318"/>
              <a:gd name="connsiteY3" fmla="*/ 4958 h 10209"/>
              <a:gd name="connsiteX4" fmla="*/ 349 w 10318"/>
              <a:gd name="connsiteY4" fmla="*/ 9744 h 10209"/>
              <a:gd name="connsiteX5" fmla="*/ 5368 w 10318"/>
              <a:gd name="connsiteY5" fmla="*/ 10077 h 10209"/>
              <a:gd name="connsiteX6" fmla="*/ 9906 w 10318"/>
              <a:gd name="connsiteY6" fmla="*/ 9857 h 10209"/>
              <a:gd name="connsiteX7" fmla="*/ 10313 w 10318"/>
              <a:gd name="connsiteY7" fmla="*/ 5090 h 10209"/>
              <a:gd name="connsiteX8" fmla="*/ 9782 w 10318"/>
              <a:gd name="connsiteY8" fmla="*/ 495 h 10209"/>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36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197"/>
              <a:gd name="connsiteX1" fmla="*/ 4972 w 10315"/>
              <a:gd name="connsiteY1" fmla="*/ 138 h 10197"/>
              <a:gd name="connsiteX2" fmla="*/ 384 w 10315"/>
              <a:gd name="connsiteY2" fmla="*/ 366 h 10197"/>
              <a:gd name="connsiteX3" fmla="*/ 10 w 10315"/>
              <a:gd name="connsiteY3" fmla="*/ 4958 h 10197"/>
              <a:gd name="connsiteX4" fmla="*/ 369 w 10315"/>
              <a:gd name="connsiteY4" fmla="*/ 9586 h 10197"/>
              <a:gd name="connsiteX5" fmla="*/ 5105 w 10315"/>
              <a:gd name="connsiteY5" fmla="*/ 10077 h 10197"/>
              <a:gd name="connsiteX6" fmla="*/ 9903 w 10315"/>
              <a:gd name="connsiteY6" fmla="*/ 9857 h 10197"/>
              <a:gd name="connsiteX7" fmla="*/ 10310 w 10315"/>
              <a:gd name="connsiteY7" fmla="*/ 5090 h 10197"/>
              <a:gd name="connsiteX8" fmla="*/ 9779 w 10315"/>
              <a:gd name="connsiteY8" fmla="*/ 495 h 10197"/>
              <a:gd name="connsiteX0" fmla="*/ 9779 w 10315"/>
              <a:gd name="connsiteY0" fmla="*/ 495 h 10231"/>
              <a:gd name="connsiteX1" fmla="*/ 4972 w 10315"/>
              <a:gd name="connsiteY1" fmla="*/ 138 h 10231"/>
              <a:gd name="connsiteX2" fmla="*/ 384 w 10315"/>
              <a:gd name="connsiteY2" fmla="*/ 366 h 10231"/>
              <a:gd name="connsiteX3" fmla="*/ 10 w 10315"/>
              <a:gd name="connsiteY3" fmla="*/ 4958 h 10231"/>
              <a:gd name="connsiteX4" fmla="*/ 369 w 10315"/>
              <a:gd name="connsiteY4" fmla="*/ 9586 h 10231"/>
              <a:gd name="connsiteX5" fmla="*/ 5105 w 10315"/>
              <a:gd name="connsiteY5" fmla="*/ 10077 h 10231"/>
              <a:gd name="connsiteX6" fmla="*/ 9903 w 10315"/>
              <a:gd name="connsiteY6" fmla="*/ 9857 h 10231"/>
              <a:gd name="connsiteX7" fmla="*/ 10310 w 10315"/>
              <a:gd name="connsiteY7" fmla="*/ 5090 h 10231"/>
              <a:gd name="connsiteX8" fmla="*/ 9779 w 10315"/>
              <a:gd name="connsiteY8" fmla="*/ 495 h 10231"/>
              <a:gd name="connsiteX0" fmla="*/ 9779 w 10310"/>
              <a:gd name="connsiteY0" fmla="*/ 495 h 10231"/>
              <a:gd name="connsiteX1" fmla="*/ 4972 w 10310"/>
              <a:gd name="connsiteY1" fmla="*/ 138 h 10231"/>
              <a:gd name="connsiteX2" fmla="*/ 384 w 10310"/>
              <a:gd name="connsiteY2" fmla="*/ 366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71 h 10207"/>
              <a:gd name="connsiteX1" fmla="*/ 4972 w 10310"/>
              <a:gd name="connsiteY1" fmla="*/ 114 h 10207"/>
              <a:gd name="connsiteX2" fmla="*/ 441 w 10310"/>
              <a:gd name="connsiteY2" fmla="*/ 381 h 10207"/>
              <a:gd name="connsiteX3" fmla="*/ 10 w 10310"/>
              <a:gd name="connsiteY3" fmla="*/ 4934 h 10207"/>
              <a:gd name="connsiteX4" fmla="*/ 369 w 10310"/>
              <a:gd name="connsiteY4" fmla="*/ 9562 h 10207"/>
              <a:gd name="connsiteX5" fmla="*/ 5105 w 10310"/>
              <a:gd name="connsiteY5" fmla="*/ 10053 h 10207"/>
              <a:gd name="connsiteX6" fmla="*/ 9812 w 10310"/>
              <a:gd name="connsiteY6" fmla="*/ 9833 h 10207"/>
              <a:gd name="connsiteX7" fmla="*/ 10310 w 10310"/>
              <a:gd name="connsiteY7" fmla="*/ 5066 h 10207"/>
              <a:gd name="connsiteX8" fmla="*/ 9779 w 10310"/>
              <a:gd name="connsiteY8" fmla="*/ 471 h 10207"/>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79 w 10310"/>
              <a:gd name="connsiteY0" fmla="*/ 495 h 10231"/>
              <a:gd name="connsiteX1" fmla="*/ 4972 w 10310"/>
              <a:gd name="connsiteY1" fmla="*/ 138 h 10231"/>
              <a:gd name="connsiteX2" fmla="*/ 441 w 10310"/>
              <a:gd name="connsiteY2" fmla="*/ 405 h 10231"/>
              <a:gd name="connsiteX3" fmla="*/ 10 w 10310"/>
              <a:gd name="connsiteY3" fmla="*/ 4958 h 10231"/>
              <a:gd name="connsiteX4" fmla="*/ 369 w 10310"/>
              <a:gd name="connsiteY4" fmla="*/ 9586 h 10231"/>
              <a:gd name="connsiteX5" fmla="*/ 5105 w 10310"/>
              <a:gd name="connsiteY5" fmla="*/ 10077 h 10231"/>
              <a:gd name="connsiteX6" fmla="*/ 9812 w 10310"/>
              <a:gd name="connsiteY6" fmla="*/ 9857 h 10231"/>
              <a:gd name="connsiteX7" fmla="*/ 10310 w 10310"/>
              <a:gd name="connsiteY7" fmla="*/ 5090 h 10231"/>
              <a:gd name="connsiteX8" fmla="*/ 9779 w 10310"/>
              <a:gd name="connsiteY8" fmla="*/ 495 h 10231"/>
              <a:gd name="connsiteX0" fmla="*/ 9788 w 10319"/>
              <a:gd name="connsiteY0" fmla="*/ 495 h 10231"/>
              <a:gd name="connsiteX1" fmla="*/ 4981 w 10319"/>
              <a:gd name="connsiteY1" fmla="*/ 138 h 10231"/>
              <a:gd name="connsiteX2" fmla="*/ 450 w 10319"/>
              <a:gd name="connsiteY2" fmla="*/ 405 h 10231"/>
              <a:gd name="connsiteX3" fmla="*/ 8 w 10319"/>
              <a:gd name="connsiteY3" fmla="*/ 4780 h 10231"/>
              <a:gd name="connsiteX4" fmla="*/ 378 w 10319"/>
              <a:gd name="connsiteY4" fmla="*/ 9586 h 10231"/>
              <a:gd name="connsiteX5" fmla="*/ 5114 w 10319"/>
              <a:gd name="connsiteY5" fmla="*/ 10077 h 10231"/>
              <a:gd name="connsiteX6" fmla="*/ 9821 w 10319"/>
              <a:gd name="connsiteY6" fmla="*/ 9857 h 10231"/>
              <a:gd name="connsiteX7" fmla="*/ 10319 w 10319"/>
              <a:gd name="connsiteY7" fmla="*/ 5090 h 10231"/>
              <a:gd name="connsiteX8" fmla="*/ 9788 w 10319"/>
              <a:gd name="connsiteY8" fmla="*/ 495 h 10231"/>
              <a:gd name="connsiteX0" fmla="*/ 9790 w 10321"/>
              <a:gd name="connsiteY0" fmla="*/ 495 h 10231"/>
              <a:gd name="connsiteX1" fmla="*/ 4983 w 10321"/>
              <a:gd name="connsiteY1" fmla="*/ 138 h 10231"/>
              <a:gd name="connsiteX2" fmla="*/ 452 w 10321"/>
              <a:gd name="connsiteY2" fmla="*/ 405 h 10231"/>
              <a:gd name="connsiteX3" fmla="*/ 10 w 10321"/>
              <a:gd name="connsiteY3" fmla="*/ 4780 h 10231"/>
              <a:gd name="connsiteX4" fmla="*/ 380 w 10321"/>
              <a:gd name="connsiteY4" fmla="*/ 9586 h 10231"/>
              <a:gd name="connsiteX5" fmla="*/ 5116 w 10321"/>
              <a:gd name="connsiteY5" fmla="*/ 10077 h 10231"/>
              <a:gd name="connsiteX6" fmla="*/ 9823 w 10321"/>
              <a:gd name="connsiteY6" fmla="*/ 9857 h 10231"/>
              <a:gd name="connsiteX7" fmla="*/ 10321 w 10321"/>
              <a:gd name="connsiteY7" fmla="*/ 5090 h 10231"/>
              <a:gd name="connsiteX8" fmla="*/ 9790 w 10321"/>
              <a:gd name="connsiteY8" fmla="*/ 495 h 10231"/>
              <a:gd name="connsiteX0" fmla="*/ 9707 w 10321"/>
              <a:gd name="connsiteY0" fmla="*/ 365 h 10316"/>
              <a:gd name="connsiteX1" fmla="*/ 4983 w 10321"/>
              <a:gd name="connsiteY1" fmla="*/ 223 h 10316"/>
              <a:gd name="connsiteX2" fmla="*/ 452 w 10321"/>
              <a:gd name="connsiteY2" fmla="*/ 490 h 10316"/>
              <a:gd name="connsiteX3" fmla="*/ 10 w 10321"/>
              <a:gd name="connsiteY3" fmla="*/ 4865 h 10316"/>
              <a:gd name="connsiteX4" fmla="*/ 380 w 10321"/>
              <a:gd name="connsiteY4" fmla="*/ 9671 h 10316"/>
              <a:gd name="connsiteX5" fmla="*/ 5116 w 10321"/>
              <a:gd name="connsiteY5" fmla="*/ 10162 h 10316"/>
              <a:gd name="connsiteX6" fmla="*/ 9823 w 10321"/>
              <a:gd name="connsiteY6" fmla="*/ 9942 h 10316"/>
              <a:gd name="connsiteX7" fmla="*/ 10321 w 10321"/>
              <a:gd name="connsiteY7" fmla="*/ 5175 h 10316"/>
              <a:gd name="connsiteX8" fmla="*/ 9707 w 10321"/>
              <a:gd name="connsiteY8" fmla="*/ 365 h 10316"/>
              <a:gd name="connsiteX0" fmla="*/ 9707 w 10327"/>
              <a:gd name="connsiteY0" fmla="*/ 365 h 10327"/>
              <a:gd name="connsiteX1" fmla="*/ 4983 w 10327"/>
              <a:gd name="connsiteY1" fmla="*/ 223 h 10327"/>
              <a:gd name="connsiteX2" fmla="*/ 452 w 10327"/>
              <a:gd name="connsiteY2" fmla="*/ 490 h 10327"/>
              <a:gd name="connsiteX3" fmla="*/ 10 w 10327"/>
              <a:gd name="connsiteY3" fmla="*/ 4865 h 10327"/>
              <a:gd name="connsiteX4" fmla="*/ 380 w 10327"/>
              <a:gd name="connsiteY4" fmla="*/ 9671 h 10327"/>
              <a:gd name="connsiteX5" fmla="*/ 5116 w 10327"/>
              <a:gd name="connsiteY5" fmla="*/ 10162 h 10327"/>
              <a:gd name="connsiteX6" fmla="*/ 9918 w 10327"/>
              <a:gd name="connsiteY6" fmla="*/ 9749 h 10327"/>
              <a:gd name="connsiteX7" fmla="*/ 10321 w 10327"/>
              <a:gd name="connsiteY7" fmla="*/ 5175 h 10327"/>
              <a:gd name="connsiteX8" fmla="*/ 9707 w 10327"/>
              <a:gd name="connsiteY8" fmla="*/ 365 h 10327"/>
              <a:gd name="connsiteX0" fmla="*/ 9707 w 10327"/>
              <a:gd name="connsiteY0" fmla="*/ 365 h 10265"/>
              <a:gd name="connsiteX1" fmla="*/ 4983 w 10327"/>
              <a:gd name="connsiteY1" fmla="*/ 223 h 10265"/>
              <a:gd name="connsiteX2" fmla="*/ 452 w 10327"/>
              <a:gd name="connsiteY2" fmla="*/ 490 h 10265"/>
              <a:gd name="connsiteX3" fmla="*/ 10 w 10327"/>
              <a:gd name="connsiteY3" fmla="*/ 4865 h 10265"/>
              <a:gd name="connsiteX4" fmla="*/ 380 w 10327"/>
              <a:gd name="connsiteY4" fmla="*/ 9671 h 10265"/>
              <a:gd name="connsiteX5" fmla="*/ 5188 w 10327"/>
              <a:gd name="connsiteY5" fmla="*/ 10012 h 10265"/>
              <a:gd name="connsiteX6" fmla="*/ 9918 w 10327"/>
              <a:gd name="connsiteY6" fmla="*/ 9749 h 10265"/>
              <a:gd name="connsiteX7" fmla="*/ 10321 w 10327"/>
              <a:gd name="connsiteY7" fmla="*/ 5175 h 10265"/>
              <a:gd name="connsiteX8" fmla="*/ 9707 w 10327"/>
              <a:gd name="connsiteY8" fmla="*/ 365 h 10265"/>
              <a:gd name="connsiteX0" fmla="*/ 9710 w 10330"/>
              <a:gd name="connsiteY0" fmla="*/ 365 h 10251"/>
              <a:gd name="connsiteX1" fmla="*/ 4986 w 10330"/>
              <a:gd name="connsiteY1" fmla="*/ 223 h 10251"/>
              <a:gd name="connsiteX2" fmla="*/ 455 w 10330"/>
              <a:gd name="connsiteY2" fmla="*/ 490 h 10251"/>
              <a:gd name="connsiteX3" fmla="*/ 13 w 10330"/>
              <a:gd name="connsiteY3" fmla="*/ 4865 h 10251"/>
              <a:gd name="connsiteX4" fmla="*/ 562 w 10330"/>
              <a:gd name="connsiteY4" fmla="*/ 9650 h 10251"/>
              <a:gd name="connsiteX5" fmla="*/ 5191 w 10330"/>
              <a:gd name="connsiteY5" fmla="*/ 10012 h 10251"/>
              <a:gd name="connsiteX6" fmla="*/ 9921 w 10330"/>
              <a:gd name="connsiteY6" fmla="*/ 9749 h 10251"/>
              <a:gd name="connsiteX7" fmla="*/ 10324 w 10330"/>
              <a:gd name="connsiteY7" fmla="*/ 5175 h 10251"/>
              <a:gd name="connsiteX8" fmla="*/ 9710 w 10330"/>
              <a:gd name="connsiteY8" fmla="*/ 365 h 10251"/>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0 w 10330"/>
              <a:gd name="connsiteY0" fmla="*/ 365 h 10127"/>
              <a:gd name="connsiteX1" fmla="*/ 4986 w 10330"/>
              <a:gd name="connsiteY1" fmla="*/ 223 h 10127"/>
              <a:gd name="connsiteX2" fmla="*/ 455 w 10330"/>
              <a:gd name="connsiteY2" fmla="*/ 490 h 10127"/>
              <a:gd name="connsiteX3" fmla="*/ 13 w 10330"/>
              <a:gd name="connsiteY3" fmla="*/ 4865 h 10127"/>
              <a:gd name="connsiteX4" fmla="*/ 562 w 10330"/>
              <a:gd name="connsiteY4" fmla="*/ 9650 h 10127"/>
              <a:gd name="connsiteX5" fmla="*/ 5191 w 10330"/>
              <a:gd name="connsiteY5" fmla="*/ 10012 h 10127"/>
              <a:gd name="connsiteX6" fmla="*/ 9921 w 10330"/>
              <a:gd name="connsiteY6" fmla="*/ 9749 h 10127"/>
              <a:gd name="connsiteX7" fmla="*/ 10324 w 10330"/>
              <a:gd name="connsiteY7" fmla="*/ 5175 h 10127"/>
              <a:gd name="connsiteX8" fmla="*/ 9710 w 10330"/>
              <a:gd name="connsiteY8" fmla="*/ 365 h 10127"/>
              <a:gd name="connsiteX0" fmla="*/ 9712 w 10332"/>
              <a:gd name="connsiteY0" fmla="*/ 365 h 10317"/>
              <a:gd name="connsiteX1" fmla="*/ 4988 w 10332"/>
              <a:gd name="connsiteY1" fmla="*/ 223 h 10317"/>
              <a:gd name="connsiteX2" fmla="*/ 457 w 10332"/>
              <a:gd name="connsiteY2" fmla="*/ 490 h 10317"/>
              <a:gd name="connsiteX3" fmla="*/ 15 w 10332"/>
              <a:gd name="connsiteY3" fmla="*/ 4865 h 10317"/>
              <a:gd name="connsiteX4" fmla="*/ 588 w 10332"/>
              <a:gd name="connsiteY4" fmla="*/ 9929 h 10317"/>
              <a:gd name="connsiteX5" fmla="*/ 5193 w 10332"/>
              <a:gd name="connsiteY5" fmla="*/ 10012 h 10317"/>
              <a:gd name="connsiteX6" fmla="*/ 9923 w 10332"/>
              <a:gd name="connsiteY6" fmla="*/ 9749 h 10317"/>
              <a:gd name="connsiteX7" fmla="*/ 10326 w 10332"/>
              <a:gd name="connsiteY7" fmla="*/ 5175 h 10317"/>
              <a:gd name="connsiteX8" fmla="*/ 9712 w 10332"/>
              <a:gd name="connsiteY8" fmla="*/ 365 h 10317"/>
              <a:gd name="connsiteX0" fmla="*/ 9712 w 10332"/>
              <a:gd name="connsiteY0" fmla="*/ 365 h 10185"/>
              <a:gd name="connsiteX1" fmla="*/ 4988 w 10332"/>
              <a:gd name="connsiteY1" fmla="*/ 223 h 10185"/>
              <a:gd name="connsiteX2" fmla="*/ 457 w 10332"/>
              <a:gd name="connsiteY2" fmla="*/ 490 h 10185"/>
              <a:gd name="connsiteX3" fmla="*/ 15 w 10332"/>
              <a:gd name="connsiteY3" fmla="*/ 4865 h 10185"/>
              <a:gd name="connsiteX4" fmla="*/ 588 w 10332"/>
              <a:gd name="connsiteY4" fmla="*/ 9929 h 10185"/>
              <a:gd name="connsiteX5" fmla="*/ 5193 w 10332"/>
              <a:gd name="connsiteY5" fmla="*/ 10012 h 10185"/>
              <a:gd name="connsiteX6" fmla="*/ 9923 w 10332"/>
              <a:gd name="connsiteY6" fmla="*/ 9749 h 10185"/>
              <a:gd name="connsiteX7" fmla="*/ 10326 w 10332"/>
              <a:gd name="connsiteY7" fmla="*/ 5175 h 10185"/>
              <a:gd name="connsiteX8" fmla="*/ 9712 w 10332"/>
              <a:gd name="connsiteY8" fmla="*/ 365 h 10185"/>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326"/>
              <a:gd name="connsiteY0" fmla="*/ 365 h 10183"/>
              <a:gd name="connsiteX1" fmla="*/ 4988 w 10326"/>
              <a:gd name="connsiteY1" fmla="*/ 223 h 10183"/>
              <a:gd name="connsiteX2" fmla="*/ 457 w 10326"/>
              <a:gd name="connsiteY2" fmla="*/ 490 h 10183"/>
              <a:gd name="connsiteX3" fmla="*/ 15 w 10326"/>
              <a:gd name="connsiteY3" fmla="*/ 4865 h 10183"/>
              <a:gd name="connsiteX4" fmla="*/ 588 w 10326"/>
              <a:gd name="connsiteY4" fmla="*/ 9929 h 10183"/>
              <a:gd name="connsiteX5" fmla="*/ 5193 w 10326"/>
              <a:gd name="connsiteY5" fmla="*/ 10012 h 10183"/>
              <a:gd name="connsiteX6" fmla="*/ 9792 w 10326"/>
              <a:gd name="connsiteY6" fmla="*/ 9792 h 10183"/>
              <a:gd name="connsiteX7" fmla="*/ 10326 w 10326"/>
              <a:gd name="connsiteY7" fmla="*/ 5175 h 10183"/>
              <a:gd name="connsiteX8" fmla="*/ 9712 w 10326"/>
              <a:gd name="connsiteY8" fmla="*/ 365 h 10183"/>
              <a:gd name="connsiteX0" fmla="*/ 9712 w 10267"/>
              <a:gd name="connsiteY0" fmla="*/ 365 h 10183"/>
              <a:gd name="connsiteX1" fmla="*/ 4988 w 10267"/>
              <a:gd name="connsiteY1" fmla="*/ 223 h 10183"/>
              <a:gd name="connsiteX2" fmla="*/ 457 w 10267"/>
              <a:gd name="connsiteY2" fmla="*/ 490 h 10183"/>
              <a:gd name="connsiteX3" fmla="*/ 15 w 10267"/>
              <a:gd name="connsiteY3" fmla="*/ 4865 h 10183"/>
              <a:gd name="connsiteX4" fmla="*/ 588 w 10267"/>
              <a:gd name="connsiteY4" fmla="*/ 9929 h 10183"/>
              <a:gd name="connsiteX5" fmla="*/ 5193 w 10267"/>
              <a:gd name="connsiteY5" fmla="*/ 10012 h 10183"/>
              <a:gd name="connsiteX6" fmla="*/ 9792 w 10267"/>
              <a:gd name="connsiteY6" fmla="*/ 9792 h 10183"/>
              <a:gd name="connsiteX7" fmla="*/ 10266 w 10267"/>
              <a:gd name="connsiteY7" fmla="*/ 5175 h 10183"/>
              <a:gd name="connsiteX8" fmla="*/ 9712 w 10267"/>
              <a:gd name="connsiteY8" fmla="*/ 365 h 10183"/>
              <a:gd name="connsiteX0" fmla="*/ 9712 w 10288"/>
              <a:gd name="connsiteY0" fmla="*/ 365 h 10186"/>
              <a:gd name="connsiteX1" fmla="*/ 4988 w 10288"/>
              <a:gd name="connsiteY1" fmla="*/ 223 h 10186"/>
              <a:gd name="connsiteX2" fmla="*/ 457 w 10288"/>
              <a:gd name="connsiteY2" fmla="*/ 490 h 10186"/>
              <a:gd name="connsiteX3" fmla="*/ 15 w 10288"/>
              <a:gd name="connsiteY3" fmla="*/ 4865 h 10186"/>
              <a:gd name="connsiteX4" fmla="*/ 588 w 10288"/>
              <a:gd name="connsiteY4" fmla="*/ 9929 h 10186"/>
              <a:gd name="connsiteX5" fmla="*/ 5193 w 10288"/>
              <a:gd name="connsiteY5" fmla="*/ 10012 h 10186"/>
              <a:gd name="connsiteX6" fmla="*/ 9935 w 10288"/>
              <a:gd name="connsiteY6" fmla="*/ 9728 h 10186"/>
              <a:gd name="connsiteX7" fmla="*/ 10266 w 10288"/>
              <a:gd name="connsiteY7" fmla="*/ 5175 h 10186"/>
              <a:gd name="connsiteX8" fmla="*/ 9712 w 10288"/>
              <a:gd name="connsiteY8" fmla="*/ 365 h 10186"/>
              <a:gd name="connsiteX0" fmla="*/ 9712 w 10288"/>
              <a:gd name="connsiteY0" fmla="*/ 435 h 10256"/>
              <a:gd name="connsiteX1" fmla="*/ 4988 w 10288"/>
              <a:gd name="connsiteY1" fmla="*/ 100 h 10256"/>
              <a:gd name="connsiteX2" fmla="*/ 457 w 10288"/>
              <a:gd name="connsiteY2" fmla="*/ 560 h 10256"/>
              <a:gd name="connsiteX3" fmla="*/ 15 w 10288"/>
              <a:gd name="connsiteY3" fmla="*/ 4935 h 10256"/>
              <a:gd name="connsiteX4" fmla="*/ 588 w 10288"/>
              <a:gd name="connsiteY4" fmla="*/ 9999 h 10256"/>
              <a:gd name="connsiteX5" fmla="*/ 5193 w 10288"/>
              <a:gd name="connsiteY5" fmla="*/ 10082 h 10256"/>
              <a:gd name="connsiteX6" fmla="*/ 9935 w 10288"/>
              <a:gd name="connsiteY6" fmla="*/ 9798 h 10256"/>
              <a:gd name="connsiteX7" fmla="*/ 10266 w 10288"/>
              <a:gd name="connsiteY7" fmla="*/ 5245 h 10256"/>
              <a:gd name="connsiteX8" fmla="*/ 9712 w 10288"/>
              <a:gd name="connsiteY8" fmla="*/ 435 h 10256"/>
              <a:gd name="connsiteX0" fmla="*/ 9749 w 10325"/>
              <a:gd name="connsiteY0" fmla="*/ 435 h 10256"/>
              <a:gd name="connsiteX1" fmla="*/ 5025 w 10325"/>
              <a:gd name="connsiteY1" fmla="*/ 100 h 10256"/>
              <a:gd name="connsiteX2" fmla="*/ 387 w 10325"/>
              <a:gd name="connsiteY2" fmla="*/ 431 h 10256"/>
              <a:gd name="connsiteX3" fmla="*/ 52 w 10325"/>
              <a:gd name="connsiteY3" fmla="*/ 4935 h 10256"/>
              <a:gd name="connsiteX4" fmla="*/ 625 w 10325"/>
              <a:gd name="connsiteY4" fmla="*/ 9999 h 10256"/>
              <a:gd name="connsiteX5" fmla="*/ 5230 w 10325"/>
              <a:gd name="connsiteY5" fmla="*/ 10082 h 10256"/>
              <a:gd name="connsiteX6" fmla="*/ 9972 w 10325"/>
              <a:gd name="connsiteY6" fmla="*/ 9798 h 10256"/>
              <a:gd name="connsiteX7" fmla="*/ 10303 w 10325"/>
              <a:gd name="connsiteY7" fmla="*/ 5245 h 10256"/>
              <a:gd name="connsiteX8" fmla="*/ 9749 w 10325"/>
              <a:gd name="connsiteY8" fmla="*/ 435 h 10256"/>
              <a:gd name="connsiteX0" fmla="*/ 9821 w 10325"/>
              <a:gd name="connsiteY0" fmla="*/ 401 h 10308"/>
              <a:gd name="connsiteX1" fmla="*/ 5025 w 10325"/>
              <a:gd name="connsiteY1" fmla="*/ 152 h 10308"/>
              <a:gd name="connsiteX2" fmla="*/ 387 w 10325"/>
              <a:gd name="connsiteY2" fmla="*/ 483 h 10308"/>
              <a:gd name="connsiteX3" fmla="*/ 52 w 10325"/>
              <a:gd name="connsiteY3" fmla="*/ 4987 h 10308"/>
              <a:gd name="connsiteX4" fmla="*/ 625 w 10325"/>
              <a:gd name="connsiteY4" fmla="*/ 10051 h 10308"/>
              <a:gd name="connsiteX5" fmla="*/ 5230 w 10325"/>
              <a:gd name="connsiteY5" fmla="*/ 10134 h 10308"/>
              <a:gd name="connsiteX6" fmla="*/ 9972 w 10325"/>
              <a:gd name="connsiteY6" fmla="*/ 9850 h 10308"/>
              <a:gd name="connsiteX7" fmla="*/ 10303 w 10325"/>
              <a:gd name="connsiteY7" fmla="*/ 5297 h 10308"/>
              <a:gd name="connsiteX8" fmla="*/ 9821 w 10325"/>
              <a:gd name="connsiteY8" fmla="*/ 401 h 10308"/>
              <a:gd name="connsiteX0" fmla="*/ 9821 w 10325"/>
              <a:gd name="connsiteY0" fmla="*/ 444 h 10351"/>
              <a:gd name="connsiteX1" fmla="*/ 5120 w 10325"/>
              <a:gd name="connsiteY1" fmla="*/ 88 h 10351"/>
              <a:gd name="connsiteX2" fmla="*/ 387 w 10325"/>
              <a:gd name="connsiteY2" fmla="*/ 526 h 10351"/>
              <a:gd name="connsiteX3" fmla="*/ 52 w 10325"/>
              <a:gd name="connsiteY3" fmla="*/ 5030 h 10351"/>
              <a:gd name="connsiteX4" fmla="*/ 625 w 10325"/>
              <a:gd name="connsiteY4" fmla="*/ 10094 h 10351"/>
              <a:gd name="connsiteX5" fmla="*/ 5230 w 10325"/>
              <a:gd name="connsiteY5" fmla="*/ 10177 h 10351"/>
              <a:gd name="connsiteX6" fmla="*/ 9972 w 10325"/>
              <a:gd name="connsiteY6" fmla="*/ 9893 h 10351"/>
              <a:gd name="connsiteX7" fmla="*/ 10303 w 10325"/>
              <a:gd name="connsiteY7" fmla="*/ 5340 h 10351"/>
              <a:gd name="connsiteX8" fmla="*/ 9821 w 10325"/>
              <a:gd name="connsiteY8" fmla="*/ 444 h 10351"/>
              <a:gd name="connsiteX0" fmla="*/ 9939 w 10443"/>
              <a:gd name="connsiteY0" fmla="*/ 444 h 10504"/>
              <a:gd name="connsiteX1" fmla="*/ 5238 w 10443"/>
              <a:gd name="connsiteY1" fmla="*/ 88 h 10504"/>
              <a:gd name="connsiteX2" fmla="*/ 505 w 10443"/>
              <a:gd name="connsiteY2" fmla="*/ 526 h 10504"/>
              <a:gd name="connsiteX3" fmla="*/ 15 w 10443"/>
              <a:gd name="connsiteY3" fmla="*/ 5051 h 10504"/>
              <a:gd name="connsiteX4" fmla="*/ 743 w 10443"/>
              <a:gd name="connsiteY4" fmla="*/ 10094 h 10504"/>
              <a:gd name="connsiteX5" fmla="*/ 5348 w 10443"/>
              <a:gd name="connsiteY5" fmla="*/ 10177 h 10504"/>
              <a:gd name="connsiteX6" fmla="*/ 10090 w 10443"/>
              <a:gd name="connsiteY6" fmla="*/ 9893 h 10504"/>
              <a:gd name="connsiteX7" fmla="*/ 10421 w 10443"/>
              <a:gd name="connsiteY7" fmla="*/ 5340 h 10504"/>
              <a:gd name="connsiteX8" fmla="*/ 9939 w 10443"/>
              <a:gd name="connsiteY8" fmla="*/ 444 h 10504"/>
              <a:gd name="connsiteX0" fmla="*/ 9989 w 10493"/>
              <a:gd name="connsiteY0" fmla="*/ 444 h 10473"/>
              <a:gd name="connsiteX1" fmla="*/ 5288 w 10493"/>
              <a:gd name="connsiteY1" fmla="*/ 88 h 10473"/>
              <a:gd name="connsiteX2" fmla="*/ 555 w 10493"/>
              <a:gd name="connsiteY2" fmla="*/ 526 h 10473"/>
              <a:gd name="connsiteX3" fmla="*/ 65 w 10493"/>
              <a:gd name="connsiteY3" fmla="*/ 5051 h 10473"/>
              <a:gd name="connsiteX4" fmla="*/ 602 w 10493"/>
              <a:gd name="connsiteY4" fmla="*/ 10051 h 10473"/>
              <a:gd name="connsiteX5" fmla="*/ 5398 w 10493"/>
              <a:gd name="connsiteY5" fmla="*/ 10177 h 10473"/>
              <a:gd name="connsiteX6" fmla="*/ 10140 w 10493"/>
              <a:gd name="connsiteY6" fmla="*/ 9893 h 10473"/>
              <a:gd name="connsiteX7" fmla="*/ 10471 w 10493"/>
              <a:gd name="connsiteY7" fmla="*/ 5340 h 10473"/>
              <a:gd name="connsiteX8" fmla="*/ 9989 w 10493"/>
              <a:gd name="connsiteY8" fmla="*/ 444 h 10473"/>
              <a:gd name="connsiteX0" fmla="*/ 9928 w 10432"/>
              <a:gd name="connsiteY0" fmla="*/ 444 h 10484"/>
              <a:gd name="connsiteX1" fmla="*/ 5227 w 10432"/>
              <a:gd name="connsiteY1" fmla="*/ 88 h 10484"/>
              <a:gd name="connsiteX2" fmla="*/ 494 w 10432"/>
              <a:gd name="connsiteY2" fmla="*/ 526 h 10484"/>
              <a:gd name="connsiteX3" fmla="*/ 4 w 10432"/>
              <a:gd name="connsiteY3" fmla="*/ 5051 h 10484"/>
              <a:gd name="connsiteX4" fmla="*/ 541 w 10432"/>
              <a:gd name="connsiteY4" fmla="*/ 10051 h 10484"/>
              <a:gd name="connsiteX5" fmla="*/ 5337 w 10432"/>
              <a:gd name="connsiteY5" fmla="*/ 10177 h 10484"/>
              <a:gd name="connsiteX6" fmla="*/ 10079 w 10432"/>
              <a:gd name="connsiteY6" fmla="*/ 9893 h 10484"/>
              <a:gd name="connsiteX7" fmla="*/ 10410 w 10432"/>
              <a:gd name="connsiteY7" fmla="*/ 5340 h 10484"/>
              <a:gd name="connsiteX8" fmla="*/ 9928 w 10432"/>
              <a:gd name="connsiteY8" fmla="*/ 444 h 10484"/>
              <a:gd name="connsiteX0" fmla="*/ 9988 w 10492"/>
              <a:gd name="connsiteY0" fmla="*/ 444 h 10557"/>
              <a:gd name="connsiteX1" fmla="*/ 5287 w 10492"/>
              <a:gd name="connsiteY1" fmla="*/ 88 h 10557"/>
              <a:gd name="connsiteX2" fmla="*/ 554 w 10492"/>
              <a:gd name="connsiteY2" fmla="*/ 526 h 10557"/>
              <a:gd name="connsiteX3" fmla="*/ 64 w 10492"/>
              <a:gd name="connsiteY3" fmla="*/ 5051 h 10557"/>
              <a:gd name="connsiteX4" fmla="*/ 601 w 10492"/>
              <a:gd name="connsiteY4" fmla="*/ 10051 h 10557"/>
              <a:gd name="connsiteX5" fmla="*/ 5385 w 10492"/>
              <a:gd name="connsiteY5" fmla="*/ 10370 h 10557"/>
              <a:gd name="connsiteX6" fmla="*/ 10139 w 10492"/>
              <a:gd name="connsiteY6" fmla="*/ 9893 h 10557"/>
              <a:gd name="connsiteX7" fmla="*/ 10470 w 10492"/>
              <a:gd name="connsiteY7" fmla="*/ 5340 h 10557"/>
              <a:gd name="connsiteX8" fmla="*/ 9988 w 10492"/>
              <a:gd name="connsiteY8" fmla="*/ 444 h 10557"/>
              <a:gd name="connsiteX0" fmla="*/ 9928 w 10432"/>
              <a:gd name="connsiteY0" fmla="*/ 444 h 10515"/>
              <a:gd name="connsiteX1" fmla="*/ 5227 w 10432"/>
              <a:gd name="connsiteY1" fmla="*/ 88 h 10515"/>
              <a:gd name="connsiteX2" fmla="*/ 494 w 10432"/>
              <a:gd name="connsiteY2" fmla="*/ 526 h 10515"/>
              <a:gd name="connsiteX3" fmla="*/ 4 w 10432"/>
              <a:gd name="connsiteY3" fmla="*/ 5051 h 10515"/>
              <a:gd name="connsiteX4" fmla="*/ 541 w 10432"/>
              <a:gd name="connsiteY4" fmla="*/ 10051 h 10515"/>
              <a:gd name="connsiteX5" fmla="*/ 5325 w 10432"/>
              <a:gd name="connsiteY5" fmla="*/ 10370 h 10515"/>
              <a:gd name="connsiteX6" fmla="*/ 10079 w 10432"/>
              <a:gd name="connsiteY6" fmla="*/ 9893 h 10515"/>
              <a:gd name="connsiteX7" fmla="*/ 10410 w 10432"/>
              <a:gd name="connsiteY7" fmla="*/ 5340 h 10515"/>
              <a:gd name="connsiteX8" fmla="*/ 9928 w 10432"/>
              <a:gd name="connsiteY8" fmla="*/ 444 h 10515"/>
              <a:gd name="connsiteX0" fmla="*/ 9934 w 10438"/>
              <a:gd name="connsiteY0" fmla="*/ 444 h 10584"/>
              <a:gd name="connsiteX1" fmla="*/ 5233 w 10438"/>
              <a:gd name="connsiteY1" fmla="*/ 88 h 10584"/>
              <a:gd name="connsiteX2" fmla="*/ 500 w 10438"/>
              <a:gd name="connsiteY2" fmla="*/ 526 h 10584"/>
              <a:gd name="connsiteX3" fmla="*/ 10 w 10438"/>
              <a:gd name="connsiteY3" fmla="*/ 5051 h 10584"/>
              <a:gd name="connsiteX4" fmla="*/ 666 w 10438"/>
              <a:gd name="connsiteY4" fmla="*/ 10158 h 10584"/>
              <a:gd name="connsiteX5" fmla="*/ 5331 w 10438"/>
              <a:gd name="connsiteY5" fmla="*/ 10370 h 10584"/>
              <a:gd name="connsiteX6" fmla="*/ 10085 w 10438"/>
              <a:gd name="connsiteY6" fmla="*/ 9893 h 10584"/>
              <a:gd name="connsiteX7" fmla="*/ 10416 w 10438"/>
              <a:gd name="connsiteY7" fmla="*/ 5340 h 10584"/>
              <a:gd name="connsiteX8" fmla="*/ 9934 w 10438"/>
              <a:gd name="connsiteY8" fmla="*/ 444 h 10584"/>
              <a:gd name="connsiteX0" fmla="*/ 9934 w 10438"/>
              <a:gd name="connsiteY0" fmla="*/ 444 h 10605"/>
              <a:gd name="connsiteX1" fmla="*/ 5233 w 10438"/>
              <a:gd name="connsiteY1" fmla="*/ 88 h 10605"/>
              <a:gd name="connsiteX2" fmla="*/ 500 w 10438"/>
              <a:gd name="connsiteY2" fmla="*/ 526 h 10605"/>
              <a:gd name="connsiteX3" fmla="*/ 10 w 10438"/>
              <a:gd name="connsiteY3" fmla="*/ 5051 h 10605"/>
              <a:gd name="connsiteX4" fmla="*/ 666 w 10438"/>
              <a:gd name="connsiteY4" fmla="*/ 10158 h 10605"/>
              <a:gd name="connsiteX5" fmla="*/ 5331 w 10438"/>
              <a:gd name="connsiteY5" fmla="*/ 10370 h 10605"/>
              <a:gd name="connsiteX6" fmla="*/ 10085 w 10438"/>
              <a:gd name="connsiteY6" fmla="*/ 9893 h 10605"/>
              <a:gd name="connsiteX7" fmla="*/ 10416 w 10438"/>
              <a:gd name="connsiteY7" fmla="*/ 5340 h 10605"/>
              <a:gd name="connsiteX8" fmla="*/ 9934 w 10438"/>
              <a:gd name="connsiteY8" fmla="*/ 444 h 10605"/>
              <a:gd name="connsiteX0" fmla="*/ 9934 w 10438"/>
              <a:gd name="connsiteY0" fmla="*/ 444 h 10497"/>
              <a:gd name="connsiteX1" fmla="*/ 5233 w 10438"/>
              <a:gd name="connsiteY1" fmla="*/ 88 h 10497"/>
              <a:gd name="connsiteX2" fmla="*/ 500 w 10438"/>
              <a:gd name="connsiteY2" fmla="*/ 526 h 10497"/>
              <a:gd name="connsiteX3" fmla="*/ 10 w 10438"/>
              <a:gd name="connsiteY3" fmla="*/ 5051 h 10497"/>
              <a:gd name="connsiteX4" fmla="*/ 666 w 10438"/>
              <a:gd name="connsiteY4" fmla="*/ 10158 h 10497"/>
              <a:gd name="connsiteX5" fmla="*/ 5331 w 10438"/>
              <a:gd name="connsiteY5" fmla="*/ 10370 h 10497"/>
              <a:gd name="connsiteX6" fmla="*/ 10085 w 10438"/>
              <a:gd name="connsiteY6" fmla="*/ 9893 h 10497"/>
              <a:gd name="connsiteX7" fmla="*/ 10416 w 10438"/>
              <a:gd name="connsiteY7" fmla="*/ 5340 h 10497"/>
              <a:gd name="connsiteX8" fmla="*/ 9934 w 10438"/>
              <a:gd name="connsiteY8" fmla="*/ 444 h 10497"/>
              <a:gd name="connsiteX0" fmla="*/ 9934 w 10455"/>
              <a:gd name="connsiteY0" fmla="*/ 444 h 10491"/>
              <a:gd name="connsiteX1" fmla="*/ 5233 w 10455"/>
              <a:gd name="connsiteY1" fmla="*/ 88 h 10491"/>
              <a:gd name="connsiteX2" fmla="*/ 500 w 10455"/>
              <a:gd name="connsiteY2" fmla="*/ 526 h 10491"/>
              <a:gd name="connsiteX3" fmla="*/ 10 w 10455"/>
              <a:gd name="connsiteY3" fmla="*/ 5051 h 10491"/>
              <a:gd name="connsiteX4" fmla="*/ 666 w 10455"/>
              <a:gd name="connsiteY4" fmla="*/ 10158 h 10491"/>
              <a:gd name="connsiteX5" fmla="*/ 5331 w 10455"/>
              <a:gd name="connsiteY5" fmla="*/ 10370 h 10491"/>
              <a:gd name="connsiteX6" fmla="*/ 10133 w 10455"/>
              <a:gd name="connsiteY6" fmla="*/ 10000 h 10491"/>
              <a:gd name="connsiteX7" fmla="*/ 10416 w 10455"/>
              <a:gd name="connsiteY7" fmla="*/ 5340 h 10491"/>
              <a:gd name="connsiteX8" fmla="*/ 9934 w 10455"/>
              <a:gd name="connsiteY8" fmla="*/ 444 h 10491"/>
              <a:gd name="connsiteX0" fmla="*/ 9994 w 10455"/>
              <a:gd name="connsiteY0" fmla="*/ 435 h 10503"/>
              <a:gd name="connsiteX1" fmla="*/ 5233 w 10455"/>
              <a:gd name="connsiteY1" fmla="*/ 100 h 10503"/>
              <a:gd name="connsiteX2" fmla="*/ 500 w 10455"/>
              <a:gd name="connsiteY2" fmla="*/ 538 h 10503"/>
              <a:gd name="connsiteX3" fmla="*/ 10 w 10455"/>
              <a:gd name="connsiteY3" fmla="*/ 5063 h 10503"/>
              <a:gd name="connsiteX4" fmla="*/ 666 w 10455"/>
              <a:gd name="connsiteY4" fmla="*/ 10170 h 10503"/>
              <a:gd name="connsiteX5" fmla="*/ 5331 w 10455"/>
              <a:gd name="connsiteY5" fmla="*/ 10382 h 10503"/>
              <a:gd name="connsiteX6" fmla="*/ 10133 w 10455"/>
              <a:gd name="connsiteY6" fmla="*/ 10012 h 10503"/>
              <a:gd name="connsiteX7" fmla="*/ 10416 w 10455"/>
              <a:gd name="connsiteY7" fmla="*/ 5352 h 10503"/>
              <a:gd name="connsiteX8" fmla="*/ 9994 w 10455"/>
              <a:gd name="connsiteY8" fmla="*/ 435 h 10503"/>
              <a:gd name="connsiteX0" fmla="*/ 9994 w 10541"/>
              <a:gd name="connsiteY0" fmla="*/ 435 h 10503"/>
              <a:gd name="connsiteX1" fmla="*/ 5233 w 10541"/>
              <a:gd name="connsiteY1" fmla="*/ 100 h 10503"/>
              <a:gd name="connsiteX2" fmla="*/ 500 w 10541"/>
              <a:gd name="connsiteY2" fmla="*/ 538 h 10503"/>
              <a:gd name="connsiteX3" fmla="*/ 10 w 10541"/>
              <a:gd name="connsiteY3" fmla="*/ 5063 h 10503"/>
              <a:gd name="connsiteX4" fmla="*/ 666 w 10541"/>
              <a:gd name="connsiteY4" fmla="*/ 10170 h 10503"/>
              <a:gd name="connsiteX5" fmla="*/ 5331 w 10541"/>
              <a:gd name="connsiteY5" fmla="*/ 10382 h 10503"/>
              <a:gd name="connsiteX6" fmla="*/ 10133 w 10541"/>
              <a:gd name="connsiteY6" fmla="*/ 10012 h 10503"/>
              <a:gd name="connsiteX7" fmla="*/ 10535 w 10541"/>
              <a:gd name="connsiteY7" fmla="*/ 5331 h 10503"/>
              <a:gd name="connsiteX8" fmla="*/ 9994 w 10541"/>
              <a:gd name="connsiteY8" fmla="*/ 435 h 10503"/>
              <a:gd name="connsiteX0" fmla="*/ 9994 w 10550"/>
              <a:gd name="connsiteY0" fmla="*/ 435 h 10500"/>
              <a:gd name="connsiteX1" fmla="*/ 5233 w 10550"/>
              <a:gd name="connsiteY1" fmla="*/ 100 h 10500"/>
              <a:gd name="connsiteX2" fmla="*/ 500 w 10550"/>
              <a:gd name="connsiteY2" fmla="*/ 538 h 10500"/>
              <a:gd name="connsiteX3" fmla="*/ 10 w 10550"/>
              <a:gd name="connsiteY3" fmla="*/ 5063 h 10500"/>
              <a:gd name="connsiteX4" fmla="*/ 666 w 10550"/>
              <a:gd name="connsiteY4" fmla="*/ 10170 h 10500"/>
              <a:gd name="connsiteX5" fmla="*/ 5331 w 10550"/>
              <a:gd name="connsiteY5" fmla="*/ 10382 h 10500"/>
              <a:gd name="connsiteX6" fmla="*/ 10181 w 10550"/>
              <a:gd name="connsiteY6" fmla="*/ 10055 h 10500"/>
              <a:gd name="connsiteX7" fmla="*/ 10535 w 10550"/>
              <a:gd name="connsiteY7" fmla="*/ 5331 h 10500"/>
              <a:gd name="connsiteX8" fmla="*/ 9994 w 10550"/>
              <a:gd name="connsiteY8" fmla="*/ 435 h 10500"/>
              <a:gd name="connsiteX0" fmla="*/ 9994 w 10550"/>
              <a:gd name="connsiteY0" fmla="*/ 435 h 10528"/>
              <a:gd name="connsiteX1" fmla="*/ 5233 w 10550"/>
              <a:gd name="connsiteY1" fmla="*/ 100 h 10528"/>
              <a:gd name="connsiteX2" fmla="*/ 500 w 10550"/>
              <a:gd name="connsiteY2" fmla="*/ 538 h 10528"/>
              <a:gd name="connsiteX3" fmla="*/ 10 w 10550"/>
              <a:gd name="connsiteY3" fmla="*/ 5063 h 10528"/>
              <a:gd name="connsiteX4" fmla="*/ 666 w 10550"/>
              <a:gd name="connsiteY4" fmla="*/ 10213 h 10528"/>
              <a:gd name="connsiteX5" fmla="*/ 5331 w 10550"/>
              <a:gd name="connsiteY5" fmla="*/ 10382 h 10528"/>
              <a:gd name="connsiteX6" fmla="*/ 10181 w 10550"/>
              <a:gd name="connsiteY6" fmla="*/ 10055 h 10528"/>
              <a:gd name="connsiteX7" fmla="*/ 10535 w 10550"/>
              <a:gd name="connsiteY7" fmla="*/ 5331 h 10528"/>
              <a:gd name="connsiteX8" fmla="*/ 9994 w 10550"/>
              <a:gd name="connsiteY8" fmla="*/ 435 h 10528"/>
              <a:gd name="connsiteX0" fmla="*/ 9991 w 10547"/>
              <a:gd name="connsiteY0" fmla="*/ 435 h 10528"/>
              <a:gd name="connsiteX1" fmla="*/ 5230 w 10547"/>
              <a:gd name="connsiteY1" fmla="*/ 100 h 10528"/>
              <a:gd name="connsiteX2" fmla="*/ 497 w 10547"/>
              <a:gd name="connsiteY2" fmla="*/ 538 h 10528"/>
              <a:gd name="connsiteX3" fmla="*/ 7 w 10547"/>
              <a:gd name="connsiteY3" fmla="*/ 5063 h 10528"/>
              <a:gd name="connsiteX4" fmla="*/ 663 w 10547"/>
              <a:gd name="connsiteY4" fmla="*/ 10213 h 10528"/>
              <a:gd name="connsiteX5" fmla="*/ 5328 w 10547"/>
              <a:gd name="connsiteY5" fmla="*/ 10382 h 10528"/>
              <a:gd name="connsiteX6" fmla="*/ 10178 w 10547"/>
              <a:gd name="connsiteY6" fmla="*/ 10055 h 10528"/>
              <a:gd name="connsiteX7" fmla="*/ 10532 w 10547"/>
              <a:gd name="connsiteY7" fmla="*/ 5331 h 10528"/>
              <a:gd name="connsiteX8" fmla="*/ 9991 w 10547"/>
              <a:gd name="connsiteY8" fmla="*/ 435 h 10528"/>
              <a:gd name="connsiteX0" fmla="*/ 9999 w 10555"/>
              <a:gd name="connsiteY0" fmla="*/ 435 h 10528"/>
              <a:gd name="connsiteX1" fmla="*/ 5238 w 10555"/>
              <a:gd name="connsiteY1" fmla="*/ 100 h 10528"/>
              <a:gd name="connsiteX2" fmla="*/ 481 w 10555"/>
              <a:gd name="connsiteY2" fmla="*/ 559 h 10528"/>
              <a:gd name="connsiteX3" fmla="*/ 15 w 10555"/>
              <a:gd name="connsiteY3" fmla="*/ 5063 h 10528"/>
              <a:gd name="connsiteX4" fmla="*/ 671 w 10555"/>
              <a:gd name="connsiteY4" fmla="*/ 10213 h 10528"/>
              <a:gd name="connsiteX5" fmla="*/ 5336 w 10555"/>
              <a:gd name="connsiteY5" fmla="*/ 10382 h 10528"/>
              <a:gd name="connsiteX6" fmla="*/ 10186 w 10555"/>
              <a:gd name="connsiteY6" fmla="*/ 10055 h 10528"/>
              <a:gd name="connsiteX7" fmla="*/ 10540 w 10555"/>
              <a:gd name="connsiteY7" fmla="*/ 5331 h 10528"/>
              <a:gd name="connsiteX8" fmla="*/ 9999 w 10555"/>
              <a:gd name="connsiteY8" fmla="*/ 435 h 10528"/>
              <a:gd name="connsiteX0" fmla="*/ 9999 w 10555"/>
              <a:gd name="connsiteY0" fmla="*/ 457 h 10550"/>
              <a:gd name="connsiteX1" fmla="*/ 5238 w 10555"/>
              <a:gd name="connsiteY1" fmla="*/ 122 h 10550"/>
              <a:gd name="connsiteX2" fmla="*/ 481 w 10555"/>
              <a:gd name="connsiteY2" fmla="*/ 581 h 10550"/>
              <a:gd name="connsiteX3" fmla="*/ 15 w 10555"/>
              <a:gd name="connsiteY3" fmla="*/ 5085 h 10550"/>
              <a:gd name="connsiteX4" fmla="*/ 671 w 10555"/>
              <a:gd name="connsiteY4" fmla="*/ 10235 h 10550"/>
              <a:gd name="connsiteX5" fmla="*/ 5336 w 10555"/>
              <a:gd name="connsiteY5" fmla="*/ 10404 h 10550"/>
              <a:gd name="connsiteX6" fmla="*/ 10186 w 10555"/>
              <a:gd name="connsiteY6" fmla="*/ 10077 h 10550"/>
              <a:gd name="connsiteX7" fmla="*/ 10540 w 10555"/>
              <a:gd name="connsiteY7" fmla="*/ 5353 h 10550"/>
              <a:gd name="connsiteX8" fmla="*/ 9999 w 10555"/>
              <a:gd name="connsiteY8" fmla="*/ 457 h 10550"/>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55"/>
              <a:gd name="connsiteY0" fmla="*/ 409 h 10566"/>
              <a:gd name="connsiteX1" fmla="*/ 5238 w 10555"/>
              <a:gd name="connsiteY1" fmla="*/ 138 h 10566"/>
              <a:gd name="connsiteX2" fmla="*/ 481 w 10555"/>
              <a:gd name="connsiteY2" fmla="*/ 597 h 10566"/>
              <a:gd name="connsiteX3" fmla="*/ 15 w 10555"/>
              <a:gd name="connsiteY3" fmla="*/ 5101 h 10566"/>
              <a:gd name="connsiteX4" fmla="*/ 671 w 10555"/>
              <a:gd name="connsiteY4" fmla="*/ 10251 h 10566"/>
              <a:gd name="connsiteX5" fmla="*/ 5336 w 10555"/>
              <a:gd name="connsiteY5" fmla="*/ 10420 h 10566"/>
              <a:gd name="connsiteX6" fmla="*/ 10186 w 10555"/>
              <a:gd name="connsiteY6" fmla="*/ 10093 h 10566"/>
              <a:gd name="connsiteX7" fmla="*/ 10540 w 10555"/>
              <a:gd name="connsiteY7" fmla="*/ 5369 h 10566"/>
              <a:gd name="connsiteX8" fmla="*/ 9987 w 10555"/>
              <a:gd name="connsiteY8" fmla="*/ 409 h 10566"/>
              <a:gd name="connsiteX0" fmla="*/ 9987 w 10547"/>
              <a:gd name="connsiteY0" fmla="*/ 409 h 10564"/>
              <a:gd name="connsiteX1" fmla="*/ 5238 w 10547"/>
              <a:gd name="connsiteY1" fmla="*/ 138 h 10564"/>
              <a:gd name="connsiteX2" fmla="*/ 481 w 10547"/>
              <a:gd name="connsiteY2" fmla="*/ 597 h 10564"/>
              <a:gd name="connsiteX3" fmla="*/ 15 w 10547"/>
              <a:gd name="connsiteY3" fmla="*/ 5101 h 10564"/>
              <a:gd name="connsiteX4" fmla="*/ 671 w 10547"/>
              <a:gd name="connsiteY4" fmla="*/ 10251 h 10564"/>
              <a:gd name="connsiteX5" fmla="*/ 5336 w 10547"/>
              <a:gd name="connsiteY5" fmla="*/ 10420 h 10564"/>
              <a:gd name="connsiteX6" fmla="*/ 10150 w 10547"/>
              <a:gd name="connsiteY6" fmla="*/ 10136 h 10564"/>
              <a:gd name="connsiteX7" fmla="*/ 10540 w 10547"/>
              <a:gd name="connsiteY7" fmla="*/ 5369 h 10564"/>
              <a:gd name="connsiteX8" fmla="*/ 9987 w 10547"/>
              <a:gd name="connsiteY8" fmla="*/ 409 h 10564"/>
              <a:gd name="connsiteX0" fmla="*/ 9987 w 10547"/>
              <a:gd name="connsiteY0" fmla="*/ 454 h 10609"/>
              <a:gd name="connsiteX1" fmla="*/ 5238 w 10547"/>
              <a:gd name="connsiteY1" fmla="*/ 76 h 10609"/>
              <a:gd name="connsiteX2" fmla="*/ 481 w 10547"/>
              <a:gd name="connsiteY2" fmla="*/ 642 h 10609"/>
              <a:gd name="connsiteX3" fmla="*/ 15 w 10547"/>
              <a:gd name="connsiteY3" fmla="*/ 5146 h 10609"/>
              <a:gd name="connsiteX4" fmla="*/ 671 w 10547"/>
              <a:gd name="connsiteY4" fmla="*/ 10296 h 10609"/>
              <a:gd name="connsiteX5" fmla="*/ 5336 w 10547"/>
              <a:gd name="connsiteY5" fmla="*/ 10465 h 10609"/>
              <a:gd name="connsiteX6" fmla="*/ 10150 w 10547"/>
              <a:gd name="connsiteY6" fmla="*/ 10181 h 10609"/>
              <a:gd name="connsiteX7" fmla="*/ 10540 w 10547"/>
              <a:gd name="connsiteY7" fmla="*/ 5414 h 10609"/>
              <a:gd name="connsiteX8" fmla="*/ 9987 w 10547"/>
              <a:gd name="connsiteY8" fmla="*/ 454 h 10609"/>
              <a:gd name="connsiteX0" fmla="*/ 9981 w 10541"/>
              <a:gd name="connsiteY0" fmla="*/ 454 h 10623"/>
              <a:gd name="connsiteX1" fmla="*/ 5232 w 10541"/>
              <a:gd name="connsiteY1" fmla="*/ 76 h 10623"/>
              <a:gd name="connsiteX2" fmla="*/ 475 w 10541"/>
              <a:gd name="connsiteY2" fmla="*/ 642 h 10623"/>
              <a:gd name="connsiteX3" fmla="*/ 9 w 10541"/>
              <a:gd name="connsiteY3" fmla="*/ 5146 h 10623"/>
              <a:gd name="connsiteX4" fmla="*/ 570 w 10541"/>
              <a:gd name="connsiteY4" fmla="*/ 10317 h 10623"/>
              <a:gd name="connsiteX5" fmla="*/ 5330 w 10541"/>
              <a:gd name="connsiteY5" fmla="*/ 10465 h 10623"/>
              <a:gd name="connsiteX6" fmla="*/ 10144 w 10541"/>
              <a:gd name="connsiteY6" fmla="*/ 10181 h 10623"/>
              <a:gd name="connsiteX7" fmla="*/ 10534 w 10541"/>
              <a:gd name="connsiteY7" fmla="*/ 5414 h 10623"/>
              <a:gd name="connsiteX8" fmla="*/ 9981 w 10541"/>
              <a:gd name="connsiteY8" fmla="*/ 454 h 1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1" h="10623">
                <a:moveTo>
                  <a:pt x="9981" y="454"/>
                </a:moveTo>
                <a:cubicBezTo>
                  <a:pt x="9093" y="-310"/>
                  <a:pt x="6898" y="133"/>
                  <a:pt x="5232" y="76"/>
                </a:cubicBezTo>
                <a:cubicBezTo>
                  <a:pt x="3658" y="159"/>
                  <a:pt x="953" y="-371"/>
                  <a:pt x="475" y="642"/>
                </a:cubicBezTo>
                <a:cubicBezTo>
                  <a:pt x="-56" y="1496"/>
                  <a:pt x="-7" y="3534"/>
                  <a:pt x="9" y="5146"/>
                </a:cubicBezTo>
                <a:cubicBezTo>
                  <a:pt x="25" y="6758"/>
                  <a:pt x="-40" y="9771"/>
                  <a:pt x="570" y="10317"/>
                </a:cubicBezTo>
                <a:cubicBezTo>
                  <a:pt x="1211" y="10891"/>
                  <a:pt x="3734" y="10488"/>
                  <a:pt x="5330" y="10465"/>
                </a:cubicBezTo>
                <a:cubicBezTo>
                  <a:pt x="6926" y="10442"/>
                  <a:pt x="9763" y="10642"/>
                  <a:pt x="10144" y="10181"/>
                </a:cubicBezTo>
                <a:cubicBezTo>
                  <a:pt x="10613" y="9764"/>
                  <a:pt x="10541" y="6952"/>
                  <a:pt x="10534" y="5414"/>
                </a:cubicBezTo>
                <a:cubicBezTo>
                  <a:pt x="10527" y="3877"/>
                  <a:pt x="10549" y="989"/>
                  <a:pt x="9981" y="454"/>
                </a:cubicBezTo>
                <a:close/>
              </a:path>
            </a:pathLst>
          </a:custGeom>
          <a:solidFill>
            <a:schemeClr val="accent2"/>
          </a:solidFill>
          <a:ln w="9525">
            <a:solidFill>
              <a:schemeClr val="tx1"/>
            </a:solidFill>
            <a:prstDash val="dash"/>
          </a:ln>
        </p:spPr>
        <p:txBody>
          <a:bodyPr vert="horz" wrap="square" lIns="121920" tIns="60960" rIns="121920" bIns="60960" numCol="1" anchor="t" anchorCtr="0" compatLnSpc="1">
            <a:prstTxWarp prst="textNoShape">
              <a:avLst/>
            </a:prstTxWarp>
          </a:bodyPr>
          <a:lstStyle/>
          <a:p>
            <a:endParaRPr lang="en-US" sz="2400" dirty="0"/>
          </a:p>
        </p:txBody>
      </p:sp>
    </p:spTree>
    <p:extLst>
      <p:ext uri="{BB962C8B-B14F-4D97-AF65-F5344CB8AC3E}">
        <p14:creationId xmlns:p14="http://schemas.microsoft.com/office/powerpoint/2010/main" val="363936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242F5EF-A746-4BB9-B1AC-A0E03C349AD0}"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318938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42F5EF-A746-4BB9-B1AC-A0E03C349AD0}"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324708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3242F5EF-A746-4BB9-B1AC-A0E03C349AD0}" type="datetimeFigureOut">
              <a:rPr lang="vi-VN" smtClean="0"/>
              <a:t>25/01/2024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394974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3242F5EF-A746-4BB9-B1AC-A0E03C349AD0}" type="datetimeFigureOut">
              <a:rPr lang="vi-VN" smtClean="0"/>
              <a:t>25/01/2024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47156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3242F5EF-A746-4BB9-B1AC-A0E03C349AD0}" type="datetimeFigureOut">
              <a:rPr lang="vi-VN" smtClean="0"/>
              <a:t>25/01/2024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110970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2F5EF-A746-4BB9-B1AC-A0E03C349AD0}" type="datetimeFigureOut">
              <a:rPr lang="vi-VN" smtClean="0"/>
              <a:t>25/01/2024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124966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2F5EF-A746-4BB9-B1AC-A0E03C349AD0}" type="datetimeFigureOut">
              <a:rPr lang="vi-VN" smtClean="0"/>
              <a:t>25/01/2024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135051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2F5EF-A746-4BB9-B1AC-A0E03C349AD0}" type="datetimeFigureOut">
              <a:rPr lang="vi-VN" smtClean="0"/>
              <a:t>25/01/2024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17DEFD7-6D6F-4A71-B74A-7FF2E20D2A90}" type="slidenum">
              <a:rPr lang="vi-VN" smtClean="0"/>
              <a:t>‹#›</a:t>
            </a:fld>
            <a:endParaRPr lang="vi-VN"/>
          </a:p>
        </p:txBody>
      </p:sp>
    </p:spTree>
    <p:extLst>
      <p:ext uri="{BB962C8B-B14F-4D97-AF65-F5344CB8AC3E}">
        <p14:creationId xmlns:p14="http://schemas.microsoft.com/office/powerpoint/2010/main" val="219983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2F5EF-A746-4BB9-B1AC-A0E03C349AD0}" type="datetimeFigureOut">
              <a:rPr lang="vi-VN" smtClean="0"/>
              <a:t>25/01/2024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DEFD7-6D6F-4A71-B74A-7FF2E20D2A90}" type="slidenum">
              <a:rPr lang="vi-VN" smtClean="0"/>
              <a:t>‹#›</a:t>
            </a:fld>
            <a:endParaRPr lang="vi-VN"/>
          </a:p>
        </p:txBody>
      </p:sp>
    </p:spTree>
    <p:extLst>
      <p:ext uri="{BB962C8B-B14F-4D97-AF65-F5344CB8AC3E}">
        <p14:creationId xmlns:p14="http://schemas.microsoft.com/office/powerpoint/2010/main" val="1376420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a:p>
        </p:txBody>
      </p:sp>
      <p:sp>
        <p:nvSpPr>
          <p:cNvPr id="3" name="Subtitle 2"/>
          <p:cNvSpPr>
            <a:spLocks noGrp="1"/>
          </p:cNvSpPr>
          <p:nvPr>
            <p:ph type="subTitle" idx="1"/>
          </p:nvPr>
        </p:nvSpPr>
        <p:spPr/>
        <p:txBody>
          <a:bodyPr/>
          <a:lstStyle/>
          <a:p>
            <a:endParaRPr lang="vi-VN"/>
          </a:p>
        </p:txBody>
      </p:sp>
    </p:spTree>
    <p:extLst>
      <p:ext uri="{BB962C8B-B14F-4D97-AF65-F5344CB8AC3E}">
        <p14:creationId xmlns:p14="http://schemas.microsoft.com/office/powerpoint/2010/main" val="74820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95E2A01A-37E7-4E49-A4B0-0BE4C4D94941}"/>
              </a:ext>
            </a:extLst>
          </p:cNvPr>
          <p:cNvGrpSpPr/>
          <p:nvPr/>
        </p:nvGrpSpPr>
        <p:grpSpPr>
          <a:xfrm>
            <a:off x="3049690" y="1854426"/>
            <a:ext cx="5874569" cy="4424361"/>
            <a:chOff x="1417547" y="1264224"/>
            <a:chExt cx="4405927" cy="3318271"/>
          </a:xfrm>
        </p:grpSpPr>
        <p:pic>
          <p:nvPicPr>
            <p:cNvPr id="12" name="Picture 11">
              <a:extLst>
                <a:ext uri="{FF2B5EF4-FFF2-40B4-BE49-F238E27FC236}">
                  <a16:creationId xmlns:a16="http://schemas.microsoft.com/office/drawing/2014/main" id="{A5687987-9381-4BDA-8E8A-5CD79A8EE47F}"/>
                </a:ext>
              </a:extLst>
            </p:cNvPr>
            <p:cNvPicPr>
              <a:picLocks noChangeAspect="1"/>
            </p:cNvPicPr>
            <p:nvPr/>
          </p:nvPicPr>
          <p:blipFill>
            <a:blip r:embed="rId2">
              <a:clrChange>
                <a:clrFrom>
                  <a:srgbClr val="F5F5F5"/>
                </a:clrFrom>
                <a:clrTo>
                  <a:srgbClr val="F5F5F5">
                    <a:alpha val="0"/>
                  </a:srgbClr>
                </a:clrTo>
              </a:clrChange>
            </a:blip>
            <a:stretch>
              <a:fillRect/>
            </a:stretch>
          </p:blipFill>
          <p:spPr>
            <a:xfrm flipH="1">
              <a:off x="1417547" y="1264224"/>
              <a:ext cx="4405927" cy="3318271"/>
            </a:xfrm>
            <a:prstGeom prst="rect">
              <a:avLst/>
            </a:prstGeom>
          </p:spPr>
        </p:pic>
        <p:sp>
          <p:nvSpPr>
            <p:cNvPr id="13" name="TextBox 12">
              <a:extLst>
                <a:ext uri="{FF2B5EF4-FFF2-40B4-BE49-F238E27FC236}">
                  <a16:creationId xmlns:a16="http://schemas.microsoft.com/office/drawing/2014/main" id="{FF041EC8-55B2-4FCF-BB45-E1C5B0EA5B49}"/>
                </a:ext>
              </a:extLst>
            </p:cNvPr>
            <p:cNvSpPr txBox="1"/>
            <p:nvPr/>
          </p:nvSpPr>
          <p:spPr>
            <a:xfrm>
              <a:off x="3064386" y="2987782"/>
              <a:ext cx="2009748" cy="1085009"/>
            </a:xfrm>
            <a:prstGeom prst="rect">
              <a:avLst/>
            </a:prstGeom>
            <a:noFill/>
          </p:spPr>
          <p:txBody>
            <a:bodyPr wrap="square" rtlCol="0">
              <a:spAutoFit/>
            </a:bodyPr>
            <a:lstStyle/>
            <a:p>
              <a:pPr algn="ctr">
                <a:lnSpc>
                  <a:spcPct val="150000"/>
                </a:lnSpc>
              </a:pPr>
              <a:r>
                <a:rPr lang="vi-VN" sz="5867" b="1" dirty="0">
                  <a:solidFill>
                    <a:srgbClr val="17479D"/>
                  </a:solidFill>
                  <a:latin typeface="UTM Avo" panose="02040603050506020204" pitchFamily="18" charset="0"/>
                </a:rPr>
                <a:t>VIẾT</a:t>
              </a:r>
              <a:endParaRPr lang="en-US" sz="5867" b="1" dirty="0">
                <a:solidFill>
                  <a:srgbClr val="17479D"/>
                </a:solidFill>
                <a:latin typeface="UTM Avo" panose="02040603050506020204" pitchFamily="18" charset="0"/>
              </a:endParaRPr>
            </a:p>
          </p:txBody>
        </p:sp>
        <p:sp>
          <p:nvSpPr>
            <p:cNvPr id="14" name="TextBox 13">
              <a:extLst>
                <a:ext uri="{FF2B5EF4-FFF2-40B4-BE49-F238E27FC236}">
                  <a16:creationId xmlns:a16="http://schemas.microsoft.com/office/drawing/2014/main" id="{1572C51F-CECB-48A7-8A70-7BA2BE8A7350}"/>
                </a:ext>
              </a:extLst>
            </p:cNvPr>
            <p:cNvSpPr txBox="1"/>
            <p:nvPr/>
          </p:nvSpPr>
          <p:spPr>
            <a:xfrm>
              <a:off x="1961448" y="2608611"/>
              <a:ext cx="3041009" cy="715533"/>
            </a:xfrm>
            <a:prstGeom prst="rect">
              <a:avLst/>
            </a:prstGeom>
            <a:noFill/>
          </p:spPr>
          <p:txBody>
            <a:bodyPr wrap="square" rtlCol="0">
              <a:spAutoFit/>
            </a:bodyPr>
            <a:lstStyle/>
            <a:p>
              <a:pPr algn="ctr">
                <a:lnSpc>
                  <a:spcPct val="150000"/>
                </a:lnSpc>
              </a:pPr>
              <a:r>
                <a:rPr lang="vi-VN" sz="3733" b="1">
                  <a:solidFill>
                    <a:schemeClr val="accent1">
                      <a:lumMod val="50000"/>
                    </a:schemeClr>
                  </a:solidFill>
                  <a:latin typeface="UTM Avo" panose="02040603050506020204" pitchFamily="18" charset="0"/>
                </a:rPr>
                <a:t>TIẾT 3</a:t>
              </a:r>
              <a:endParaRPr lang="en-US" sz="3733" b="1" dirty="0">
                <a:solidFill>
                  <a:schemeClr val="accent1">
                    <a:lumMod val="50000"/>
                  </a:schemeClr>
                </a:solidFill>
                <a:latin typeface="UTM Avo" panose="02040603050506020204" pitchFamily="18" charset="0"/>
              </a:endParaRPr>
            </a:p>
          </p:txBody>
        </p:sp>
      </p:grpSp>
      <p:pic>
        <p:nvPicPr>
          <p:cNvPr id="15" name="Picture 2">
            <a:extLst>
              <a:ext uri="{FF2B5EF4-FFF2-40B4-BE49-F238E27FC236}">
                <a16:creationId xmlns:a16="http://schemas.microsoft.com/office/drawing/2014/main" id="{DB42BD70-9A17-4FEB-8463-55E3911EA577}"/>
              </a:ext>
            </a:extLst>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829570" y="4263521"/>
            <a:ext cx="2076297" cy="2076297"/>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4DE99D2B-CA8F-844F-95D0-5686E8FA1BB9}"/>
              </a:ext>
            </a:extLst>
          </p:cNvPr>
          <p:cNvSpPr txBox="1"/>
          <p:nvPr/>
        </p:nvSpPr>
        <p:spPr>
          <a:xfrm>
            <a:off x="3569774" y="625792"/>
            <a:ext cx="6160357" cy="995209"/>
          </a:xfrm>
          <a:prstGeom prst="rect">
            <a:avLst/>
          </a:prstGeom>
          <a:noFill/>
        </p:spPr>
        <p:txBody>
          <a:bodyPr wrap="square" rtlCol="0">
            <a:spAutoFit/>
          </a:bodyPr>
          <a:lstStyle/>
          <a:p>
            <a:pPr algn="ctr"/>
            <a:r>
              <a:rPr lang="vi-VN" sz="5867" dirty="0">
                <a:solidFill>
                  <a:schemeClr val="accent2"/>
                </a:solidFill>
                <a:latin typeface="UTM Cookies" panose="02040603050506020204" pitchFamily="18" charset="0"/>
              </a:rPr>
              <a:t>TẾT ĐẾN RỒI</a:t>
            </a:r>
            <a:endParaRPr lang="en-US" sz="5867" dirty="0">
              <a:solidFill>
                <a:schemeClr val="accent2"/>
              </a:solidFill>
              <a:latin typeface="UTM Cookies" panose="02040603050506020204" pitchFamily="18" charset="0"/>
            </a:endParaRPr>
          </a:p>
        </p:txBody>
      </p:sp>
      <p:grpSp>
        <p:nvGrpSpPr>
          <p:cNvPr id="25" name="Group 24">
            <a:extLst>
              <a:ext uri="{FF2B5EF4-FFF2-40B4-BE49-F238E27FC236}">
                <a16:creationId xmlns:a16="http://schemas.microsoft.com/office/drawing/2014/main" id="{1836BB27-D671-1347-BA32-D22D5B140710}"/>
              </a:ext>
            </a:extLst>
          </p:cNvPr>
          <p:cNvGrpSpPr/>
          <p:nvPr/>
        </p:nvGrpSpPr>
        <p:grpSpPr>
          <a:xfrm>
            <a:off x="2063332" y="767614"/>
            <a:ext cx="2151529" cy="916612"/>
            <a:chOff x="378770" y="615189"/>
            <a:chExt cx="1613647" cy="687459"/>
          </a:xfrm>
        </p:grpSpPr>
        <p:sp>
          <p:nvSpPr>
            <p:cNvPr id="26" name="TextBox 25">
              <a:extLst>
                <a:ext uri="{FF2B5EF4-FFF2-40B4-BE49-F238E27FC236}">
                  <a16:creationId xmlns:a16="http://schemas.microsoft.com/office/drawing/2014/main" id="{A93BC527-FCC1-264F-BD80-4A2E7E05E3EB}"/>
                </a:ext>
              </a:extLst>
            </p:cNvPr>
            <p:cNvSpPr txBox="1"/>
            <p:nvPr/>
          </p:nvSpPr>
          <p:spPr>
            <a:xfrm>
              <a:off x="378770" y="617893"/>
              <a:ext cx="1613647" cy="684755"/>
            </a:xfrm>
            <a:prstGeom prst="rect">
              <a:avLst/>
            </a:prstGeom>
            <a:noFill/>
          </p:spPr>
          <p:txBody>
            <a:bodyPr wrap="square" rtlCol="0">
              <a:spAutoFit/>
            </a:bodyPr>
            <a:lstStyle/>
            <a:p>
              <a:r>
                <a:rPr lang="en-US" sz="5333" dirty="0">
                  <a:solidFill>
                    <a:schemeClr val="accent1">
                      <a:lumMod val="50000"/>
                    </a:schemeClr>
                  </a:solidFill>
                  <a:latin typeface="UTM Cookies" panose="02040603050506020204" pitchFamily="18" charset="0"/>
                </a:rPr>
                <a:t>BÀI</a:t>
              </a:r>
              <a:r>
                <a:rPr lang="en-US" sz="2400" dirty="0">
                  <a:solidFill>
                    <a:schemeClr val="accent1">
                      <a:lumMod val="50000"/>
                    </a:schemeClr>
                  </a:solidFill>
                  <a:latin typeface="UTM Cookies" panose="02040603050506020204" pitchFamily="18" charset="0"/>
                </a:rPr>
                <a:t> </a:t>
              </a:r>
              <a:r>
                <a:rPr lang="en-US" sz="5333" dirty="0">
                  <a:solidFill>
                    <a:schemeClr val="accent1">
                      <a:lumMod val="50000"/>
                    </a:schemeClr>
                  </a:solidFill>
                  <a:latin typeface="UTM Cookies" panose="02040603050506020204" pitchFamily="18" charset="0"/>
                </a:rPr>
                <a:t>4</a:t>
              </a:r>
            </a:p>
          </p:txBody>
        </p:sp>
        <p:sp>
          <p:nvSpPr>
            <p:cNvPr id="27" name="TextBox 26">
              <a:extLst>
                <a:ext uri="{FF2B5EF4-FFF2-40B4-BE49-F238E27FC236}">
                  <a16:creationId xmlns:a16="http://schemas.microsoft.com/office/drawing/2014/main" id="{1D4E427B-6D61-2149-91D5-BC054A1BD746}"/>
                </a:ext>
              </a:extLst>
            </p:cNvPr>
            <p:cNvSpPr txBox="1"/>
            <p:nvPr/>
          </p:nvSpPr>
          <p:spPr>
            <a:xfrm>
              <a:off x="378770" y="615189"/>
              <a:ext cx="1613647" cy="684755"/>
            </a:xfrm>
            <a:prstGeom prst="rect">
              <a:avLst/>
            </a:prstGeom>
            <a:noFill/>
          </p:spPr>
          <p:txBody>
            <a:bodyPr wrap="square" rtlCol="0">
              <a:spAutoFit/>
            </a:bodyPr>
            <a:lstStyle/>
            <a:p>
              <a:r>
                <a:rPr lang="en-US" sz="5333" dirty="0">
                  <a:solidFill>
                    <a:schemeClr val="accent1"/>
                  </a:solidFill>
                  <a:latin typeface="UTM Cookies" panose="02040603050506020204" pitchFamily="18" charset="0"/>
                </a:rPr>
                <a:t>BÀI</a:t>
              </a:r>
              <a:r>
                <a:rPr lang="en-US" sz="2400" dirty="0">
                  <a:solidFill>
                    <a:schemeClr val="accent1"/>
                  </a:solidFill>
                  <a:latin typeface="UTM Cookies" panose="02040603050506020204" pitchFamily="18" charset="0"/>
                </a:rPr>
                <a:t> </a:t>
              </a:r>
              <a:r>
                <a:rPr lang="en-US" sz="5333" dirty="0">
                  <a:solidFill>
                    <a:schemeClr val="accent1"/>
                  </a:solidFill>
                  <a:latin typeface="UTM Cookies" panose="02040603050506020204" pitchFamily="18" charset="0"/>
                </a:rPr>
                <a:t>4</a:t>
              </a:r>
            </a:p>
          </p:txBody>
        </p:sp>
      </p:grpSp>
    </p:spTree>
    <p:extLst>
      <p:ext uri="{BB962C8B-B14F-4D97-AF65-F5344CB8AC3E}">
        <p14:creationId xmlns:p14="http://schemas.microsoft.com/office/powerpoint/2010/main" val="321060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05156-7455-8F4C-AA31-731375F4FEB5}"/>
              </a:ext>
            </a:extLst>
          </p:cNvPr>
          <p:cNvSpPr txBox="1"/>
          <p:nvPr/>
        </p:nvSpPr>
        <p:spPr>
          <a:xfrm>
            <a:off x="3448095" y="727931"/>
            <a:ext cx="6026836" cy="913007"/>
          </a:xfrm>
          <a:prstGeom prst="rect">
            <a:avLst/>
          </a:prstGeom>
          <a:noFill/>
        </p:spPr>
        <p:txBody>
          <a:bodyPr wrap="square" rtlCol="0">
            <a:spAutoFit/>
          </a:bodyPr>
          <a:lstStyle/>
          <a:p>
            <a:pPr algn="ctr"/>
            <a:r>
              <a:rPr lang="vi-VN" sz="5333" dirty="0">
                <a:solidFill>
                  <a:schemeClr val="accent2"/>
                </a:solidFill>
                <a:latin typeface="UTM Cookies" panose="02040603050506020204" pitchFamily="18" charset="0"/>
              </a:rPr>
              <a:t>NGHE- VIẾT</a:t>
            </a:r>
            <a:endParaRPr lang="en-US" sz="5333" dirty="0">
              <a:solidFill>
                <a:schemeClr val="accent2"/>
              </a:solidFill>
              <a:latin typeface="UTM Cookies" panose="02040603050506020204" pitchFamily="18" charset="0"/>
            </a:endParaRPr>
          </a:p>
        </p:txBody>
      </p:sp>
      <p:sp>
        <p:nvSpPr>
          <p:cNvPr id="4" name="TextBox 3">
            <a:extLst>
              <a:ext uri="{FF2B5EF4-FFF2-40B4-BE49-F238E27FC236}">
                <a16:creationId xmlns:a16="http://schemas.microsoft.com/office/drawing/2014/main" id="{F1BA6EFB-CB7A-094B-AC9D-B222BDD328B2}"/>
              </a:ext>
            </a:extLst>
          </p:cNvPr>
          <p:cNvSpPr txBox="1"/>
          <p:nvPr/>
        </p:nvSpPr>
        <p:spPr>
          <a:xfrm>
            <a:off x="4530188" y="2411047"/>
            <a:ext cx="2874505" cy="666786"/>
          </a:xfrm>
          <a:prstGeom prst="rect">
            <a:avLst/>
          </a:prstGeom>
          <a:noFill/>
        </p:spPr>
        <p:txBody>
          <a:bodyPr wrap="none" rtlCol="0">
            <a:spAutoFit/>
          </a:bodyPr>
          <a:lstStyle/>
          <a:p>
            <a:r>
              <a:rPr lang="en-VN" sz="3733" b="1" dirty="0">
                <a:solidFill>
                  <a:srgbClr val="17479D"/>
                </a:solidFill>
                <a:latin typeface="UTM Avo" panose="02040603050506020204" pitchFamily="18" charset="0"/>
              </a:rPr>
              <a:t>TẾT ĐẾN RỒI</a:t>
            </a:r>
          </a:p>
        </p:txBody>
      </p:sp>
      <p:sp>
        <p:nvSpPr>
          <p:cNvPr id="5" name="TextBox 4">
            <a:extLst>
              <a:ext uri="{FF2B5EF4-FFF2-40B4-BE49-F238E27FC236}">
                <a16:creationId xmlns:a16="http://schemas.microsoft.com/office/drawing/2014/main" id="{9FA24853-01FC-A946-88A2-4E5CEA158308}"/>
              </a:ext>
            </a:extLst>
          </p:cNvPr>
          <p:cNvSpPr txBox="1"/>
          <p:nvPr/>
        </p:nvSpPr>
        <p:spPr>
          <a:xfrm>
            <a:off x="3147325" y="3224049"/>
            <a:ext cx="8437308" cy="708014"/>
          </a:xfrm>
          <a:prstGeom prst="rect">
            <a:avLst/>
          </a:prstGeom>
          <a:noFill/>
        </p:spPr>
        <p:txBody>
          <a:bodyPr wrap="square" rtlCol="0">
            <a:spAutoFit/>
          </a:bodyPr>
          <a:lstStyle/>
          <a:p>
            <a:pPr algn="just">
              <a:lnSpc>
                <a:spcPct val="150000"/>
              </a:lnSpc>
            </a:pPr>
            <a:r>
              <a:rPr lang="vi-VN" sz="2667" b="1" dirty="0">
                <a:solidFill>
                  <a:schemeClr val="accent1">
                    <a:lumMod val="75000"/>
                  </a:schemeClr>
                </a:solidFill>
                <a:latin typeface="UTM Avo" panose="02040603050506020204" pitchFamily="18" charset="0"/>
              </a:rPr>
              <a:t>Nghe - viết.</a:t>
            </a:r>
            <a:endParaRPr lang="vi-VN" sz="2667" dirty="0">
              <a:solidFill>
                <a:schemeClr val="accent1">
                  <a:lumMod val="75000"/>
                </a:schemeClr>
              </a:solidFill>
              <a:latin typeface="UTM Avo" panose="02040603050506020204" pitchFamily="18" charset="0"/>
            </a:endParaRPr>
          </a:p>
        </p:txBody>
      </p:sp>
      <p:pic>
        <p:nvPicPr>
          <p:cNvPr id="6" name="Picture 5">
            <a:extLst>
              <a:ext uri="{FF2B5EF4-FFF2-40B4-BE49-F238E27FC236}">
                <a16:creationId xmlns:a16="http://schemas.microsoft.com/office/drawing/2014/main" id="{48A59E4D-45DE-054A-857C-47437CB55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1323" y="3430137"/>
            <a:ext cx="406360" cy="384000"/>
          </a:xfrm>
          <a:prstGeom prst="rect">
            <a:avLst/>
          </a:prstGeom>
        </p:spPr>
      </p:pic>
      <p:pic>
        <p:nvPicPr>
          <p:cNvPr id="7" name="Picture 6">
            <a:extLst>
              <a:ext uri="{FF2B5EF4-FFF2-40B4-BE49-F238E27FC236}">
                <a16:creationId xmlns:a16="http://schemas.microsoft.com/office/drawing/2014/main" id="{E2AA5F57-8D3B-5343-A7FB-8D8509DE1F12}"/>
              </a:ext>
            </a:extLst>
          </p:cNvPr>
          <p:cNvPicPr>
            <a:picLocks noChangeAspect="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2623683" y="4324608"/>
            <a:ext cx="384000" cy="384000"/>
          </a:xfrm>
          <a:prstGeom prst="rect">
            <a:avLst/>
          </a:prstGeom>
        </p:spPr>
      </p:pic>
      <p:sp>
        <p:nvSpPr>
          <p:cNvPr id="8" name="TextBox 7">
            <a:extLst>
              <a:ext uri="{FF2B5EF4-FFF2-40B4-BE49-F238E27FC236}">
                <a16:creationId xmlns:a16="http://schemas.microsoft.com/office/drawing/2014/main" id="{6743BCB4-7CDF-1743-B06E-85D66E7CF6B8}"/>
              </a:ext>
            </a:extLst>
          </p:cNvPr>
          <p:cNvSpPr txBox="1"/>
          <p:nvPr/>
        </p:nvSpPr>
        <p:spPr>
          <a:xfrm>
            <a:off x="3147325" y="4112332"/>
            <a:ext cx="8437308" cy="708014"/>
          </a:xfrm>
          <a:prstGeom prst="rect">
            <a:avLst/>
          </a:prstGeom>
          <a:noFill/>
        </p:spPr>
        <p:txBody>
          <a:bodyPr wrap="square" rtlCol="0">
            <a:spAutoFit/>
          </a:bodyPr>
          <a:lstStyle/>
          <a:p>
            <a:pPr algn="just">
              <a:lnSpc>
                <a:spcPct val="150000"/>
              </a:lnSpc>
            </a:pPr>
            <a:r>
              <a:rPr lang="vi-VN" sz="2667" b="1" dirty="0">
                <a:solidFill>
                  <a:schemeClr val="accent1">
                    <a:lumMod val="75000"/>
                  </a:schemeClr>
                </a:solidFill>
                <a:latin typeface="UTM Avo" panose="02040603050506020204" pitchFamily="18" charset="0"/>
              </a:rPr>
              <a:t>Bài tập chính tả: g/ gh.</a:t>
            </a:r>
            <a:endParaRPr lang="vi-VN" sz="2667" dirty="0">
              <a:solidFill>
                <a:schemeClr val="accent1">
                  <a:lumMod val="75000"/>
                </a:schemeClr>
              </a:solidFill>
              <a:latin typeface="UTM Avo" panose="02040603050506020204" pitchFamily="18" charset="0"/>
            </a:endParaRPr>
          </a:p>
        </p:txBody>
      </p:sp>
      <p:sp>
        <p:nvSpPr>
          <p:cNvPr id="9" name="TextBox 8">
            <a:extLst>
              <a:ext uri="{FF2B5EF4-FFF2-40B4-BE49-F238E27FC236}">
                <a16:creationId xmlns:a16="http://schemas.microsoft.com/office/drawing/2014/main" id="{704A1E3D-E4D2-8C42-B66F-F1851A550471}"/>
              </a:ext>
            </a:extLst>
          </p:cNvPr>
          <p:cNvSpPr txBox="1"/>
          <p:nvPr/>
        </p:nvSpPr>
        <p:spPr>
          <a:xfrm>
            <a:off x="3147325" y="5000615"/>
            <a:ext cx="8437308" cy="708014"/>
          </a:xfrm>
          <a:prstGeom prst="rect">
            <a:avLst/>
          </a:prstGeom>
          <a:noFill/>
        </p:spPr>
        <p:txBody>
          <a:bodyPr wrap="square" rtlCol="0">
            <a:spAutoFit/>
          </a:bodyPr>
          <a:lstStyle/>
          <a:p>
            <a:pPr algn="just">
              <a:lnSpc>
                <a:spcPct val="150000"/>
              </a:lnSpc>
            </a:pPr>
            <a:r>
              <a:rPr lang="vi-VN" sz="2667" b="1" dirty="0">
                <a:solidFill>
                  <a:schemeClr val="accent1">
                    <a:lumMod val="75000"/>
                  </a:schemeClr>
                </a:solidFill>
                <a:latin typeface="UTM Avo" panose="02040603050506020204" pitchFamily="18" charset="0"/>
              </a:rPr>
              <a:t>Bài tập lựa chọn.</a:t>
            </a:r>
            <a:endParaRPr lang="vi-VN" sz="2667" dirty="0">
              <a:solidFill>
                <a:schemeClr val="accent1">
                  <a:lumMod val="75000"/>
                </a:schemeClr>
              </a:solidFill>
              <a:latin typeface="UTM Avo" panose="02040603050506020204" pitchFamily="18" charset="0"/>
            </a:endParaRPr>
          </a:p>
        </p:txBody>
      </p:sp>
      <p:pic>
        <p:nvPicPr>
          <p:cNvPr id="10" name="Picture 9">
            <a:extLst>
              <a:ext uri="{FF2B5EF4-FFF2-40B4-BE49-F238E27FC236}">
                <a16:creationId xmlns:a16="http://schemas.microsoft.com/office/drawing/2014/main" id="{DF4D9C22-4E90-3C46-94B3-C5F4245B401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5952" y="5206719"/>
            <a:ext cx="384000" cy="384000"/>
          </a:xfrm>
          <a:prstGeom prst="rect">
            <a:avLst/>
          </a:prstGeom>
        </p:spPr>
      </p:pic>
      <p:pic>
        <p:nvPicPr>
          <p:cNvPr id="13" name="Picture 12">
            <a:extLst>
              <a:ext uri="{FF2B5EF4-FFF2-40B4-BE49-F238E27FC236}">
                <a16:creationId xmlns:a16="http://schemas.microsoft.com/office/drawing/2014/main" id="{FD379354-498C-844A-86F1-DD9EE483B194}"/>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1926779" y="544998"/>
            <a:ext cx="1865304" cy="1607885"/>
          </a:xfrm>
          <a:prstGeom prst="ellipse">
            <a:avLst/>
          </a:prstGeom>
        </p:spPr>
      </p:pic>
    </p:spTree>
    <p:extLst>
      <p:ext uri="{BB962C8B-B14F-4D97-AF65-F5344CB8AC3E}">
        <p14:creationId xmlns:p14="http://schemas.microsoft.com/office/powerpoint/2010/main" val="197394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22" presetClass="entr" presetSubtype="8"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22" presetClass="entr" presetSubtype="8"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AB7E27-7FC7-4C47-811B-15050CA3E690}"/>
              </a:ext>
            </a:extLst>
          </p:cNvPr>
          <p:cNvSpPr txBox="1"/>
          <p:nvPr/>
        </p:nvSpPr>
        <p:spPr>
          <a:xfrm>
            <a:off x="2515985" y="1162097"/>
            <a:ext cx="7154436" cy="830997"/>
          </a:xfrm>
          <a:prstGeom prst="rect">
            <a:avLst/>
          </a:prstGeom>
          <a:noFill/>
        </p:spPr>
        <p:txBody>
          <a:bodyPr wrap="square" rtlCol="0">
            <a:spAutoFit/>
          </a:bodyPr>
          <a:lstStyle/>
          <a:p>
            <a:pPr algn="ctr">
              <a:lnSpc>
                <a:spcPct val="150000"/>
              </a:lnSpc>
            </a:pPr>
            <a:r>
              <a:rPr lang="vi-VN" sz="3200" b="1" dirty="0">
                <a:solidFill>
                  <a:schemeClr val="accent1">
                    <a:lumMod val="50000"/>
                  </a:schemeClr>
                </a:solidFill>
                <a:latin typeface="UTM Avo" panose="02040603050506020204" pitchFamily="18" charset="0"/>
              </a:rPr>
              <a:t>Tết đến rồi</a:t>
            </a:r>
            <a:endParaRPr lang="en-US" sz="3200" b="1" dirty="0">
              <a:solidFill>
                <a:schemeClr val="accent1">
                  <a:lumMod val="50000"/>
                </a:schemeClr>
              </a:solidFill>
              <a:latin typeface="UTM Avo" panose="02040603050506020204" pitchFamily="18" charset="0"/>
            </a:endParaRPr>
          </a:p>
        </p:txBody>
      </p:sp>
      <p:sp>
        <p:nvSpPr>
          <p:cNvPr id="3" name="TextBox 2">
            <a:extLst>
              <a:ext uri="{FF2B5EF4-FFF2-40B4-BE49-F238E27FC236}">
                <a16:creationId xmlns:a16="http://schemas.microsoft.com/office/drawing/2014/main" id="{DA3D6D13-98E5-544E-A2A0-7B1710E8DFA4}"/>
              </a:ext>
            </a:extLst>
          </p:cNvPr>
          <p:cNvSpPr txBox="1"/>
          <p:nvPr/>
        </p:nvSpPr>
        <p:spPr>
          <a:xfrm>
            <a:off x="2093357" y="1835488"/>
            <a:ext cx="7999695" cy="3786421"/>
          </a:xfrm>
          <a:prstGeom prst="rect">
            <a:avLst/>
          </a:prstGeom>
          <a:noFill/>
        </p:spPr>
        <p:txBody>
          <a:bodyPr wrap="square" rtlCol="0">
            <a:spAutoFit/>
          </a:bodyPr>
          <a:lstStyle/>
          <a:p>
            <a:pPr marL="10584" algn="just">
              <a:lnSpc>
                <a:spcPct val="150000"/>
              </a:lnSpc>
            </a:pPr>
            <a:r>
              <a:rPr lang="vi-VN" sz="2667" dirty="0">
                <a:latin typeface="UTM Avo" panose="02040603050506020204" pitchFamily="18" charset="0"/>
              </a:rPr>
              <a:t>     Vào dịp Tết, các gia đình thường gói bánh chưng hoặc bánh tét. Người lớn thường tặng trẻ em những bao lì xì xinh xắn với mong ước các em mạnh khoẻ, giỏi giang. Tết là dịp mọi người quây quần bên nhau và dành cho nhau những lời chúc tốt đẹp.</a:t>
            </a:r>
          </a:p>
          <a:p>
            <a:pPr marL="355591" algn="just">
              <a:lnSpc>
                <a:spcPct val="150000"/>
              </a:lnSpc>
            </a:pPr>
            <a:r>
              <a:rPr lang="vi-VN" sz="2667" dirty="0">
                <a:latin typeface="UTM Avo" panose="02040603050506020204" pitchFamily="18" charset="0"/>
              </a:rPr>
              <a:t>			    </a:t>
            </a:r>
            <a:endParaRPr lang="en-US" sz="2667" dirty="0">
              <a:latin typeface="UTM Avo" panose="02040603050506020204" pitchFamily="18" charset="0"/>
            </a:endParaRPr>
          </a:p>
        </p:txBody>
      </p:sp>
      <p:cxnSp>
        <p:nvCxnSpPr>
          <p:cNvPr id="4" name="Straight Connector 3">
            <a:extLst>
              <a:ext uri="{FF2B5EF4-FFF2-40B4-BE49-F238E27FC236}">
                <a16:creationId xmlns:a16="http://schemas.microsoft.com/office/drawing/2014/main" id="{1F4C6444-6C93-BF45-B1C3-D4A014078C78}"/>
              </a:ext>
            </a:extLst>
          </p:cNvPr>
          <p:cNvCxnSpPr>
            <a:cxnSpLocks/>
          </p:cNvCxnSpPr>
          <p:nvPr/>
        </p:nvCxnSpPr>
        <p:spPr>
          <a:xfrm>
            <a:off x="4929972" y="1873145"/>
            <a:ext cx="7633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202C3C9-A326-274C-8CA8-74D8353AD7BB}"/>
              </a:ext>
            </a:extLst>
          </p:cNvPr>
          <p:cNvCxnSpPr>
            <a:cxnSpLocks/>
          </p:cNvCxnSpPr>
          <p:nvPr/>
        </p:nvCxnSpPr>
        <p:spPr>
          <a:xfrm>
            <a:off x="2664312" y="2462357"/>
            <a:ext cx="7633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E2AD7F17-2368-2F46-9C9C-28D81A6AF5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374" y="585567"/>
            <a:ext cx="462497" cy="437048"/>
          </a:xfrm>
          <a:prstGeom prst="rect">
            <a:avLst/>
          </a:prstGeom>
        </p:spPr>
      </p:pic>
      <p:cxnSp>
        <p:nvCxnSpPr>
          <p:cNvPr id="15" name="Straight Connector 14">
            <a:extLst>
              <a:ext uri="{FF2B5EF4-FFF2-40B4-BE49-F238E27FC236}">
                <a16:creationId xmlns:a16="http://schemas.microsoft.com/office/drawing/2014/main" id="{B778746E-20C0-B74C-8556-5A9A1ECA4885}"/>
              </a:ext>
            </a:extLst>
          </p:cNvPr>
          <p:cNvCxnSpPr>
            <a:cxnSpLocks/>
          </p:cNvCxnSpPr>
          <p:nvPr/>
        </p:nvCxnSpPr>
        <p:spPr>
          <a:xfrm>
            <a:off x="6116927" y="3084217"/>
            <a:ext cx="1016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0F3943F-2941-5E4E-B96B-8055ECAD4CA0}"/>
              </a:ext>
            </a:extLst>
          </p:cNvPr>
          <p:cNvCxnSpPr>
            <a:cxnSpLocks/>
          </p:cNvCxnSpPr>
          <p:nvPr/>
        </p:nvCxnSpPr>
        <p:spPr>
          <a:xfrm>
            <a:off x="7647453" y="4280375"/>
            <a:ext cx="57350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00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9379E3-F72F-364A-B033-9BD22226F102}"/>
              </a:ext>
            </a:extLst>
          </p:cNvPr>
          <p:cNvSpPr txBox="1"/>
          <p:nvPr/>
        </p:nvSpPr>
        <p:spPr>
          <a:xfrm>
            <a:off x="2501905" y="858914"/>
            <a:ext cx="7154436" cy="830997"/>
          </a:xfrm>
          <a:prstGeom prst="rect">
            <a:avLst/>
          </a:prstGeom>
          <a:noFill/>
        </p:spPr>
        <p:txBody>
          <a:bodyPr wrap="square" rtlCol="0">
            <a:spAutoFit/>
          </a:bodyPr>
          <a:lstStyle/>
          <a:p>
            <a:pPr algn="ctr">
              <a:lnSpc>
                <a:spcPct val="150000"/>
              </a:lnSpc>
            </a:pPr>
            <a:r>
              <a:rPr lang="vi-VN" sz="3200" b="1" dirty="0">
                <a:solidFill>
                  <a:schemeClr val="accent1">
                    <a:lumMod val="50000"/>
                  </a:schemeClr>
                </a:solidFill>
                <a:latin typeface="UTM Avo" panose="02040603050506020204" pitchFamily="18" charset="0"/>
              </a:rPr>
              <a:t>Các từ dễ viết sai</a:t>
            </a:r>
            <a:endParaRPr lang="en-US" sz="3200" b="1" dirty="0">
              <a:solidFill>
                <a:schemeClr val="accent1">
                  <a:lumMod val="50000"/>
                </a:schemeClr>
              </a:solidFill>
              <a:latin typeface="UTM Avo" panose="02040603050506020204" pitchFamily="18" charset="0"/>
            </a:endParaRPr>
          </a:p>
        </p:txBody>
      </p:sp>
      <p:sp>
        <p:nvSpPr>
          <p:cNvPr id="3" name="Rectangle 2">
            <a:extLst>
              <a:ext uri="{FF2B5EF4-FFF2-40B4-BE49-F238E27FC236}">
                <a16:creationId xmlns:a16="http://schemas.microsoft.com/office/drawing/2014/main" id="{04B2AE07-AE20-3040-9F7E-25ABBA398403}"/>
              </a:ext>
            </a:extLst>
          </p:cNvPr>
          <p:cNvSpPr/>
          <p:nvPr/>
        </p:nvSpPr>
        <p:spPr>
          <a:xfrm>
            <a:off x="2577320" y="1752073"/>
            <a:ext cx="7995683" cy="830997"/>
          </a:xfrm>
          <a:prstGeom prst="rect">
            <a:avLst/>
          </a:prstGeom>
        </p:spPr>
        <p:txBody>
          <a:bodyPr wrap="square">
            <a:spAutoFit/>
          </a:bodyPr>
          <a:lstStyle/>
          <a:p>
            <a:pPr algn="just">
              <a:lnSpc>
                <a:spcPct val="150000"/>
              </a:lnSpc>
            </a:pPr>
            <a:r>
              <a:rPr lang="vi-VN" sz="3200" dirty="0">
                <a:latin typeface="UTM Avo" panose="02040603050506020204" pitchFamily="18" charset="0"/>
              </a:rPr>
              <a:t>     bánh chưng</a:t>
            </a:r>
            <a:endParaRPr lang="vi-VN" sz="3200" dirty="0"/>
          </a:p>
        </p:txBody>
      </p:sp>
      <p:sp>
        <p:nvSpPr>
          <p:cNvPr id="4" name="Oval 3">
            <a:extLst>
              <a:ext uri="{FF2B5EF4-FFF2-40B4-BE49-F238E27FC236}">
                <a16:creationId xmlns:a16="http://schemas.microsoft.com/office/drawing/2014/main" id="{E1DFA7C5-42F0-644F-A449-37BAD5B856D4}"/>
              </a:ext>
            </a:extLst>
          </p:cNvPr>
          <p:cNvSpPr/>
          <p:nvPr/>
        </p:nvSpPr>
        <p:spPr>
          <a:xfrm>
            <a:off x="2728139" y="2076995"/>
            <a:ext cx="311888" cy="311888"/>
          </a:xfrm>
          <a:prstGeom prst="ellipse">
            <a:avLst/>
          </a:prstGeom>
          <a:solidFill>
            <a:srgbClr val="FFAB40"/>
          </a:solidFill>
          <a:ln>
            <a:solidFill>
              <a:srgbClr val="FFAB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5" name="Rectangle 4">
            <a:extLst>
              <a:ext uri="{FF2B5EF4-FFF2-40B4-BE49-F238E27FC236}">
                <a16:creationId xmlns:a16="http://schemas.microsoft.com/office/drawing/2014/main" id="{89984686-D9C8-1541-B1BE-DF75E6CE61B6}"/>
              </a:ext>
            </a:extLst>
          </p:cNvPr>
          <p:cNvSpPr/>
          <p:nvPr/>
        </p:nvSpPr>
        <p:spPr>
          <a:xfrm>
            <a:off x="2577320" y="2536665"/>
            <a:ext cx="7995683" cy="830997"/>
          </a:xfrm>
          <a:prstGeom prst="rect">
            <a:avLst/>
          </a:prstGeom>
        </p:spPr>
        <p:txBody>
          <a:bodyPr wrap="square">
            <a:spAutoFit/>
          </a:bodyPr>
          <a:lstStyle/>
          <a:p>
            <a:pPr algn="just">
              <a:lnSpc>
                <a:spcPct val="150000"/>
              </a:lnSpc>
            </a:pPr>
            <a:r>
              <a:rPr lang="vi-VN" sz="3200" dirty="0">
                <a:latin typeface="UTM Avo" panose="02040603050506020204" pitchFamily="18" charset="0"/>
              </a:rPr>
              <a:t>     mạnh khoẻ</a:t>
            </a:r>
            <a:endParaRPr lang="vi-VN" sz="3200" dirty="0"/>
          </a:p>
        </p:txBody>
      </p:sp>
      <p:sp>
        <p:nvSpPr>
          <p:cNvPr id="6" name="Oval 5">
            <a:extLst>
              <a:ext uri="{FF2B5EF4-FFF2-40B4-BE49-F238E27FC236}">
                <a16:creationId xmlns:a16="http://schemas.microsoft.com/office/drawing/2014/main" id="{F72DEC70-6CE3-A84E-B133-9B8831666FB9}"/>
              </a:ext>
            </a:extLst>
          </p:cNvPr>
          <p:cNvSpPr/>
          <p:nvPr/>
        </p:nvSpPr>
        <p:spPr>
          <a:xfrm>
            <a:off x="2728139" y="2861587"/>
            <a:ext cx="311888" cy="311888"/>
          </a:xfrm>
          <a:prstGeom prst="ellipse">
            <a:avLst/>
          </a:prstGeom>
          <a:solidFill>
            <a:srgbClr val="FFAB40"/>
          </a:solidFill>
          <a:ln>
            <a:solidFill>
              <a:srgbClr val="FFAB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7" name="Rectangle 6">
            <a:extLst>
              <a:ext uri="{FF2B5EF4-FFF2-40B4-BE49-F238E27FC236}">
                <a16:creationId xmlns:a16="http://schemas.microsoft.com/office/drawing/2014/main" id="{050DC3C9-D8FE-8343-84BC-BA7E05AFEB0D}"/>
              </a:ext>
            </a:extLst>
          </p:cNvPr>
          <p:cNvSpPr/>
          <p:nvPr/>
        </p:nvSpPr>
        <p:spPr>
          <a:xfrm>
            <a:off x="2577320" y="4154521"/>
            <a:ext cx="7995683" cy="830997"/>
          </a:xfrm>
          <a:prstGeom prst="rect">
            <a:avLst/>
          </a:prstGeom>
        </p:spPr>
        <p:txBody>
          <a:bodyPr wrap="square">
            <a:spAutoFit/>
          </a:bodyPr>
          <a:lstStyle/>
          <a:p>
            <a:pPr algn="just">
              <a:lnSpc>
                <a:spcPct val="150000"/>
              </a:lnSpc>
            </a:pPr>
            <a:r>
              <a:rPr lang="vi-VN" sz="3200" dirty="0">
                <a:latin typeface="UTM Avo" panose="02040603050506020204" pitchFamily="18" charset="0"/>
              </a:rPr>
              <a:t>     quây quần</a:t>
            </a:r>
            <a:endParaRPr lang="vi-VN" sz="3200" dirty="0"/>
          </a:p>
        </p:txBody>
      </p:sp>
      <p:sp>
        <p:nvSpPr>
          <p:cNvPr id="8" name="Oval 7">
            <a:extLst>
              <a:ext uri="{FF2B5EF4-FFF2-40B4-BE49-F238E27FC236}">
                <a16:creationId xmlns:a16="http://schemas.microsoft.com/office/drawing/2014/main" id="{48FA0106-3394-A74C-9895-B3A17E410635}"/>
              </a:ext>
            </a:extLst>
          </p:cNvPr>
          <p:cNvSpPr/>
          <p:nvPr/>
        </p:nvSpPr>
        <p:spPr>
          <a:xfrm>
            <a:off x="2728139" y="4479443"/>
            <a:ext cx="311888" cy="311888"/>
          </a:xfrm>
          <a:prstGeom prst="ellipse">
            <a:avLst/>
          </a:prstGeom>
          <a:solidFill>
            <a:srgbClr val="FFAB40"/>
          </a:solidFill>
          <a:ln>
            <a:solidFill>
              <a:srgbClr val="FFAB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13" name="Rectangle 12">
            <a:extLst>
              <a:ext uri="{FF2B5EF4-FFF2-40B4-BE49-F238E27FC236}">
                <a16:creationId xmlns:a16="http://schemas.microsoft.com/office/drawing/2014/main" id="{29207175-DBBC-5B47-9626-791F4B16E07A}"/>
              </a:ext>
            </a:extLst>
          </p:cNvPr>
          <p:cNvSpPr/>
          <p:nvPr/>
        </p:nvSpPr>
        <p:spPr>
          <a:xfrm>
            <a:off x="2577320" y="3345593"/>
            <a:ext cx="7995683" cy="830997"/>
          </a:xfrm>
          <a:prstGeom prst="rect">
            <a:avLst/>
          </a:prstGeom>
        </p:spPr>
        <p:txBody>
          <a:bodyPr wrap="square">
            <a:spAutoFit/>
          </a:bodyPr>
          <a:lstStyle/>
          <a:p>
            <a:pPr algn="just">
              <a:lnSpc>
                <a:spcPct val="150000"/>
              </a:lnSpc>
            </a:pPr>
            <a:r>
              <a:rPr lang="vi-VN" sz="3200" dirty="0">
                <a:latin typeface="UTM Avo" panose="02040603050506020204" pitchFamily="18" charset="0"/>
              </a:rPr>
              <a:t>     giỏi giang</a:t>
            </a:r>
            <a:endParaRPr lang="vi-VN" sz="3200" dirty="0"/>
          </a:p>
        </p:txBody>
      </p:sp>
      <p:sp>
        <p:nvSpPr>
          <p:cNvPr id="14" name="Oval 13">
            <a:extLst>
              <a:ext uri="{FF2B5EF4-FFF2-40B4-BE49-F238E27FC236}">
                <a16:creationId xmlns:a16="http://schemas.microsoft.com/office/drawing/2014/main" id="{CA6FFE91-FD4E-EE41-A780-5D30A5D67AE4}"/>
              </a:ext>
            </a:extLst>
          </p:cNvPr>
          <p:cNvSpPr/>
          <p:nvPr/>
        </p:nvSpPr>
        <p:spPr>
          <a:xfrm>
            <a:off x="2728139" y="3670515"/>
            <a:ext cx="311888" cy="311888"/>
          </a:xfrm>
          <a:prstGeom prst="ellipse">
            <a:avLst/>
          </a:prstGeom>
          <a:solidFill>
            <a:srgbClr val="FFAB40"/>
          </a:solidFill>
          <a:ln>
            <a:solidFill>
              <a:srgbClr val="FFAB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Tree>
    <p:extLst>
      <p:ext uri="{BB962C8B-B14F-4D97-AF65-F5344CB8AC3E}">
        <p14:creationId xmlns:p14="http://schemas.microsoft.com/office/powerpoint/2010/main" val="161361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animBg="1"/>
      <p:bldP spid="7" grpId="0"/>
      <p:bldP spid="8" grpId="0" animBg="1"/>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udent Writing (#4) | Free SVG">
            <a:extLst>
              <a:ext uri="{FF2B5EF4-FFF2-40B4-BE49-F238E27FC236}">
                <a16:creationId xmlns:a16="http://schemas.microsoft.com/office/drawing/2014/main" id="{00749D37-CE5A-4562-AAFA-58D56336B6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1021" y="2534462"/>
            <a:ext cx="3849948" cy="38499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17C045-E5BF-4237-86E5-69A18ABEAC01}"/>
              </a:ext>
            </a:extLst>
          </p:cNvPr>
          <p:cNvSpPr txBox="1"/>
          <p:nvPr/>
        </p:nvSpPr>
        <p:spPr>
          <a:xfrm>
            <a:off x="2518778" y="1846961"/>
            <a:ext cx="7154436" cy="584712"/>
          </a:xfrm>
          <a:prstGeom prst="rect">
            <a:avLst/>
          </a:prstGeom>
          <a:noFill/>
        </p:spPr>
        <p:txBody>
          <a:bodyPr wrap="square" rtlCol="0">
            <a:spAutoFit/>
          </a:bodyPr>
          <a:lstStyle/>
          <a:p>
            <a:pPr algn="ctr">
              <a:lnSpc>
                <a:spcPct val="150000"/>
              </a:lnSpc>
            </a:pPr>
            <a:r>
              <a:rPr lang="vi-VN" sz="2133" b="1" dirty="0">
                <a:solidFill>
                  <a:srgbClr val="0070C0"/>
                </a:solidFill>
                <a:latin typeface="UTM Avo" panose="02040603050506020204" pitchFamily="18" charset="0"/>
              </a:rPr>
              <a:t>Học sinh viết bài vào vở ô li</a:t>
            </a:r>
            <a:endParaRPr lang="en-US" sz="2133" b="1" dirty="0">
              <a:solidFill>
                <a:srgbClr val="0070C0"/>
              </a:solidFill>
              <a:latin typeface="UTM Avo" panose="02040603050506020204" pitchFamily="18" charset="0"/>
            </a:endParaRPr>
          </a:p>
        </p:txBody>
      </p:sp>
      <p:sp>
        <p:nvSpPr>
          <p:cNvPr id="5" name="TextBox 4">
            <a:extLst>
              <a:ext uri="{FF2B5EF4-FFF2-40B4-BE49-F238E27FC236}">
                <a16:creationId xmlns:a16="http://schemas.microsoft.com/office/drawing/2014/main" id="{657112F9-C830-489D-A196-7AF9B49F281A}"/>
              </a:ext>
            </a:extLst>
          </p:cNvPr>
          <p:cNvSpPr txBox="1"/>
          <p:nvPr/>
        </p:nvSpPr>
        <p:spPr>
          <a:xfrm>
            <a:off x="2518775" y="730882"/>
            <a:ext cx="7154436" cy="1077346"/>
          </a:xfrm>
          <a:prstGeom prst="rect">
            <a:avLst/>
          </a:prstGeom>
          <a:noFill/>
        </p:spPr>
        <p:txBody>
          <a:bodyPr wrap="square" rtlCol="0">
            <a:spAutoFit/>
          </a:bodyPr>
          <a:lstStyle/>
          <a:p>
            <a:pPr algn="ctr">
              <a:lnSpc>
                <a:spcPct val="150000"/>
              </a:lnSpc>
            </a:pPr>
            <a:r>
              <a:rPr lang="vi-VN" sz="4267" b="1">
                <a:solidFill>
                  <a:schemeClr val="accent1">
                    <a:lumMod val="50000"/>
                  </a:schemeClr>
                </a:solidFill>
                <a:latin typeface="UTM Avo" panose="02040603050506020204" pitchFamily="18" charset="0"/>
              </a:rPr>
              <a:t>VIẾT BÀI</a:t>
            </a:r>
            <a:endParaRPr lang="en-US" sz="4267" b="1" dirty="0">
              <a:solidFill>
                <a:schemeClr val="accent1">
                  <a:lumMod val="50000"/>
                </a:schemeClr>
              </a:solidFill>
              <a:latin typeface="UTM Avo" panose="02040603050506020204" pitchFamily="18" charset="0"/>
            </a:endParaRPr>
          </a:p>
        </p:txBody>
      </p:sp>
    </p:spTree>
    <p:extLst>
      <p:ext uri="{BB962C8B-B14F-4D97-AF65-F5344CB8AC3E}">
        <p14:creationId xmlns:p14="http://schemas.microsoft.com/office/powerpoint/2010/main" val="204134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40E177-70F0-4448-85FE-DA7F0F776ACE}"/>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956642" y="316804"/>
            <a:ext cx="469457" cy="469457"/>
          </a:xfrm>
          <a:prstGeom prst="rect">
            <a:avLst/>
          </a:prstGeom>
        </p:spPr>
      </p:pic>
      <p:sp>
        <p:nvSpPr>
          <p:cNvPr id="3" name="TextBox 2">
            <a:extLst>
              <a:ext uri="{FF2B5EF4-FFF2-40B4-BE49-F238E27FC236}">
                <a16:creationId xmlns:a16="http://schemas.microsoft.com/office/drawing/2014/main" id="{D5D29BEC-04F4-6A40-90D7-EEE793C9FEE0}"/>
              </a:ext>
            </a:extLst>
          </p:cNvPr>
          <p:cNvSpPr txBox="1"/>
          <p:nvPr/>
        </p:nvSpPr>
        <p:spPr>
          <a:xfrm>
            <a:off x="2489324" y="232494"/>
            <a:ext cx="7082091" cy="646331"/>
          </a:xfrm>
          <a:prstGeom prst="rect">
            <a:avLst/>
          </a:prstGeom>
          <a:noFill/>
        </p:spPr>
        <p:txBody>
          <a:bodyPr wrap="square" rtlCol="0">
            <a:spAutoFit/>
          </a:bodyPr>
          <a:lstStyle/>
          <a:p>
            <a:pPr algn="just" defTabSz="1219170">
              <a:lnSpc>
                <a:spcPct val="150000"/>
              </a:lnSpc>
              <a:buClr>
                <a:srgbClr val="000000"/>
              </a:buClr>
              <a:defRPr/>
            </a:pPr>
            <a:r>
              <a:rPr lang="vi-VN" sz="2400" b="1" kern="0" dirty="0">
                <a:solidFill>
                  <a:srgbClr val="17479D"/>
                </a:solidFill>
                <a:latin typeface="UTM Avo" panose="02040603050506020204" pitchFamily="18" charset="0"/>
                <a:cs typeface="Arial"/>
                <a:sym typeface="Arial"/>
              </a:rPr>
              <a:t>Chọn </a:t>
            </a:r>
            <a:r>
              <a:rPr lang="vi-VN" sz="2400" b="1" kern="0" dirty="0">
                <a:solidFill>
                  <a:srgbClr val="FF0000"/>
                </a:solidFill>
                <a:latin typeface="UTM Avo" panose="02040603050506020204" pitchFamily="18" charset="0"/>
                <a:cs typeface="Arial"/>
                <a:sym typeface="Arial"/>
              </a:rPr>
              <a:t>g </a:t>
            </a:r>
            <a:r>
              <a:rPr lang="vi-VN" sz="2400" b="1" kern="0" dirty="0">
                <a:solidFill>
                  <a:srgbClr val="17479D"/>
                </a:solidFill>
                <a:latin typeface="UTM Avo" panose="02040603050506020204" pitchFamily="18" charset="0"/>
                <a:cs typeface="Arial"/>
                <a:sym typeface="Arial"/>
              </a:rPr>
              <a:t>hoặc </a:t>
            </a:r>
            <a:r>
              <a:rPr lang="vi-VN" sz="2400" b="1" kern="0" dirty="0">
                <a:solidFill>
                  <a:srgbClr val="FF0000"/>
                </a:solidFill>
                <a:latin typeface="UTM Avo" panose="02040603050506020204" pitchFamily="18" charset="0"/>
                <a:cs typeface="Arial"/>
                <a:sym typeface="Arial"/>
              </a:rPr>
              <a:t>gh</a:t>
            </a:r>
            <a:r>
              <a:rPr lang="vi-VN" sz="2400" b="1" kern="0" dirty="0">
                <a:solidFill>
                  <a:srgbClr val="17479D"/>
                </a:solidFill>
                <a:latin typeface="UTM Avo" panose="02040603050506020204" pitchFamily="18" charset="0"/>
                <a:cs typeface="Arial"/>
                <a:sym typeface="Arial"/>
              </a:rPr>
              <a:t> thay cho ô vuông.</a:t>
            </a:r>
          </a:p>
        </p:txBody>
      </p:sp>
      <p:grpSp>
        <p:nvGrpSpPr>
          <p:cNvPr id="9" name="Group 8">
            <a:extLst>
              <a:ext uri="{FF2B5EF4-FFF2-40B4-BE49-F238E27FC236}">
                <a16:creationId xmlns:a16="http://schemas.microsoft.com/office/drawing/2014/main" id="{D0F5C1CE-5D69-A34F-A998-7A729CD09BF1}"/>
              </a:ext>
            </a:extLst>
          </p:cNvPr>
          <p:cNvGrpSpPr/>
          <p:nvPr/>
        </p:nvGrpSpPr>
        <p:grpSpPr>
          <a:xfrm>
            <a:off x="1973847" y="3845672"/>
            <a:ext cx="8113045" cy="2554930"/>
            <a:chOff x="-619978" y="1191654"/>
            <a:chExt cx="6084784" cy="1916198"/>
          </a:xfrm>
          <a:noFill/>
        </p:grpSpPr>
        <p:sp>
          <p:nvSpPr>
            <p:cNvPr id="5" name="Rectangle 4">
              <a:extLst>
                <a:ext uri="{FF2B5EF4-FFF2-40B4-BE49-F238E27FC236}">
                  <a16:creationId xmlns:a16="http://schemas.microsoft.com/office/drawing/2014/main" id="{F3A00893-BE8B-5B41-BEEC-11F2E7ED6F7E}"/>
                </a:ext>
              </a:extLst>
            </p:cNvPr>
            <p:cNvSpPr/>
            <p:nvPr/>
          </p:nvSpPr>
          <p:spPr>
            <a:xfrm>
              <a:off x="-619978" y="1191654"/>
              <a:ext cx="6084784" cy="1916198"/>
            </a:xfrm>
            <a:prstGeom prst="rect">
              <a:avLst/>
            </a:prstGeom>
            <a:grpFill/>
            <a:ln w="19050">
              <a:noFill/>
              <a:extLst>
                <a:ext uri="{C807C97D-BFC1-408E-A445-0C87EB9F89A2}">
                  <ask:lineSketchStyleProps xmlns:ask="http://schemas.microsoft.com/office/drawing/2018/sketchyshapes" xmlns="" sd="86837363">
                    <a:custGeom>
                      <a:avLst/>
                      <a:gdLst>
                        <a:gd name="connsiteX0" fmla="*/ 0 w 6084784"/>
                        <a:gd name="connsiteY0" fmla="*/ 0 h 1835118"/>
                        <a:gd name="connsiteX1" fmla="*/ 6084784 w 6084784"/>
                        <a:gd name="connsiteY1" fmla="*/ 0 h 1835118"/>
                        <a:gd name="connsiteX2" fmla="*/ 6084784 w 6084784"/>
                        <a:gd name="connsiteY2" fmla="*/ 1835118 h 1835118"/>
                        <a:gd name="connsiteX3" fmla="*/ 0 w 6084784"/>
                        <a:gd name="connsiteY3" fmla="*/ 1835118 h 1835118"/>
                        <a:gd name="connsiteX4" fmla="*/ 0 w 6084784"/>
                        <a:gd name="connsiteY4" fmla="*/ 0 h 1835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84784" h="1835118" fill="none" extrusionOk="0">
                          <a:moveTo>
                            <a:pt x="0" y="0"/>
                          </a:moveTo>
                          <a:cubicBezTo>
                            <a:pt x="2207130" y="106216"/>
                            <a:pt x="4799048" y="-142119"/>
                            <a:pt x="6084784" y="0"/>
                          </a:cubicBezTo>
                          <a:cubicBezTo>
                            <a:pt x="6132447" y="571215"/>
                            <a:pt x="5937822" y="1292305"/>
                            <a:pt x="6084784" y="1835118"/>
                          </a:cubicBezTo>
                          <a:cubicBezTo>
                            <a:pt x="5396047" y="1805890"/>
                            <a:pt x="1024774" y="1819424"/>
                            <a:pt x="0" y="1835118"/>
                          </a:cubicBezTo>
                          <a:cubicBezTo>
                            <a:pt x="-164962" y="1330646"/>
                            <a:pt x="14472" y="351695"/>
                            <a:pt x="0" y="0"/>
                          </a:cubicBezTo>
                          <a:close/>
                        </a:path>
                        <a:path w="6084784" h="1835118" stroke="0" extrusionOk="0">
                          <a:moveTo>
                            <a:pt x="0" y="0"/>
                          </a:moveTo>
                          <a:cubicBezTo>
                            <a:pt x="2686118" y="-71603"/>
                            <a:pt x="3872221" y="126493"/>
                            <a:pt x="6084784" y="0"/>
                          </a:cubicBezTo>
                          <a:cubicBezTo>
                            <a:pt x="6030911" y="659806"/>
                            <a:pt x="6174293" y="1289343"/>
                            <a:pt x="6084784" y="1835118"/>
                          </a:cubicBezTo>
                          <a:cubicBezTo>
                            <a:pt x="5144353" y="1879962"/>
                            <a:pt x="2819533" y="1678231"/>
                            <a:pt x="0" y="1835118"/>
                          </a:cubicBezTo>
                          <a:cubicBezTo>
                            <a:pt x="148008" y="924691"/>
                            <a:pt x="94600" y="366559"/>
                            <a:pt x="0" y="0"/>
                          </a:cubicBezTo>
                          <a:close/>
                        </a:path>
                      </a:pathLst>
                    </a:custGeom>
                    <ask:type>
                      <ask:lineSketchCurved/>
                    </ask:type>
                  </ask:lineSketchStyleProps>
                </a:ext>
              </a:extLst>
            </a:ln>
          </p:spPr>
          <p:txBody>
            <a:bodyPr wrap="square" anchor="b">
              <a:spAutoFit/>
            </a:bodyPr>
            <a:lstStyle/>
            <a:p>
              <a:pPr algn="ctr" defTabSz="1219170">
                <a:lnSpc>
                  <a:spcPct val="200000"/>
                </a:lnSpc>
                <a:buClr>
                  <a:srgbClr val="000000"/>
                </a:buClr>
                <a:defRPr/>
              </a:pPr>
              <a:r>
                <a:rPr lang="en-US" sz="2667" dirty="0" err="1">
                  <a:latin typeface="UTM Avo" panose="02040603050506020204" pitchFamily="18" charset="0"/>
                  <a:ea typeface="Calibri" panose="020F0502020204030204" pitchFamily="34" charset="0"/>
                  <a:cs typeface="Times New Roman" panose="02020603050405020304" pitchFamily="18" charset="0"/>
                </a:rPr>
                <a:t>Chị</a:t>
              </a:r>
              <a:r>
                <a:rPr lang="en-US" sz="2667" dirty="0">
                  <a:latin typeface="UTM Avo" panose="02040603050506020204" pitchFamily="18" charset="0"/>
                  <a:ea typeface="Calibri" panose="020F0502020204030204" pitchFamily="34" charset="0"/>
                  <a:cs typeface="Times New Roman" panose="02020603050405020304" pitchFamily="18" charset="0"/>
                </a:rPr>
                <a:t> </a:t>
              </a:r>
              <a:r>
                <a:rPr lang="en-US" sz="2667" dirty="0" err="1">
                  <a:latin typeface="UTM Avo" panose="02040603050506020204" pitchFamily="18" charset="0"/>
                  <a:ea typeface="Calibri" panose="020F0502020204030204" pitchFamily="34" charset="0"/>
                  <a:cs typeface="Times New Roman" panose="02020603050405020304" pitchFamily="18" charset="0"/>
                </a:rPr>
                <a:t>tre</a:t>
              </a:r>
              <a:r>
                <a:rPr lang="en-US" sz="2667" dirty="0">
                  <a:latin typeface="UTM Avo" panose="02040603050506020204" pitchFamily="18" charset="0"/>
                  <a:ea typeface="Calibri" panose="020F0502020204030204" pitchFamily="34" charset="0"/>
                  <a:cs typeface="Times New Roman" panose="02020603050405020304" pitchFamily="18" charset="0"/>
                </a:rPr>
                <a:t> </a:t>
              </a:r>
              <a:r>
                <a:rPr lang="en-US" sz="2667" dirty="0" err="1">
                  <a:latin typeface="UTM Avo" panose="02040603050506020204" pitchFamily="18" charset="0"/>
                  <a:ea typeface="Calibri" panose="020F0502020204030204" pitchFamily="34" charset="0"/>
                  <a:cs typeface="Times New Roman" panose="02020603050405020304" pitchFamily="18" charset="0"/>
                </a:rPr>
                <a:t>chải</a:t>
              </a:r>
              <a:r>
                <a:rPr lang="en-US" sz="2667" dirty="0">
                  <a:latin typeface="UTM Avo" panose="02040603050506020204" pitchFamily="18" charset="0"/>
                  <a:ea typeface="Calibri" panose="020F0502020204030204" pitchFamily="34" charset="0"/>
                  <a:cs typeface="Times New Roman" panose="02020603050405020304" pitchFamily="18" charset="0"/>
                </a:rPr>
                <a:t> </a:t>
              </a:r>
              <a:r>
                <a:rPr lang="en-US" sz="2667" dirty="0" err="1">
                  <a:latin typeface="UTM Avo" panose="02040603050506020204" pitchFamily="18" charset="0"/>
                  <a:ea typeface="Calibri" panose="020F0502020204030204" pitchFamily="34" charset="0"/>
                  <a:cs typeface="Times New Roman" panose="02020603050405020304" pitchFamily="18" charset="0"/>
                </a:rPr>
                <a:t>tóc</a:t>
              </a:r>
              <a:r>
                <a:rPr lang="en-US" sz="2667" dirty="0">
                  <a:latin typeface="UTM Avo" panose="02040603050506020204" pitchFamily="18" charset="0"/>
                  <a:ea typeface="Calibri" panose="020F0502020204030204" pitchFamily="34" charset="0"/>
                  <a:cs typeface="Times New Roman" panose="02020603050405020304" pitchFamily="18" charset="0"/>
                </a:rPr>
                <a:t> </a:t>
              </a:r>
              <a:r>
                <a:rPr lang="en-US" sz="2667" dirty="0" err="1">
                  <a:latin typeface="UTM Avo" panose="02040603050506020204" pitchFamily="18" charset="0"/>
                  <a:ea typeface="Calibri" panose="020F0502020204030204" pitchFamily="34" charset="0"/>
                  <a:cs typeface="Times New Roman" panose="02020603050405020304" pitchFamily="18" charset="0"/>
                </a:rPr>
                <a:t>bên</a:t>
              </a:r>
              <a:r>
                <a:rPr lang="en-US" sz="2667" dirty="0">
                  <a:latin typeface="UTM Avo" panose="02040603050506020204" pitchFamily="18" charset="0"/>
                  <a:ea typeface="Calibri" panose="020F0502020204030204" pitchFamily="34" charset="0"/>
                  <a:cs typeface="Times New Roman" panose="02020603050405020304" pitchFamily="18" charset="0"/>
                </a:rPr>
                <a:t> </a:t>
              </a:r>
              <a:r>
                <a:rPr lang="en-US" sz="2667" dirty="0" err="1">
                  <a:latin typeface="UTM Avo" panose="02040603050506020204" pitchFamily="18" charset="0"/>
                  <a:ea typeface="Calibri" panose="020F0502020204030204" pitchFamily="34" charset="0"/>
                  <a:cs typeface="Times New Roman" panose="02020603050405020304" pitchFamily="18" charset="0"/>
                </a:rPr>
                <a:t>ao</a:t>
              </a:r>
              <a:endParaRPr lang="vi-VN" sz="2667" kern="0" dirty="0">
                <a:solidFill>
                  <a:srgbClr val="000000"/>
                </a:solidFill>
                <a:latin typeface="UTM Avo" panose="02040603050506020204" pitchFamily="18" charset="0"/>
                <a:ea typeface="Calibri" panose="020F0502020204030204" pitchFamily="34" charset="0"/>
                <a:cs typeface="Times New Roman" panose="02020603050405020304" pitchFamily="18" charset="0"/>
                <a:sym typeface="Arial"/>
              </a:endParaRPr>
            </a:p>
            <a:p>
              <a:pPr algn="ctr" defTabSz="1219170">
                <a:lnSpc>
                  <a:spcPct val="200000"/>
                </a:lnSpc>
                <a:buClr>
                  <a:srgbClr val="000000"/>
                </a:buClr>
                <a:defRPr/>
              </a:pPr>
              <a:r>
                <a:rPr lang="vi-VN" sz="2667" kern="0" dirty="0">
                  <a:solidFill>
                    <a:srgbClr val="000000"/>
                  </a:solidFill>
                  <a:latin typeface="UTM Avo" panose="02040603050506020204" pitchFamily="18" charset="0"/>
                  <a:ea typeface="Calibri" panose="020F0502020204030204" pitchFamily="34" charset="0"/>
                  <a:cs typeface="Times New Roman" panose="02020603050405020304" pitchFamily="18" charset="0"/>
                  <a:sym typeface="Arial"/>
                </a:rPr>
                <a:t>Nàng mây áo trắng          é vào soi          ương.</a:t>
              </a:r>
            </a:p>
            <a:p>
              <a:pPr algn="r" defTabSz="1219170">
                <a:lnSpc>
                  <a:spcPct val="200000"/>
                </a:lnSpc>
                <a:buClr>
                  <a:srgbClr val="000000"/>
                </a:buClr>
                <a:defRPr/>
              </a:pPr>
              <a:r>
                <a:rPr lang="en-VN" sz="2667" dirty="0">
                  <a:latin typeface="UTM Avo" panose="02040603050506020204" pitchFamily="18" charset="0"/>
                  <a:ea typeface="Calibri" panose="020F0502020204030204" pitchFamily="34" charset="0"/>
                </a:rPr>
                <a:t>(Trần Đăng Khoa)</a:t>
              </a:r>
              <a:endParaRPr lang="vi-VN" sz="2667" kern="0" dirty="0">
                <a:solidFill>
                  <a:srgbClr val="000000"/>
                </a:solidFill>
                <a:latin typeface="UTM Avo" panose="02040603050506020204" pitchFamily="18" charset="0"/>
                <a:ea typeface="Calibri" panose="020F0502020204030204" pitchFamily="34" charset="0"/>
                <a:cs typeface="Times New Roman" panose="02020603050405020304" pitchFamily="18" charset="0"/>
                <a:sym typeface="Arial"/>
              </a:endParaRPr>
            </a:p>
          </p:txBody>
        </p:sp>
        <p:sp>
          <p:nvSpPr>
            <p:cNvPr id="8" name="Rectangle 7">
              <a:extLst>
                <a:ext uri="{FF2B5EF4-FFF2-40B4-BE49-F238E27FC236}">
                  <a16:creationId xmlns:a16="http://schemas.microsoft.com/office/drawing/2014/main" id="{1FFB1E92-CFF9-E147-B911-E623B6E48522}"/>
                </a:ext>
              </a:extLst>
            </p:cNvPr>
            <p:cNvSpPr/>
            <p:nvPr/>
          </p:nvSpPr>
          <p:spPr>
            <a:xfrm>
              <a:off x="2260904" y="2025491"/>
              <a:ext cx="378989" cy="36389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1219170">
                <a:lnSpc>
                  <a:spcPct val="150000"/>
                </a:lnSpc>
                <a:buClr>
                  <a:srgbClr val="000000"/>
                </a:buClr>
                <a:defRPr/>
              </a:pPr>
              <a:endParaRPr lang="en-VN" sz="1867" kern="0">
                <a:solidFill>
                  <a:srgbClr val="BAE5E4"/>
                </a:solidFill>
                <a:latin typeface="Arial"/>
                <a:sym typeface="Arial"/>
              </a:endParaRPr>
            </a:p>
          </p:txBody>
        </p:sp>
        <p:sp>
          <p:nvSpPr>
            <p:cNvPr id="22" name="Rectangle 21">
              <a:extLst>
                <a:ext uri="{FF2B5EF4-FFF2-40B4-BE49-F238E27FC236}">
                  <a16:creationId xmlns:a16="http://schemas.microsoft.com/office/drawing/2014/main" id="{B8600C9E-429F-0547-A61E-1698C59A51EA}"/>
                </a:ext>
              </a:extLst>
            </p:cNvPr>
            <p:cNvSpPr/>
            <p:nvPr/>
          </p:nvSpPr>
          <p:spPr>
            <a:xfrm>
              <a:off x="3763988" y="2055481"/>
              <a:ext cx="602165" cy="36389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1219170">
                <a:lnSpc>
                  <a:spcPct val="150000"/>
                </a:lnSpc>
                <a:buClr>
                  <a:srgbClr val="000000"/>
                </a:buClr>
                <a:defRPr/>
              </a:pPr>
              <a:endParaRPr lang="en-VN" sz="1867" kern="0">
                <a:solidFill>
                  <a:srgbClr val="BAE5E4"/>
                </a:solidFill>
                <a:latin typeface="Arial"/>
                <a:sym typeface="Arial"/>
              </a:endParaRPr>
            </a:p>
          </p:txBody>
        </p:sp>
      </p:grpSp>
      <p:sp>
        <p:nvSpPr>
          <p:cNvPr id="14" name="Rectangle 13">
            <a:extLst>
              <a:ext uri="{FF2B5EF4-FFF2-40B4-BE49-F238E27FC236}">
                <a16:creationId xmlns:a16="http://schemas.microsoft.com/office/drawing/2014/main" id="{0575EFEA-A3F3-C84B-B2F5-8FEE838EED2B}"/>
              </a:ext>
            </a:extLst>
          </p:cNvPr>
          <p:cNvSpPr/>
          <p:nvPr/>
        </p:nvSpPr>
        <p:spPr>
          <a:xfrm>
            <a:off x="5815023" y="4897858"/>
            <a:ext cx="772007" cy="584775"/>
          </a:xfrm>
          <a:prstGeom prst="rect">
            <a:avLst/>
          </a:prstGeom>
        </p:spPr>
        <p:txBody>
          <a:bodyPr wrap="square">
            <a:spAutoFit/>
          </a:bodyPr>
          <a:lstStyle/>
          <a:p>
            <a:pPr defTabSz="1219170">
              <a:buClr>
                <a:srgbClr val="000000"/>
              </a:buClr>
              <a:defRPr/>
            </a:pPr>
            <a:r>
              <a:rPr lang="vi-VN" sz="3200" kern="0" dirty="0">
                <a:solidFill>
                  <a:srgbClr val="FF0000"/>
                </a:solidFill>
                <a:latin typeface="UTM Avo" panose="02040603050506020204" pitchFamily="18" charset="0"/>
                <a:cs typeface="Arial"/>
                <a:sym typeface="Arial"/>
              </a:rPr>
              <a:t>gh</a:t>
            </a:r>
            <a:endParaRPr lang="en-VN" sz="3200" kern="0" dirty="0">
              <a:solidFill>
                <a:srgbClr val="000000"/>
              </a:solidFill>
              <a:latin typeface="UTM Avo" panose="02040603050506020204" pitchFamily="18" charset="0"/>
              <a:cs typeface="Arial"/>
              <a:sym typeface="Arial"/>
            </a:endParaRPr>
          </a:p>
        </p:txBody>
      </p:sp>
      <p:sp>
        <p:nvSpPr>
          <p:cNvPr id="26" name="Rectangle 25">
            <a:extLst>
              <a:ext uri="{FF2B5EF4-FFF2-40B4-BE49-F238E27FC236}">
                <a16:creationId xmlns:a16="http://schemas.microsoft.com/office/drawing/2014/main" id="{F0764737-0A8E-7740-B92E-A5CA1D85AC22}"/>
              </a:ext>
            </a:extLst>
          </p:cNvPr>
          <p:cNvSpPr/>
          <p:nvPr/>
        </p:nvSpPr>
        <p:spPr>
          <a:xfrm>
            <a:off x="8009493" y="4947649"/>
            <a:ext cx="388248" cy="584775"/>
          </a:xfrm>
          <a:prstGeom prst="rect">
            <a:avLst/>
          </a:prstGeom>
        </p:spPr>
        <p:txBody>
          <a:bodyPr wrap="none">
            <a:spAutoFit/>
          </a:bodyPr>
          <a:lstStyle/>
          <a:p>
            <a:pPr defTabSz="1219170">
              <a:buClr>
                <a:srgbClr val="000000"/>
              </a:buClr>
              <a:defRPr/>
            </a:pPr>
            <a:r>
              <a:rPr lang="en-VN" sz="3200" kern="0" dirty="0">
                <a:solidFill>
                  <a:srgbClr val="FF0000"/>
                </a:solidFill>
                <a:latin typeface="UTM Avo" panose="02040603050506020204" pitchFamily="18" charset="0"/>
                <a:cs typeface="Arial"/>
                <a:sym typeface="Arial"/>
              </a:rPr>
              <a:t>g</a:t>
            </a:r>
          </a:p>
        </p:txBody>
      </p:sp>
      <p:pic>
        <p:nvPicPr>
          <p:cNvPr id="11" name="Picture 10">
            <a:extLst>
              <a:ext uri="{FF2B5EF4-FFF2-40B4-BE49-F238E27FC236}">
                <a16:creationId xmlns:a16="http://schemas.microsoft.com/office/drawing/2014/main" id="{120237D3-7C2B-564A-A91F-311E042ABDEF}"/>
              </a:ext>
            </a:extLst>
          </p:cNvPr>
          <p:cNvPicPr>
            <a:picLocks noChangeAspect="1"/>
          </p:cNvPicPr>
          <p:nvPr/>
        </p:nvPicPr>
        <p:blipFill>
          <a:blip r:embed="rId4">
            <a:extLst>
              <a:ext uri="{BEBA8EAE-BF5A-486C-A8C5-ECC9F3942E4B}">
                <a14:imgProps xmlns:a14="http://schemas.microsoft.com/office/drawing/2010/main">
                  <a14:imgLayer r:embed="rId5">
                    <a14:imgEffect>
                      <a14:colorTemperature colorTemp="7200"/>
                    </a14:imgEffect>
                    <a14:imgEffect>
                      <a14:saturation sat="200000"/>
                    </a14:imgEffect>
                  </a14:imgLayer>
                </a14:imgProps>
              </a:ext>
            </a:extLst>
          </a:blip>
          <a:stretch>
            <a:fillRect/>
          </a:stretch>
        </p:blipFill>
        <p:spPr>
          <a:xfrm>
            <a:off x="3936647" y="952632"/>
            <a:ext cx="4187443" cy="3200977"/>
          </a:xfrm>
          <a:prstGeom prst="rect">
            <a:avLst/>
          </a:prstGeom>
        </p:spPr>
      </p:pic>
    </p:spTree>
    <p:extLst>
      <p:ext uri="{BB962C8B-B14F-4D97-AF65-F5344CB8AC3E}">
        <p14:creationId xmlns:p14="http://schemas.microsoft.com/office/powerpoint/2010/main" val="235449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wipe(left)">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1500" fill="hold"/>
                                        <p:tgtEl>
                                          <p:spTgt spid="9"/>
                                        </p:tgtEl>
                                        <p:attrNameLst>
                                          <p:attrName>ppt_x</p:attrName>
                                        </p:attrNameLst>
                                      </p:cBhvr>
                                      <p:tavLst>
                                        <p:tav tm="0">
                                          <p:val>
                                            <p:strVal val="#ppt_x"/>
                                          </p:val>
                                        </p:tav>
                                        <p:tav tm="100000">
                                          <p:val>
                                            <p:strVal val="#ppt_x"/>
                                          </p:val>
                                        </p:tav>
                                      </p:tavLst>
                                    </p:anim>
                                    <p:anim calcmode="lin" valueType="num">
                                      <p:cBhvr additive="base">
                                        <p:cTn id="15" dur="1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7F940E-EC3B-C04B-BF84-A079CC797EAB}"/>
              </a:ext>
            </a:extLst>
          </p:cNvPr>
          <p:cNvSpPr txBox="1"/>
          <p:nvPr/>
        </p:nvSpPr>
        <p:spPr>
          <a:xfrm>
            <a:off x="2754637" y="439998"/>
            <a:ext cx="7082091" cy="646331"/>
          </a:xfrm>
          <a:prstGeom prst="rect">
            <a:avLst/>
          </a:prstGeom>
          <a:noFill/>
        </p:spPr>
        <p:txBody>
          <a:bodyPr wrap="square" rtlCol="0">
            <a:spAutoFit/>
          </a:bodyPr>
          <a:lstStyle/>
          <a:p>
            <a:pPr algn="just">
              <a:lnSpc>
                <a:spcPct val="150000"/>
              </a:lnSpc>
            </a:pPr>
            <a:r>
              <a:rPr lang="vi-VN" sz="2400" b="1" dirty="0">
                <a:solidFill>
                  <a:srgbClr val="17479D"/>
                </a:solidFill>
                <a:latin typeface="UTM Avo" panose="02040603050506020204" pitchFamily="18" charset="0"/>
              </a:rPr>
              <a:t>Chọn a hoặc b </a:t>
            </a:r>
          </a:p>
        </p:txBody>
      </p:sp>
      <p:pic>
        <p:nvPicPr>
          <p:cNvPr id="3" name="Picture 2">
            <a:extLst>
              <a:ext uri="{FF2B5EF4-FFF2-40B4-BE49-F238E27FC236}">
                <a16:creationId xmlns:a16="http://schemas.microsoft.com/office/drawing/2014/main" id="{D16E4CC9-2E21-4D4E-BF68-176C6694A1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8428" y="522513"/>
            <a:ext cx="471619" cy="471619"/>
          </a:xfrm>
          <a:prstGeom prst="rect">
            <a:avLst/>
          </a:prstGeom>
        </p:spPr>
      </p:pic>
      <p:sp>
        <p:nvSpPr>
          <p:cNvPr id="9" name="TextBox 8">
            <a:extLst>
              <a:ext uri="{FF2B5EF4-FFF2-40B4-BE49-F238E27FC236}">
                <a16:creationId xmlns:a16="http://schemas.microsoft.com/office/drawing/2014/main" id="{DA5991B2-32D7-2D4C-B927-082A670A87A4}"/>
              </a:ext>
            </a:extLst>
          </p:cNvPr>
          <p:cNvSpPr txBox="1"/>
          <p:nvPr/>
        </p:nvSpPr>
        <p:spPr>
          <a:xfrm>
            <a:off x="2436983" y="994133"/>
            <a:ext cx="8437308"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a) </a:t>
            </a:r>
            <a:r>
              <a:rPr lang="vi-VN" sz="2400" dirty="0">
                <a:latin typeface="UTM Avo" panose="02040603050506020204" pitchFamily="18" charset="0"/>
              </a:rPr>
              <a:t>Tìm tiếng ghép được với </a:t>
            </a:r>
            <a:r>
              <a:rPr lang="vi-VN" sz="2400" b="1" dirty="0">
                <a:solidFill>
                  <a:srgbClr val="FF0000"/>
                </a:solidFill>
                <a:latin typeface="UTM Avo" panose="02040603050506020204" pitchFamily="18" charset="0"/>
              </a:rPr>
              <a:t>sinh</a:t>
            </a:r>
            <a:r>
              <a:rPr lang="vi-VN" sz="2400" dirty="0">
                <a:latin typeface="UTM Avo" panose="02040603050506020204" pitchFamily="18" charset="0"/>
              </a:rPr>
              <a:t> hoặc </a:t>
            </a:r>
            <a:r>
              <a:rPr lang="vi-VN" sz="2400" b="1" dirty="0">
                <a:solidFill>
                  <a:srgbClr val="FF0000"/>
                </a:solidFill>
                <a:latin typeface="UTM Avo" panose="02040603050506020204" pitchFamily="18" charset="0"/>
              </a:rPr>
              <a:t>xinh</a:t>
            </a:r>
          </a:p>
        </p:txBody>
      </p:sp>
      <p:graphicFrame>
        <p:nvGraphicFramePr>
          <p:cNvPr id="41" name="Table 40">
            <a:extLst>
              <a:ext uri="{FF2B5EF4-FFF2-40B4-BE49-F238E27FC236}">
                <a16:creationId xmlns:a16="http://schemas.microsoft.com/office/drawing/2014/main" id="{038106F6-31C4-9840-A0A9-663273ED371D}"/>
              </a:ext>
            </a:extLst>
          </p:cNvPr>
          <p:cNvGraphicFramePr>
            <a:graphicFrameLocks noGrp="1"/>
          </p:cNvGraphicFramePr>
          <p:nvPr>
            <p:extLst>
              <p:ext uri="{D42A27DB-BD31-4B8C-83A1-F6EECF244321}">
                <p14:modId xmlns:p14="http://schemas.microsoft.com/office/powerpoint/2010/main" val="2500194492"/>
              </p:ext>
            </p:extLst>
          </p:nvPr>
        </p:nvGraphicFramePr>
        <p:xfrm>
          <a:off x="2928280" y="1697062"/>
          <a:ext cx="6908448" cy="2132938"/>
        </p:xfrm>
        <a:graphic>
          <a:graphicData uri="http://schemas.openxmlformats.org/drawingml/2006/table">
            <a:tbl>
              <a:tblPr firstRow="1" firstCol="1" bandRow="1"/>
              <a:tblGrid>
                <a:gridCol w="1347744">
                  <a:extLst>
                    <a:ext uri="{9D8B030D-6E8A-4147-A177-3AD203B41FA5}">
                      <a16:colId xmlns:a16="http://schemas.microsoft.com/office/drawing/2014/main" val="1162369807"/>
                    </a:ext>
                  </a:extLst>
                </a:gridCol>
                <a:gridCol w="5560704">
                  <a:extLst>
                    <a:ext uri="{9D8B030D-6E8A-4147-A177-3AD203B41FA5}">
                      <a16:colId xmlns:a16="http://schemas.microsoft.com/office/drawing/2014/main" val="1509586747"/>
                    </a:ext>
                  </a:extLst>
                </a:gridCol>
              </a:tblGrid>
              <a:tr h="1042995">
                <a:tc>
                  <a:txBody>
                    <a:bodyPr/>
                    <a:lstStyle/>
                    <a:p>
                      <a:pPr marL="7938" indent="0" algn="ctr">
                        <a:lnSpc>
                          <a:spcPct val="107000"/>
                        </a:lnSpc>
                        <a:tabLst/>
                      </a:pPr>
                      <a:r>
                        <a:rPr lang="en-US" sz="2400" dirty="0" err="1">
                          <a:effectLst/>
                          <a:latin typeface="UTM Avo" panose="02040603050506020204" pitchFamily="18" charset="0"/>
                          <a:ea typeface="Calibri" panose="020F0502020204030204" pitchFamily="34" charset="0"/>
                          <a:cs typeface="Times New Roman" panose="02020603050405020304" pitchFamily="18" charset="0"/>
                        </a:rPr>
                        <a:t>sinh</a:t>
                      </a:r>
                      <a:endParaRPr lang="en-VN" sz="2400" dirty="0">
                        <a:effectLst/>
                        <a:latin typeface="UTM Avo" panose="02040603050506020204" pitchFamily="18" charset="0"/>
                        <a:ea typeface="Calibri" panose="020F0502020204030204" pitchFamily="34" charset="0"/>
                        <a:cs typeface="Times New Roman" panose="02020603050405020304" pitchFamily="18" charset="0"/>
                      </a:endParaRPr>
                    </a:p>
                  </a:txBody>
                  <a:tcPr marT="0" marB="0" anchor="ctr"/>
                </a:tc>
                <a:tc>
                  <a:txBody>
                    <a:bodyPr/>
                    <a:lstStyle/>
                    <a:p>
                      <a:pPr marL="49213" indent="0" algn="l">
                        <a:lnSpc>
                          <a:spcPct val="107000"/>
                        </a:lnSpc>
                        <a:spcAft>
                          <a:spcPts val="800"/>
                        </a:spcAft>
                        <a:tabLst/>
                      </a:pPr>
                      <a:r>
                        <a:rPr lang="en-US" sz="2400" dirty="0" err="1">
                          <a:effectLst/>
                          <a:latin typeface="UTM Avo" panose="02040603050506020204" pitchFamily="18" charset="0"/>
                        </a:rPr>
                        <a:t>sinh</a:t>
                      </a:r>
                      <a:r>
                        <a:rPr lang="en-US" sz="2400" dirty="0">
                          <a:effectLst/>
                          <a:latin typeface="UTM Avo" panose="02040603050506020204" pitchFamily="18" charset="0"/>
                        </a:rPr>
                        <a:t> </a:t>
                      </a:r>
                      <a:r>
                        <a:rPr lang="en-US" sz="2400" dirty="0" err="1">
                          <a:effectLst/>
                          <a:latin typeface="UTM Avo" panose="02040603050506020204" pitchFamily="18" charset="0"/>
                        </a:rPr>
                        <a:t>sống</a:t>
                      </a:r>
                      <a:r>
                        <a:rPr lang="en-US" sz="2400" dirty="0">
                          <a:effectLst/>
                          <a:latin typeface="UTM Avo" panose="02040603050506020204" pitchFamily="18" charset="0"/>
                        </a:rPr>
                        <a:t>, </a:t>
                      </a:r>
                      <a:endParaRPr lang="en-VN" sz="2400" dirty="0">
                        <a:effectLst/>
                        <a:latin typeface="UTM Avo" panose="020406030505060202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353857809"/>
                  </a:ext>
                </a:extLst>
              </a:tr>
              <a:tr h="1089943">
                <a:tc>
                  <a:txBody>
                    <a:bodyPr/>
                    <a:lstStyle/>
                    <a:p>
                      <a:pPr marL="7938" indent="0" algn="ctr">
                        <a:lnSpc>
                          <a:spcPct val="107000"/>
                        </a:lnSpc>
                        <a:tabLst/>
                      </a:pPr>
                      <a:r>
                        <a:rPr lang="en-US" sz="2400" dirty="0" err="1">
                          <a:effectLst/>
                          <a:latin typeface="UTM Avo" panose="02040603050506020204" pitchFamily="18" charset="0"/>
                          <a:ea typeface="Calibri" panose="020F0502020204030204" pitchFamily="34" charset="0"/>
                          <a:cs typeface="Times New Roman" panose="02020603050405020304" pitchFamily="18" charset="0"/>
                        </a:rPr>
                        <a:t>xinh</a:t>
                      </a:r>
                      <a:endParaRPr lang="en-VN" sz="2400" dirty="0">
                        <a:effectLst/>
                        <a:latin typeface="UTM Avo" panose="02040603050506020204" pitchFamily="18" charset="0"/>
                        <a:ea typeface="Calibri" panose="020F0502020204030204" pitchFamily="34" charset="0"/>
                        <a:cs typeface="Times New Roman" panose="02020603050405020304" pitchFamily="18" charset="0"/>
                      </a:endParaRPr>
                    </a:p>
                  </a:txBody>
                  <a:tcPr marT="0" marB="0" anchor="ctr"/>
                </a:tc>
                <a:tc>
                  <a:txBody>
                    <a:bodyPr/>
                    <a:lstStyle/>
                    <a:p>
                      <a:pPr marL="7938" indent="0" algn="l">
                        <a:lnSpc>
                          <a:spcPct val="107000"/>
                        </a:lnSpc>
                        <a:spcAft>
                          <a:spcPts val="800"/>
                        </a:spcAft>
                        <a:tabLst/>
                      </a:pPr>
                      <a:r>
                        <a:rPr lang="en-US" sz="2400" dirty="0">
                          <a:effectLst/>
                          <a:latin typeface="UTM Avo" panose="02040603050506020204" pitchFamily="18" charset="0"/>
                        </a:rPr>
                        <a:t> </a:t>
                      </a:r>
                      <a:r>
                        <a:rPr lang="en-US" sz="2400" dirty="0" err="1">
                          <a:effectLst/>
                          <a:latin typeface="UTM Avo" panose="02040603050506020204" pitchFamily="18" charset="0"/>
                        </a:rPr>
                        <a:t>xinh</a:t>
                      </a:r>
                      <a:r>
                        <a:rPr lang="en-US" sz="2400" dirty="0">
                          <a:effectLst/>
                          <a:latin typeface="UTM Avo" panose="02040603050506020204" pitchFamily="18" charset="0"/>
                        </a:rPr>
                        <a:t> </a:t>
                      </a:r>
                      <a:r>
                        <a:rPr lang="en-US" sz="2400" dirty="0" err="1">
                          <a:effectLst/>
                          <a:latin typeface="UTM Avo" panose="02040603050506020204" pitchFamily="18" charset="0"/>
                        </a:rPr>
                        <a:t>đẹp</a:t>
                      </a:r>
                      <a:r>
                        <a:rPr lang="en-US" sz="2400" dirty="0">
                          <a:effectLst/>
                          <a:latin typeface="UTM Avo" panose="02040603050506020204" pitchFamily="18" charset="0"/>
                        </a:rPr>
                        <a:t>, </a:t>
                      </a:r>
                      <a:endParaRPr lang="en-VN" sz="2400" dirty="0">
                        <a:effectLst/>
                        <a:latin typeface="UTM Avo" panose="020406030505060202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1485440108"/>
                  </a:ext>
                </a:extLst>
              </a:tr>
            </a:tbl>
          </a:graphicData>
        </a:graphic>
      </p:graphicFrame>
      <p:sp>
        <p:nvSpPr>
          <p:cNvPr id="45" name="TextBox 44">
            <a:extLst>
              <a:ext uri="{FF2B5EF4-FFF2-40B4-BE49-F238E27FC236}">
                <a16:creationId xmlns:a16="http://schemas.microsoft.com/office/drawing/2014/main" id="{616B818E-28AC-B849-BE2A-D4C17484C953}"/>
              </a:ext>
            </a:extLst>
          </p:cNvPr>
          <p:cNvSpPr txBox="1"/>
          <p:nvPr/>
        </p:nvSpPr>
        <p:spPr>
          <a:xfrm>
            <a:off x="5793960" y="1978041"/>
            <a:ext cx="2169816" cy="461665"/>
          </a:xfrm>
          <a:prstGeom prst="rect">
            <a:avLst/>
          </a:prstGeom>
          <a:noFill/>
        </p:spPr>
        <p:txBody>
          <a:bodyPr wrap="square" rtlCol="0">
            <a:spAutoFit/>
          </a:bodyPr>
          <a:lstStyle/>
          <a:p>
            <a:r>
              <a:rPr lang="vi-VN" sz="2400" dirty="0">
                <a:solidFill>
                  <a:srgbClr val="FF0000"/>
                </a:solidFill>
                <a:latin typeface="UTM Avo" panose="02040603050506020204" pitchFamily="18" charset="0"/>
              </a:rPr>
              <a:t>sinh nhật</a:t>
            </a:r>
            <a:r>
              <a:rPr lang="en-VN" sz="2400" dirty="0">
                <a:solidFill>
                  <a:srgbClr val="FF0000"/>
                </a:solidFill>
                <a:latin typeface="UTM Avo" panose="02040603050506020204" pitchFamily="18" charset="0"/>
              </a:rPr>
              <a:t>,</a:t>
            </a:r>
          </a:p>
        </p:txBody>
      </p:sp>
      <p:sp>
        <p:nvSpPr>
          <p:cNvPr id="46" name="TextBox 45">
            <a:extLst>
              <a:ext uri="{FF2B5EF4-FFF2-40B4-BE49-F238E27FC236}">
                <a16:creationId xmlns:a16="http://schemas.microsoft.com/office/drawing/2014/main" id="{02FFA2C4-1497-AB40-AE0F-BC317C0CB4DC}"/>
              </a:ext>
            </a:extLst>
          </p:cNvPr>
          <p:cNvSpPr txBox="1"/>
          <p:nvPr/>
        </p:nvSpPr>
        <p:spPr>
          <a:xfrm>
            <a:off x="7261318" y="1989578"/>
            <a:ext cx="2254709" cy="461665"/>
          </a:xfrm>
          <a:prstGeom prst="rect">
            <a:avLst/>
          </a:prstGeom>
          <a:noFill/>
        </p:spPr>
        <p:txBody>
          <a:bodyPr wrap="square" rtlCol="0">
            <a:spAutoFit/>
          </a:bodyPr>
          <a:lstStyle/>
          <a:p>
            <a:r>
              <a:rPr lang="vi-VN" sz="2400" dirty="0">
                <a:solidFill>
                  <a:srgbClr val="FF0000"/>
                </a:solidFill>
                <a:latin typeface="UTM Avo" panose="02040603050506020204" pitchFamily="18" charset="0"/>
              </a:rPr>
              <a:t>học sinh </a:t>
            </a:r>
            <a:r>
              <a:rPr lang="en-VN" sz="2400" dirty="0">
                <a:solidFill>
                  <a:srgbClr val="FF0000"/>
                </a:solidFill>
                <a:latin typeface="UTM Avo" panose="02040603050506020204" pitchFamily="18" charset="0"/>
              </a:rPr>
              <a:t>,…</a:t>
            </a:r>
          </a:p>
        </p:txBody>
      </p:sp>
      <p:sp>
        <p:nvSpPr>
          <p:cNvPr id="47" name="TextBox 46">
            <a:extLst>
              <a:ext uri="{FF2B5EF4-FFF2-40B4-BE49-F238E27FC236}">
                <a16:creationId xmlns:a16="http://schemas.microsoft.com/office/drawing/2014/main" id="{9F4A5155-115B-F347-8D3B-32D46E0631AF}"/>
              </a:ext>
            </a:extLst>
          </p:cNvPr>
          <p:cNvSpPr txBox="1"/>
          <p:nvPr/>
        </p:nvSpPr>
        <p:spPr>
          <a:xfrm>
            <a:off x="5793960" y="3059397"/>
            <a:ext cx="2169816" cy="461665"/>
          </a:xfrm>
          <a:prstGeom prst="rect">
            <a:avLst/>
          </a:prstGeom>
          <a:noFill/>
        </p:spPr>
        <p:txBody>
          <a:bodyPr wrap="square" rtlCol="0">
            <a:spAutoFit/>
          </a:bodyPr>
          <a:lstStyle/>
          <a:p>
            <a:r>
              <a:rPr lang="vi-VN" sz="2400" dirty="0">
                <a:solidFill>
                  <a:srgbClr val="FF0000"/>
                </a:solidFill>
                <a:latin typeface="UTM Avo" panose="02040603050506020204" pitchFamily="18" charset="0"/>
              </a:rPr>
              <a:t>xinh xắn</a:t>
            </a:r>
            <a:r>
              <a:rPr lang="en-VN" sz="2400" dirty="0">
                <a:solidFill>
                  <a:srgbClr val="FF0000"/>
                </a:solidFill>
                <a:latin typeface="UTM Avo" panose="02040603050506020204" pitchFamily="18" charset="0"/>
              </a:rPr>
              <a:t>,…</a:t>
            </a:r>
          </a:p>
        </p:txBody>
      </p:sp>
      <p:sp>
        <p:nvSpPr>
          <p:cNvPr id="48" name="TextBox 47">
            <a:extLst>
              <a:ext uri="{FF2B5EF4-FFF2-40B4-BE49-F238E27FC236}">
                <a16:creationId xmlns:a16="http://schemas.microsoft.com/office/drawing/2014/main" id="{A8B8BFA0-2F90-AA42-9C9D-A13EE371B5A5}"/>
              </a:ext>
            </a:extLst>
          </p:cNvPr>
          <p:cNvSpPr txBox="1"/>
          <p:nvPr/>
        </p:nvSpPr>
        <p:spPr>
          <a:xfrm>
            <a:off x="2436983" y="3771970"/>
            <a:ext cx="8437308"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b) </a:t>
            </a:r>
            <a:r>
              <a:rPr lang="vi-VN" sz="2400" dirty="0">
                <a:latin typeface="UTM Avo" panose="02040603050506020204" pitchFamily="18" charset="0"/>
              </a:rPr>
              <a:t>Tìm từ có tiếng chứa </a:t>
            </a:r>
            <a:r>
              <a:rPr lang="vi-VN" sz="2400" b="1" dirty="0">
                <a:solidFill>
                  <a:srgbClr val="FF0000"/>
                </a:solidFill>
                <a:latin typeface="UTM Avo" panose="02040603050506020204" pitchFamily="18" charset="0"/>
              </a:rPr>
              <a:t>uc</a:t>
            </a:r>
            <a:r>
              <a:rPr lang="vi-VN" sz="2400" dirty="0">
                <a:latin typeface="UTM Avo" panose="02040603050506020204" pitchFamily="18" charset="0"/>
              </a:rPr>
              <a:t> hoặc </a:t>
            </a:r>
            <a:r>
              <a:rPr lang="vi-VN" sz="2400" b="1" dirty="0">
                <a:solidFill>
                  <a:srgbClr val="FF0000"/>
                </a:solidFill>
                <a:latin typeface="UTM Avo" panose="02040603050506020204" pitchFamily="18" charset="0"/>
              </a:rPr>
              <a:t>ut</a:t>
            </a:r>
          </a:p>
        </p:txBody>
      </p:sp>
      <p:graphicFrame>
        <p:nvGraphicFramePr>
          <p:cNvPr id="49" name="Table 48">
            <a:extLst>
              <a:ext uri="{FF2B5EF4-FFF2-40B4-BE49-F238E27FC236}">
                <a16:creationId xmlns:a16="http://schemas.microsoft.com/office/drawing/2014/main" id="{D4961AD0-E996-6B4C-8B8C-AF9EF1405BE8}"/>
              </a:ext>
            </a:extLst>
          </p:cNvPr>
          <p:cNvGraphicFramePr>
            <a:graphicFrameLocks noGrp="1"/>
          </p:cNvGraphicFramePr>
          <p:nvPr>
            <p:extLst>
              <p:ext uri="{D42A27DB-BD31-4B8C-83A1-F6EECF244321}">
                <p14:modId xmlns:p14="http://schemas.microsoft.com/office/powerpoint/2010/main" val="1302866129"/>
              </p:ext>
            </p:extLst>
          </p:nvPr>
        </p:nvGraphicFramePr>
        <p:xfrm>
          <a:off x="2928280" y="4474899"/>
          <a:ext cx="6908448" cy="1952535"/>
        </p:xfrm>
        <a:graphic>
          <a:graphicData uri="http://schemas.openxmlformats.org/drawingml/2006/table">
            <a:tbl>
              <a:tblPr firstRow="1" firstCol="1" bandRow="1"/>
              <a:tblGrid>
                <a:gridCol w="1347744">
                  <a:extLst>
                    <a:ext uri="{9D8B030D-6E8A-4147-A177-3AD203B41FA5}">
                      <a16:colId xmlns:a16="http://schemas.microsoft.com/office/drawing/2014/main" val="1162369807"/>
                    </a:ext>
                  </a:extLst>
                </a:gridCol>
                <a:gridCol w="5560704">
                  <a:extLst>
                    <a:ext uri="{9D8B030D-6E8A-4147-A177-3AD203B41FA5}">
                      <a16:colId xmlns:a16="http://schemas.microsoft.com/office/drawing/2014/main" val="1509586747"/>
                    </a:ext>
                  </a:extLst>
                </a:gridCol>
              </a:tblGrid>
              <a:tr h="1042995">
                <a:tc>
                  <a:txBody>
                    <a:bodyPr/>
                    <a:lstStyle/>
                    <a:p>
                      <a:pPr marL="7938" indent="0" algn="ctr">
                        <a:lnSpc>
                          <a:spcPct val="107000"/>
                        </a:lnSpc>
                        <a:tabLst/>
                      </a:pPr>
                      <a:r>
                        <a:rPr lang="en-VN" sz="2400" dirty="0">
                          <a:effectLst/>
                          <a:latin typeface="UTM Avo" panose="02040603050506020204" pitchFamily="18" charset="0"/>
                          <a:ea typeface="Calibri" panose="020F0502020204030204" pitchFamily="34" charset="0"/>
                          <a:cs typeface="Times New Roman" panose="02020603050405020304" pitchFamily="18" charset="0"/>
                        </a:rPr>
                        <a:t>uc</a:t>
                      </a:r>
                    </a:p>
                  </a:txBody>
                  <a:tcPr marT="0" marB="0" anchor="ctr"/>
                </a:tc>
                <a:tc>
                  <a:txBody>
                    <a:bodyPr/>
                    <a:lstStyle/>
                    <a:p>
                      <a:pPr marL="49213" indent="0" algn="l">
                        <a:lnSpc>
                          <a:spcPct val="107000"/>
                        </a:lnSpc>
                        <a:spcAft>
                          <a:spcPts val="800"/>
                        </a:spcAft>
                        <a:tabLst/>
                      </a:pPr>
                      <a:r>
                        <a:rPr lang="en-US" sz="2400" dirty="0" err="1">
                          <a:effectLst/>
                          <a:latin typeface="UTM Avo" panose="02040603050506020204" pitchFamily="18" charset="0"/>
                        </a:rPr>
                        <a:t>chúc</a:t>
                      </a:r>
                      <a:r>
                        <a:rPr lang="en-US" sz="2400" dirty="0">
                          <a:effectLst/>
                          <a:latin typeface="UTM Avo" panose="02040603050506020204" pitchFamily="18" charset="0"/>
                        </a:rPr>
                        <a:t> </a:t>
                      </a:r>
                      <a:r>
                        <a:rPr lang="en-US" sz="2400" dirty="0" err="1">
                          <a:effectLst/>
                          <a:latin typeface="UTM Avo" panose="02040603050506020204" pitchFamily="18" charset="0"/>
                        </a:rPr>
                        <a:t>mừng</a:t>
                      </a:r>
                      <a:r>
                        <a:rPr lang="en-US" sz="2400" dirty="0">
                          <a:effectLst/>
                          <a:latin typeface="UTM Avo" panose="02040603050506020204" pitchFamily="18" charset="0"/>
                        </a:rPr>
                        <a:t>, </a:t>
                      </a:r>
                      <a:endParaRPr lang="en-VN" sz="2400" dirty="0">
                        <a:effectLst/>
                        <a:latin typeface="UTM Avo" panose="020406030505060202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353857809"/>
                  </a:ext>
                </a:extLst>
              </a:tr>
              <a:tr h="909540">
                <a:tc>
                  <a:txBody>
                    <a:bodyPr/>
                    <a:lstStyle/>
                    <a:p>
                      <a:pPr marL="7938" indent="0" algn="ctr">
                        <a:lnSpc>
                          <a:spcPct val="107000"/>
                        </a:lnSpc>
                        <a:tabLst/>
                      </a:pPr>
                      <a:r>
                        <a:rPr lang="en-VN" sz="2400" dirty="0">
                          <a:effectLst/>
                          <a:latin typeface="UTM Avo" panose="02040603050506020204" pitchFamily="18" charset="0"/>
                          <a:ea typeface="Calibri" panose="020F0502020204030204" pitchFamily="34" charset="0"/>
                          <a:cs typeface="Times New Roman" panose="02020603050405020304" pitchFamily="18" charset="0"/>
                        </a:rPr>
                        <a:t>ut</a:t>
                      </a:r>
                    </a:p>
                  </a:txBody>
                  <a:tcPr marT="0" marB="0" anchor="ctr"/>
                </a:tc>
                <a:tc>
                  <a:txBody>
                    <a:bodyPr/>
                    <a:lstStyle/>
                    <a:p>
                      <a:pPr marL="7938" indent="0" algn="l">
                        <a:lnSpc>
                          <a:spcPct val="107000"/>
                        </a:lnSpc>
                        <a:spcAft>
                          <a:spcPts val="800"/>
                        </a:spcAft>
                        <a:tabLst/>
                      </a:pPr>
                      <a:r>
                        <a:rPr lang="en-US" sz="2400" dirty="0">
                          <a:effectLst/>
                          <a:latin typeface="UTM Avo" panose="02040603050506020204" pitchFamily="18" charset="0"/>
                        </a:rPr>
                        <a:t> </a:t>
                      </a:r>
                      <a:r>
                        <a:rPr lang="en-US" sz="2400" dirty="0" err="1">
                          <a:effectLst/>
                          <a:latin typeface="UTM Avo" panose="02040603050506020204" pitchFamily="18" charset="0"/>
                        </a:rPr>
                        <a:t>sút</a:t>
                      </a:r>
                      <a:r>
                        <a:rPr lang="en-US" sz="2400" dirty="0">
                          <a:effectLst/>
                          <a:latin typeface="UTM Avo" panose="02040603050506020204" pitchFamily="18" charset="0"/>
                        </a:rPr>
                        <a:t> </a:t>
                      </a:r>
                      <a:r>
                        <a:rPr lang="en-US" sz="2400" dirty="0" err="1">
                          <a:effectLst/>
                          <a:latin typeface="UTM Avo" panose="02040603050506020204" pitchFamily="18" charset="0"/>
                        </a:rPr>
                        <a:t>bóng</a:t>
                      </a:r>
                      <a:r>
                        <a:rPr lang="en-US" sz="2400" dirty="0">
                          <a:effectLst/>
                          <a:latin typeface="UTM Avo" panose="02040603050506020204" pitchFamily="18" charset="0"/>
                        </a:rPr>
                        <a:t>, </a:t>
                      </a:r>
                      <a:endParaRPr lang="en-VN" sz="2400" dirty="0">
                        <a:effectLst/>
                        <a:latin typeface="UTM Avo" panose="02040603050506020204" pitchFamily="18" charset="0"/>
                        <a:ea typeface="Calibri" panose="020F0502020204030204" pitchFamily="34" charset="0"/>
                        <a:cs typeface="Times New Roman" panose="02020603050405020304" pitchFamily="18" charset="0"/>
                      </a:endParaRPr>
                    </a:p>
                  </a:txBody>
                  <a:tcPr marT="0" marB="0" anchor="ctr"/>
                </a:tc>
                <a:extLst>
                  <a:ext uri="{0D108BD9-81ED-4DB2-BD59-A6C34878D82A}">
                    <a16:rowId xmlns:a16="http://schemas.microsoft.com/office/drawing/2014/main" val="1485440108"/>
                  </a:ext>
                </a:extLst>
              </a:tr>
            </a:tbl>
          </a:graphicData>
        </a:graphic>
      </p:graphicFrame>
      <p:sp>
        <p:nvSpPr>
          <p:cNvPr id="50" name="TextBox 49">
            <a:extLst>
              <a:ext uri="{FF2B5EF4-FFF2-40B4-BE49-F238E27FC236}">
                <a16:creationId xmlns:a16="http://schemas.microsoft.com/office/drawing/2014/main" id="{F02494C1-01BA-D247-9E04-15A69F1AE482}"/>
              </a:ext>
            </a:extLst>
          </p:cNvPr>
          <p:cNvSpPr txBox="1"/>
          <p:nvPr/>
        </p:nvSpPr>
        <p:spPr>
          <a:xfrm>
            <a:off x="6220081" y="4755878"/>
            <a:ext cx="2169816" cy="461665"/>
          </a:xfrm>
          <a:prstGeom prst="rect">
            <a:avLst/>
          </a:prstGeom>
          <a:noFill/>
        </p:spPr>
        <p:txBody>
          <a:bodyPr wrap="square" rtlCol="0">
            <a:spAutoFit/>
          </a:bodyPr>
          <a:lstStyle/>
          <a:p>
            <a:r>
              <a:rPr lang="vi-VN" sz="2400" dirty="0">
                <a:solidFill>
                  <a:srgbClr val="FF0000"/>
                </a:solidFill>
                <a:latin typeface="UTM Avo" panose="02040603050506020204" pitchFamily="18" charset="0"/>
              </a:rPr>
              <a:t>súc miệng</a:t>
            </a:r>
            <a:r>
              <a:rPr lang="en-VN" sz="2400" dirty="0">
                <a:solidFill>
                  <a:srgbClr val="FF0000"/>
                </a:solidFill>
                <a:latin typeface="UTM Avo" panose="02040603050506020204" pitchFamily="18" charset="0"/>
              </a:rPr>
              <a:t>,</a:t>
            </a:r>
          </a:p>
        </p:txBody>
      </p:sp>
      <p:sp>
        <p:nvSpPr>
          <p:cNvPr id="51" name="TextBox 50">
            <a:extLst>
              <a:ext uri="{FF2B5EF4-FFF2-40B4-BE49-F238E27FC236}">
                <a16:creationId xmlns:a16="http://schemas.microsoft.com/office/drawing/2014/main" id="{7FAAD921-770B-F946-B8A6-EA426D5210A5}"/>
              </a:ext>
            </a:extLst>
          </p:cNvPr>
          <p:cNvSpPr txBox="1"/>
          <p:nvPr/>
        </p:nvSpPr>
        <p:spPr>
          <a:xfrm>
            <a:off x="7963776" y="4767416"/>
            <a:ext cx="2254709" cy="461665"/>
          </a:xfrm>
          <a:prstGeom prst="rect">
            <a:avLst/>
          </a:prstGeom>
          <a:noFill/>
        </p:spPr>
        <p:txBody>
          <a:bodyPr wrap="square" rtlCol="0">
            <a:spAutoFit/>
          </a:bodyPr>
          <a:lstStyle/>
          <a:p>
            <a:r>
              <a:rPr lang="vi-VN" sz="2400" dirty="0">
                <a:solidFill>
                  <a:srgbClr val="FF0000"/>
                </a:solidFill>
                <a:latin typeface="UTM Avo" panose="02040603050506020204" pitchFamily="18" charset="0"/>
              </a:rPr>
              <a:t>khúc nhạc</a:t>
            </a:r>
            <a:endParaRPr lang="en-VN" sz="2400" dirty="0">
              <a:solidFill>
                <a:srgbClr val="FF0000"/>
              </a:solidFill>
              <a:latin typeface="UTM Avo" panose="02040603050506020204" pitchFamily="18" charset="0"/>
            </a:endParaRPr>
          </a:p>
        </p:txBody>
      </p:sp>
      <p:sp>
        <p:nvSpPr>
          <p:cNvPr id="52" name="TextBox 51">
            <a:extLst>
              <a:ext uri="{FF2B5EF4-FFF2-40B4-BE49-F238E27FC236}">
                <a16:creationId xmlns:a16="http://schemas.microsoft.com/office/drawing/2014/main" id="{F4AAC67A-6142-F64F-B864-0F5AB2FEC1D5}"/>
              </a:ext>
            </a:extLst>
          </p:cNvPr>
          <p:cNvSpPr txBox="1"/>
          <p:nvPr/>
        </p:nvSpPr>
        <p:spPr>
          <a:xfrm>
            <a:off x="5793960" y="5754373"/>
            <a:ext cx="2169816" cy="461665"/>
          </a:xfrm>
          <a:prstGeom prst="rect">
            <a:avLst/>
          </a:prstGeom>
          <a:noFill/>
        </p:spPr>
        <p:txBody>
          <a:bodyPr wrap="square" rtlCol="0">
            <a:spAutoFit/>
          </a:bodyPr>
          <a:lstStyle/>
          <a:p>
            <a:r>
              <a:rPr lang="vi-VN" sz="2400" dirty="0">
                <a:solidFill>
                  <a:srgbClr val="FF0000"/>
                </a:solidFill>
                <a:latin typeface="UTM Avo" panose="02040603050506020204" pitchFamily="18" charset="0"/>
              </a:rPr>
              <a:t>bút chì</a:t>
            </a:r>
            <a:r>
              <a:rPr lang="en-VN" sz="2400" dirty="0">
                <a:solidFill>
                  <a:srgbClr val="FF0000"/>
                </a:solidFill>
                <a:latin typeface="UTM Avo" panose="02040603050506020204" pitchFamily="18" charset="0"/>
              </a:rPr>
              <a:t>,…</a:t>
            </a:r>
          </a:p>
        </p:txBody>
      </p:sp>
    </p:spTree>
    <p:extLst>
      <p:ext uri="{BB962C8B-B14F-4D97-AF65-F5344CB8AC3E}">
        <p14:creationId xmlns:p14="http://schemas.microsoft.com/office/powerpoint/2010/main" val="361127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45" grpId="0"/>
      <p:bldP spid="46" grpId="0"/>
      <p:bldP spid="47" grpId="0"/>
      <p:bldP spid="48" grpId="0"/>
      <p:bldP spid="50" grpId="0"/>
      <p:bldP spid="51" grpId="0"/>
      <p:bldP spid="5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211</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UTM Avo</vt:lpstr>
      <vt:lpstr>UTM Cookies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1</cp:revision>
  <dcterms:created xsi:type="dcterms:W3CDTF">2024-01-25T02:59:28Z</dcterms:created>
  <dcterms:modified xsi:type="dcterms:W3CDTF">2024-01-25T03:01:51Z</dcterms:modified>
</cp:coreProperties>
</file>