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B0FF9-7F7F-469B-B20B-965497E3DBAC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6B44-D426-4930-860C-E5D44D17A5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75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38022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92350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2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620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13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1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74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80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5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177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27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366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50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92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D720-3D7B-465C-BD6C-AACA0943405B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A874-5D69-4200-A69F-3A2591C03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2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127188-003D-CD4A-BD58-C90154B7027E}"/>
              </a:ext>
            </a:extLst>
          </p:cNvPr>
          <p:cNvSpPr txBox="1"/>
          <p:nvPr/>
        </p:nvSpPr>
        <p:spPr>
          <a:xfrm>
            <a:off x="3569774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UTM Cookies" panose="02040603050506020204" pitchFamily="18" charset="0"/>
              </a:rPr>
              <a:t>TẾT ĐẾN RỒI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E7932-7B94-9C42-862D-E7B8ABEC3456}"/>
              </a:ext>
            </a:extLst>
          </p:cNvPr>
          <p:cNvGrpSpPr/>
          <p:nvPr/>
        </p:nvGrpSpPr>
        <p:grpSpPr>
          <a:xfrm>
            <a:off x="2174169" y="649849"/>
            <a:ext cx="2151529" cy="930049"/>
            <a:chOff x="378770" y="617893"/>
            <a:chExt cx="1613647" cy="697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372E6-A13D-6E45-BAF6-41DE495DA9F3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48B80D-DB49-9647-9B7F-F96C26D59414}"/>
                </a:ext>
              </a:extLst>
            </p:cNvPr>
            <p:cNvSpPr txBox="1"/>
            <p:nvPr/>
          </p:nvSpPr>
          <p:spPr>
            <a:xfrm>
              <a:off x="378770" y="630675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70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35513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423605" y="640721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976773" y="4012707"/>
            <a:ext cx="7868564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Tìm từ ngữ chỉ sự vật:</a:t>
            </a:r>
            <a:endParaRPr lang="en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lá dong</a:t>
            </a:r>
            <a:endParaRPr lang="en-VN" sz="2133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410831" y="4493312"/>
            <a:ext cx="815416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mẹt,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BE3FFA-0E9A-0247-A55C-FEA7A2026515}"/>
              </a:ext>
            </a:extLst>
          </p:cNvPr>
          <p:cNvSpPr/>
          <p:nvPr/>
        </p:nvSpPr>
        <p:spPr>
          <a:xfrm>
            <a:off x="4288737" y="4481475"/>
            <a:ext cx="614271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nồi,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8AD6A-D026-1142-AFDA-338E5EF43B5D}"/>
              </a:ext>
            </a:extLst>
          </p:cNvPr>
          <p:cNvSpPr/>
          <p:nvPr/>
        </p:nvSpPr>
        <p:spPr>
          <a:xfrm>
            <a:off x="4852715" y="4481475"/>
            <a:ext cx="675185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bếp,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DBEBCC-E02A-5B44-9B4E-7F2569459188}"/>
              </a:ext>
            </a:extLst>
          </p:cNvPr>
          <p:cNvSpPr/>
          <p:nvPr/>
        </p:nvSpPr>
        <p:spPr>
          <a:xfrm>
            <a:off x="5575563" y="4457800"/>
            <a:ext cx="657296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ghế,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D8A442-921C-D446-9717-D1BAFED36C8A}"/>
              </a:ext>
            </a:extLst>
          </p:cNvPr>
          <p:cNvSpPr/>
          <p:nvPr/>
        </p:nvSpPr>
        <p:spPr>
          <a:xfrm>
            <a:off x="6275180" y="4457799"/>
            <a:ext cx="587020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củi,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06EAC-93A8-7548-B126-78D0BDF2909A}"/>
              </a:ext>
            </a:extLst>
          </p:cNvPr>
          <p:cNvSpPr/>
          <p:nvPr/>
        </p:nvSpPr>
        <p:spPr>
          <a:xfrm>
            <a:off x="6830569" y="4457797"/>
            <a:ext cx="617477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lửa,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7800D-81FB-BD4D-B48F-27BB15F16951}"/>
              </a:ext>
            </a:extLst>
          </p:cNvPr>
          <p:cNvSpPr/>
          <p:nvPr/>
        </p:nvSpPr>
        <p:spPr>
          <a:xfrm>
            <a:off x="7385506" y="4457797"/>
            <a:ext cx="652102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gạo,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C3B3BB-9D84-2E4E-8F4E-976B2662B671}"/>
              </a:ext>
            </a:extLst>
          </p:cNvPr>
          <p:cNvSpPr/>
          <p:nvPr/>
        </p:nvSpPr>
        <p:spPr>
          <a:xfrm>
            <a:off x="8059267" y="4457796"/>
            <a:ext cx="795411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chậu,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510C8A-C657-2042-80E9-8F5EEFA072E3}"/>
              </a:ext>
            </a:extLst>
          </p:cNvPr>
          <p:cNvSpPr/>
          <p:nvPr/>
        </p:nvSpPr>
        <p:spPr>
          <a:xfrm>
            <a:off x="8907556" y="4457796"/>
            <a:ext cx="933782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người,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0D4033-8CBA-824C-A497-210F3AFB7BC9}"/>
              </a:ext>
            </a:extLst>
          </p:cNvPr>
          <p:cNvSpPr/>
          <p:nvPr/>
        </p:nvSpPr>
        <p:spPr>
          <a:xfrm>
            <a:off x="9841727" y="4457795"/>
            <a:ext cx="825867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đũa…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1976773" y="5083335"/>
            <a:ext cx="7868564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Tìm từ ngữ chỉ hoạt động:</a:t>
            </a:r>
            <a:endParaRPr lang="en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lau lá dong</a:t>
            </a:r>
            <a:endParaRPr lang="en-VN" sz="2133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3910681" y="5599452"/>
            <a:ext cx="1359668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gói bánh,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406103" y="5599451"/>
            <a:ext cx="1438214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luộc bánh, 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6901524" y="5599451"/>
            <a:ext cx="1191352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đun bếp,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8222679" y="5599451"/>
            <a:ext cx="1480983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vớt bánh,…</a:t>
            </a:r>
            <a:endParaRPr lang="en-VN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65596" y="-14364"/>
            <a:ext cx="85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608454" y="3049527"/>
            <a:ext cx="139488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18024" y="3087231"/>
            <a:ext cx="139488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dirty="0">
                <a:solidFill>
                  <a:srgbClr val="0070C0"/>
                </a:solidFill>
                <a:latin typeface="Arial" panose="020B0604020202020204" pitchFamily="34" charset="0"/>
              </a:rPr>
              <a:t>Vớt</a:t>
            </a: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1687807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dirty="0">
                <a:solidFill>
                  <a:srgbClr val="0070C0"/>
                </a:solidFill>
                <a:latin typeface="Arial" panose="020B0604020202020204" pitchFamily="34" charset="0"/>
              </a:rPr>
              <a:t>Rửa lá dong</a:t>
            </a:r>
            <a:endParaRPr lang="vi-VN" sz="1733" b="1" kern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534369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1534369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Luộc 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389273-9D23-D14F-B024-33A72B81B887}"/>
              </a:ext>
            </a:extLst>
          </p:cNvPr>
          <p:cNvSpPr/>
          <p:nvPr/>
        </p:nvSpPr>
        <p:spPr>
          <a:xfrm>
            <a:off x="2576467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133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46E8C3-A6E8-9D46-8C6C-320D4E84B806}"/>
              </a:ext>
            </a:extLst>
          </p:cNvPr>
          <p:cNvSpPr/>
          <p:nvPr/>
        </p:nvSpPr>
        <p:spPr>
          <a:xfrm>
            <a:off x="4417981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133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95DDB6-9803-4D4F-B406-DC2DEAB36046}"/>
              </a:ext>
            </a:extLst>
          </p:cNvPr>
          <p:cNvSpPr/>
          <p:nvPr/>
        </p:nvSpPr>
        <p:spPr>
          <a:xfrm>
            <a:off x="6097059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133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DB1C6C-79B5-D541-8CD7-4033B7DF0782}"/>
              </a:ext>
            </a:extLst>
          </p:cNvPr>
          <p:cNvSpPr/>
          <p:nvPr/>
        </p:nvSpPr>
        <p:spPr>
          <a:xfrm>
            <a:off x="7760744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133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43C9A1F-4CA2-6D44-9046-8C1BA3F4A49F}"/>
              </a:ext>
            </a:extLst>
          </p:cNvPr>
          <p:cNvSpPr/>
          <p:nvPr/>
        </p:nvSpPr>
        <p:spPr>
          <a:xfrm>
            <a:off x="9424429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133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23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2.83951E-6 L -0.67385 0.402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4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34568E-6 L -0.05972 0.1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35802E-6 L 0.32824 0.40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0648 0.1043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642E-6 L 0.39051 0.403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6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990" y="993875"/>
            <a:ext cx="78354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- đáp về việc thường làm trong dịp Tết. Viết vào vở một câu hỏi và một câu trả lời.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15958-7015-5345-ADC2-6A24F2772628}"/>
              </a:ext>
            </a:extLst>
          </p:cNvPr>
          <p:cNvSpPr txBox="1"/>
          <p:nvPr/>
        </p:nvSpPr>
        <p:spPr>
          <a:xfrm>
            <a:off x="2224990" y="2416809"/>
            <a:ext cx="6269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- Bạn thường làm gì vào dịp Tết?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    - Vào dịp Tết, mình thường đi thăm họ hàng.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8434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DB6BA53B-82F0-B44C-823E-22E6044C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2024-01-25T03:05:04Z</dcterms:created>
  <dcterms:modified xsi:type="dcterms:W3CDTF">2024-01-25T03:07:55Z</dcterms:modified>
</cp:coreProperties>
</file>