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F90DB-C2BE-4D79-9E37-119298009DB7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35BA-9D8D-4C33-83F6-0B348AB3F2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483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F90DB-C2BE-4D79-9E37-119298009DB7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35BA-9D8D-4C33-83F6-0B348AB3F2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0499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F90DB-C2BE-4D79-9E37-119298009DB7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35BA-9D8D-4C33-83F6-0B348AB3F2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1851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476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3002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F90DB-C2BE-4D79-9E37-119298009DB7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35BA-9D8D-4C33-83F6-0B348AB3F2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0844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F90DB-C2BE-4D79-9E37-119298009DB7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35BA-9D8D-4C33-83F6-0B348AB3F2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560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F90DB-C2BE-4D79-9E37-119298009DB7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35BA-9D8D-4C33-83F6-0B348AB3F2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007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F90DB-C2BE-4D79-9E37-119298009DB7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35BA-9D8D-4C33-83F6-0B348AB3F2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868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F90DB-C2BE-4D79-9E37-119298009DB7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35BA-9D8D-4C33-83F6-0B348AB3F2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8397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F90DB-C2BE-4D79-9E37-119298009DB7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35BA-9D8D-4C33-83F6-0B348AB3F2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1801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F90DB-C2BE-4D79-9E37-119298009DB7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35BA-9D8D-4C33-83F6-0B348AB3F2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057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F90DB-C2BE-4D79-9E37-119298009DB7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35BA-9D8D-4C33-83F6-0B348AB3F2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0687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F90DB-C2BE-4D79-9E37-119298009DB7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135BA-9D8D-4C33-83F6-0B348AB3F2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979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26.png"/><Relationship Id="rId3" Type="http://schemas.microsoft.com/office/2007/relationships/hdphoto" Target="../media/hdphoto3.wdp"/><Relationship Id="rId21" Type="http://schemas.openxmlformats.org/officeDocument/2006/relationships/image" Target="../media/image1.png"/><Relationship Id="rId7" Type="http://schemas.microsoft.com/office/2007/relationships/hdphoto" Target="../media/hdphoto5.wdp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5.png"/><Relationship Id="rId2" Type="http://schemas.openxmlformats.org/officeDocument/2006/relationships/image" Target="../media/image11.png"/><Relationship Id="rId16" Type="http://schemas.openxmlformats.org/officeDocument/2006/relationships/image" Target="../media/image20.png"/><Relationship Id="rId20" Type="http://schemas.openxmlformats.org/officeDocument/2006/relationships/image" Target="../media/image23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microsoft.com/office/2007/relationships/hdphoto" Target="../media/hdphoto7.wdp"/><Relationship Id="rId24" Type="http://schemas.microsoft.com/office/2007/relationships/hdphoto" Target="../media/hdphoto9.wdp"/><Relationship Id="rId5" Type="http://schemas.microsoft.com/office/2007/relationships/hdphoto" Target="../media/hdphoto4.wdp"/><Relationship Id="rId15" Type="http://schemas.openxmlformats.org/officeDocument/2006/relationships/image" Target="../media/image19.png"/><Relationship Id="rId23" Type="http://schemas.openxmlformats.org/officeDocument/2006/relationships/image" Target="../media/image24.png"/><Relationship Id="rId28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microsoft.com/office/2007/relationships/hdphoto" Target="../media/hdphoto8.wdp"/><Relationship Id="rId4" Type="http://schemas.openxmlformats.org/officeDocument/2006/relationships/image" Target="../media/image12.png"/><Relationship Id="rId9" Type="http://schemas.microsoft.com/office/2007/relationships/hdphoto" Target="../media/hdphoto6.wdp"/><Relationship Id="rId14" Type="http://schemas.openxmlformats.org/officeDocument/2006/relationships/image" Target="../media/image18.png"/><Relationship Id="rId22" Type="http://schemas.microsoft.com/office/2007/relationships/hdphoto" Target="../media/hdphoto1.wdp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40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5</a:t>
            </a:r>
          </a:p>
        </p:txBody>
      </p:sp>
    </p:spTree>
    <p:extLst>
      <p:ext uri="{BB962C8B-B14F-4D97-AF65-F5344CB8AC3E}">
        <p14:creationId xmlns:p14="http://schemas.microsoft.com/office/powerpoint/2010/main" val="134559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5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10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blipFill>
                <a:blip r:embed="rId5"/>
                <a:stretch>
                  <a:fillRect l="-3641" t="-9333" r="-291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85F6A27-D11D-414E-9B64-2A26C98AF849}"/>
              </a:ext>
            </a:extLst>
          </p:cNvPr>
          <p:cNvSpPr txBox="1"/>
          <p:nvPr/>
        </p:nvSpPr>
        <p:spPr>
          <a:xfrm>
            <a:off x="2659191" y="2971168"/>
            <a:ext cx="2504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=  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15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blipFill>
                <a:blip r:embed="rId6"/>
                <a:stretch>
                  <a:fillRect l="-3893" t="-9333" r="-2920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534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+    5    =   15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6D97E0-F528-4AE9-9D57-2D47C5601BE0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2669158" y="1259833"/>
            <a:chExt cx="504889" cy="50488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9DB059A-BFF0-49A2-B2B6-22F087912A99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370463A5-EB10-4D4D-B02C-789AE5DB639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27A68AB-27CA-4288-8F3D-2CBC6F9AE298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2FEAA9D-CDC3-480C-ACA5-A735CDB5E6C8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E63AA510-18F8-4864-A2EE-4A66DCE7E86B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4C6D93B1-DC86-400D-AAC8-8382050A3A2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346382A-7873-449E-A4A3-0F353251C8E2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4F6AF0E-E870-4622-B066-AD469EEC86F5}"/>
              </a:ext>
            </a:extLst>
          </p:cNvPr>
          <p:cNvGrpSpPr/>
          <p:nvPr/>
        </p:nvGrpSpPr>
        <p:grpSpPr>
          <a:xfrm>
            <a:off x="2669158" y="2478602"/>
            <a:ext cx="504889" cy="504889"/>
            <a:chOff x="2669158" y="1259833"/>
            <a:chExt cx="504889" cy="504889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A673DB2-988C-42F9-9706-AF5CA432E2F6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A3A2907F-0BB7-4463-911F-7E9099993ABC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DE8CFE13-E6F0-4906-812B-4F0C040BEF7C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5DA27E14-AF9F-4DB7-91DF-CB787EFA9E49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9EFAE282-694E-4373-BD5A-CB4262B05080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971F7A8C-82FA-49FE-828F-3854BF845C11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0BB50BE-8E9F-4EFD-98D2-38412B5BE836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397730B-AF00-4DAA-BAE3-6730AF439D30}"/>
              </a:ext>
            </a:extLst>
          </p:cNvPr>
          <p:cNvGrpSpPr/>
          <p:nvPr/>
        </p:nvGrpSpPr>
        <p:grpSpPr>
          <a:xfrm>
            <a:off x="3593450" y="2471648"/>
            <a:ext cx="504889" cy="504889"/>
            <a:chOff x="2669158" y="1259833"/>
            <a:chExt cx="504889" cy="504889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70BAB4F-A13C-4243-B3C3-3BC57919C602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F2B75037-6060-4842-B343-3143FA3472EA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04A328C5-F193-4BD9-9BF1-EF3D6F81EA4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745D2A04-A72F-493E-AD83-702D6FB6D57B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A999BF05-827F-4A0A-9D1A-E1ACCF5149F2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86274B24-34B6-478B-A899-1DB3B5373072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F3B4027-C975-4C97-A139-505CFF3B62AA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E8781E2-3E8A-4CFB-8A83-E3CE165CE4F5}"/>
              </a:ext>
            </a:extLst>
          </p:cNvPr>
          <p:cNvGrpSpPr/>
          <p:nvPr/>
        </p:nvGrpSpPr>
        <p:grpSpPr>
          <a:xfrm>
            <a:off x="2616969" y="3965493"/>
            <a:ext cx="504889" cy="504889"/>
            <a:chOff x="2669158" y="1259833"/>
            <a:chExt cx="504889" cy="504889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3A0A793-DC6A-4823-9D1A-37F7C4FE85E0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27E55BA3-6A52-413B-8649-E289CD198804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9099291-B313-4558-B3A4-FCEE6306BCCD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61B83E29-9346-45F9-B01B-FF00A662CDF1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A53DB576-A319-4415-9F3A-8FB4E7E40A7C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138D1541-CB95-4137-8B59-ADFFE2CB766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4FE3B99-427F-401A-AA18-900BA57ECE35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FFBC62F-E9C5-4A78-B4FE-CEFD06FC7AA1}"/>
              </a:ext>
            </a:extLst>
          </p:cNvPr>
          <p:cNvGrpSpPr/>
          <p:nvPr/>
        </p:nvGrpSpPr>
        <p:grpSpPr>
          <a:xfrm>
            <a:off x="3597077" y="3960110"/>
            <a:ext cx="504889" cy="504889"/>
            <a:chOff x="2669158" y="1259833"/>
            <a:chExt cx="504889" cy="504889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9E5295D-9781-4664-B768-688DE6383168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A3C1818A-C344-47C7-A401-CC9A6AE7A93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D67E041E-CBB1-445A-AB71-ABE4697FD372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52D470D3-4DAC-4FB1-90CF-550BDAA2BDD0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D2C04DE6-ED0D-4516-8200-179C214C9C11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7E2C93DE-1A1D-4289-AA17-4A468B6C85F5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9F0FFFF4-0725-41B8-A310-4901643140BF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2E80120-6683-41E8-99F9-7FE80DB41FD3}"/>
              </a:ext>
            </a:extLst>
          </p:cNvPr>
          <p:cNvGrpSpPr/>
          <p:nvPr/>
        </p:nvGrpSpPr>
        <p:grpSpPr>
          <a:xfrm>
            <a:off x="4595355" y="3960111"/>
            <a:ext cx="504889" cy="504889"/>
            <a:chOff x="2669158" y="1259833"/>
            <a:chExt cx="504889" cy="504889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4893355-FCA2-4475-A57D-07F0F00F3FB3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7670F0D6-C18C-419A-8421-84DC9594267B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A5BAA667-1F67-48E5-9554-62575A7298F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240F1983-CA22-48C7-AE20-7837735174F5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97D71FB7-5636-4397-96F9-337CA41AAC18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CE1B5C24-BEAD-4112-B3AF-60A0C25FB407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9045C426-ECF0-4AE6-BD78-D0A6BEA19844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7E8075F-77DB-499B-82D3-915C868E7330}"/>
              </a:ext>
            </a:extLst>
          </p:cNvPr>
          <p:cNvGrpSpPr/>
          <p:nvPr/>
        </p:nvGrpSpPr>
        <p:grpSpPr>
          <a:xfrm>
            <a:off x="6849097" y="3733705"/>
            <a:ext cx="4286250" cy="2105025"/>
            <a:chOff x="3952875" y="2376487"/>
            <a:chExt cx="4286250" cy="210502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737AB6A-6155-4D0A-997D-39F5554FF155}"/>
                </a:ext>
              </a:extLst>
            </p:cNvPr>
            <p:cNvGrpSpPr/>
            <p:nvPr/>
          </p:nvGrpSpPr>
          <p:grpSpPr>
            <a:xfrm>
              <a:off x="3952875" y="2376487"/>
              <a:ext cx="4286250" cy="2105025"/>
              <a:chOff x="3952875" y="2376487"/>
              <a:chExt cx="4286250" cy="2105025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FBFA504-B3C4-4339-B92A-D2DA53D12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2875" y="2376487"/>
                <a:ext cx="4286250" cy="2105025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41A1A00-3B21-4E42-B0B1-F880945E400C}"/>
                  </a:ext>
                </a:extLst>
              </p:cNvPr>
              <p:cNvSpPr/>
              <p:nvPr/>
            </p:nvSpPr>
            <p:spPr>
              <a:xfrm>
                <a:off x="4155994" y="2515294"/>
                <a:ext cx="2369121" cy="10105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4555D552-776A-4458-8485-0EDAE9BC5CA6}"/>
                </a:ext>
              </a:extLst>
            </p:cNvPr>
            <p:cNvSpPr txBox="1"/>
            <p:nvPr/>
          </p:nvSpPr>
          <p:spPr>
            <a:xfrm>
              <a:off x="4218484" y="2652527"/>
              <a:ext cx="22715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ba bằng mười lăm.</a:t>
              </a: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19AD07-4A8E-4C8B-A979-7A8E9867FD7F}"/>
              </a:ext>
            </a:extLst>
          </p:cNvPr>
          <p:cNvGrpSpPr/>
          <p:nvPr/>
        </p:nvGrpSpPr>
        <p:grpSpPr>
          <a:xfrm>
            <a:off x="6191799" y="311112"/>
            <a:ext cx="4722055" cy="2334304"/>
            <a:chOff x="6191799" y="485284"/>
            <a:chExt cx="4722055" cy="233430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066F9BB-DC49-4900-ACEA-4FEEC6BCEADD}"/>
                </a:ext>
              </a:extLst>
            </p:cNvPr>
            <p:cNvGrpSpPr/>
            <p:nvPr/>
          </p:nvGrpSpPr>
          <p:grpSpPr>
            <a:xfrm>
              <a:off x="6191799" y="485284"/>
              <a:ext cx="4722055" cy="2334304"/>
              <a:chOff x="3595687" y="2219325"/>
              <a:chExt cx="5000625" cy="241935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35E09687-211F-4188-B89D-08C84E57F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95687" y="2219325"/>
                <a:ext cx="5000625" cy="2419350"/>
              </a:xfrm>
              <a:prstGeom prst="rect">
                <a:avLst/>
              </a:prstGeom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7E4B161B-ADC0-4A2D-82F2-1F732D8D6E12}"/>
                  </a:ext>
                </a:extLst>
              </p:cNvPr>
              <p:cNvSpPr/>
              <p:nvPr/>
            </p:nvSpPr>
            <p:spPr>
              <a:xfrm>
                <a:off x="3745993" y="2335665"/>
                <a:ext cx="3512936" cy="152004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B5ACF0AE-A824-4147-AD66-9E8CDBB8E043}"/>
                </a:ext>
              </a:extLst>
            </p:cNvPr>
            <p:cNvSpPr txBox="1"/>
            <p:nvPr/>
          </p:nvSpPr>
          <p:spPr>
            <a:xfrm>
              <a:off x="6464521" y="813644"/>
              <a:ext cx="307100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được lấy một lần là năm, ta có năm nhân một bằng năm.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10;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15.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5 vào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9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714E8092-CBFC-4F1E-BB89-04584AF26217}"/>
              </a:ext>
            </a:extLst>
          </p:cNvPr>
          <p:cNvGrpSpPr/>
          <p:nvPr/>
        </p:nvGrpSpPr>
        <p:grpSpPr>
          <a:xfrm>
            <a:off x="6528133" y="2277254"/>
            <a:ext cx="4400550" cy="1704975"/>
            <a:chOff x="6513304" y="2443994"/>
            <a:chExt cx="4400550" cy="170497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5BEB390-D6FF-42C3-8AD0-1C04167BDF30}"/>
                </a:ext>
              </a:extLst>
            </p:cNvPr>
            <p:cNvGrpSpPr/>
            <p:nvPr/>
          </p:nvGrpSpPr>
          <p:grpSpPr>
            <a:xfrm>
              <a:off x="6513304" y="2443994"/>
              <a:ext cx="4400550" cy="1704975"/>
              <a:chOff x="3895725" y="2576512"/>
              <a:chExt cx="4400550" cy="170497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72003C4-BB41-496F-9A43-54E176DCE6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895725" y="2576512"/>
                <a:ext cx="4400550" cy="1704975"/>
              </a:xfrm>
              <a:prstGeom prst="rect">
                <a:avLst/>
              </a:prstGeom>
            </p:spPr>
          </p:pic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2400CD1-3DA6-40C5-A33D-9847703FBE09}"/>
                  </a:ext>
                </a:extLst>
              </p:cNvPr>
              <p:cNvSpPr/>
              <p:nvPr/>
            </p:nvSpPr>
            <p:spPr>
              <a:xfrm>
                <a:off x="4168839" y="2795710"/>
                <a:ext cx="2369121" cy="9754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4E5E9EF6-1411-4BE6-94A4-4DCB8A7673AA}"/>
                </a:ext>
              </a:extLst>
            </p:cNvPr>
            <p:cNvSpPr txBox="1"/>
            <p:nvPr/>
          </p:nvSpPr>
          <p:spPr>
            <a:xfrm>
              <a:off x="6935423" y="2796377"/>
              <a:ext cx="2113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hai bằng mười.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521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7477457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7477457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1F163B-68B0-4E7F-BF14-6118830B60AC}"/>
                </a:ext>
              </a:extLst>
            </p:cNvPr>
            <p:cNvSpPr txBox="1"/>
            <p:nvPr/>
          </p:nvSpPr>
          <p:spPr>
            <a:xfrm>
              <a:off x="3230934" y="2272170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/>
                <a:t>Năm </a:t>
              </a:r>
              <a:r>
                <a:rPr lang="vi-VN" sz="2200" i="1" dirty="0"/>
                <a:t>nhân mười </a:t>
              </a:r>
              <a:r>
                <a:rPr lang="vi-VN" sz="2200" i="1"/>
                <a:t>bằng năm </a:t>
              </a:r>
              <a:r>
                <a:rPr lang="vi-VN" sz="2200" i="1" dirty="0"/>
                <a:t>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5 đơn vị từ 5 đến 50.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425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925F449-441F-443B-861B-9B5061C817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6321" y="3922102"/>
            <a:ext cx="1371600" cy="117157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A217BCD-BE0B-4E8E-8EEB-EA2A1098851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5372" y="3816247"/>
            <a:ext cx="1857375" cy="20288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D72AB74-07ED-4084-85D2-AB20E490211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3737" y="3848768"/>
            <a:ext cx="2238375" cy="19526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378AA5F-73E2-4DEF-AA42-492B2FA1930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7859" y="3481853"/>
            <a:ext cx="2581275" cy="23241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2F5D9AD-54D6-4BEE-8B6D-5A269BAF522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5295" y="3511046"/>
            <a:ext cx="2609850" cy="22002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7E112C5-C3B5-40C6-A73B-C487DEF14F1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5646" y="3312979"/>
            <a:ext cx="1791248" cy="14634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3E0992-3C59-4A7D-AB7D-6284C820E59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0938" y="4861798"/>
            <a:ext cx="1557098" cy="152587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2271458-62BE-4044-AA78-9235BA094324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5183" y="3304504"/>
            <a:ext cx="1440023" cy="14790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58DF363-3F35-43A6-A913-B6EBE54E9AFE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309" y="3409505"/>
            <a:ext cx="1557098" cy="14985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B0E69E9-86A2-4639-A247-976A8EDB85D7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0695" y="4912994"/>
            <a:ext cx="1506365" cy="146343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E47948F-E3F4-4B43-99B1-5F785E49E4FB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0501" y="3391156"/>
            <a:ext cx="1521975" cy="15258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ACF2AD3-EEF7-400A-955A-371F9DE079F6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7658" y="3422917"/>
            <a:ext cx="2590800" cy="234315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03332A5-BE9D-4C34-A84C-888633C85B1D}"/>
              </a:ext>
            </a:extLst>
          </p:cNvPr>
          <p:cNvSpPr/>
          <p:nvPr/>
        </p:nvSpPr>
        <p:spPr>
          <a:xfrm>
            <a:off x="951899" y="153415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266F2A-3702-49B2-8D70-D010B7F4A5CA}"/>
              </a:ext>
            </a:extLst>
          </p:cNvPr>
          <p:cNvGrpSpPr/>
          <p:nvPr/>
        </p:nvGrpSpPr>
        <p:grpSpPr>
          <a:xfrm>
            <a:off x="1569706" y="1554117"/>
            <a:ext cx="1116312" cy="472051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C120523-ECD5-4841-B30D-AC74B813395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25579B6-2D77-4A20-A49A-6AFC035BDAF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4EBAA9-C761-4577-BBFD-BD70C6354B8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375F063-7E6F-4C64-AC5F-CD59561453D5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23682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23682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0"/>
                          <a:stretch>
                            <a:fillRect l="-717" t="-1523" r="-368817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4" descr="Không có mô tả.">
            <a:extLst>
              <a:ext uri="{FF2B5EF4-FFF2-40B4-BE49-F238E27FC236}">
                <a16:creationId xmlns:a16="http://schemas.microsoft.com/office/drawing/2014/main" id="{76A25ED9-8F1B-48FE-BB82-4ADEACDB1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52CF3E-582B-41F8-91CC-45E3B1196D44}"/>
              </a:ext>
            </a:extLst>
          </p:cNvPr>
          <p:cNvSpPr txBox="1"/>
          <p:nvPr/>
        </p:nvSpPr>
        <p:spPr>
          <a:xfrm>
            <a:off x="6038849" y="184558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F585B9-ADC2-4A05-A26B-28BD51A5ECC0}"/>
              </a:ext>
            </a:extLst>
          </p:cNvPr>
          <p:cNvSpPr txBox="1"/>
          <p:nvPr/>
        </p:nvSpPr>
        <p:spPr>
          <a:xfrm>
            <a:off x="7091582" y="184060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ECFCBF-813E-43AC-A640-71B62A08CC45}"/>
              </a:ext>
            </a:extLst>
          </p:cNvPr>
          <p:cNvSpPr txBox="1"/>
          <p:nvPr/>
        </p:nvSpPr>
        <p:spPr>
          <a:xfrm>
            <a:off x="8150665" y="183561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F42FE9-A84E-4066-BF08-BD13017D9ABA}"/>
              </a:ext>
            </a:extLst>
          </p:cNvPr>
          <p:cNvSpPr txBox="1"/>
          <p:nvPr/>
        </p:nvSpPr>
        <p:spPr>
          <a:xfrm>
            <a:off x="9222448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15FEAC-9A87-4A21-813B-CBDBE46E8726}"/>
              </a:ext>
            </a:extLst>
          </p:cNvPr>
          <p:cNvSpPr txBox="1"/>
          <p:nvPr/>
        </p:nvSpPr>
        <p:spPr>
          <a:xfrm>
            <a:off x="10281531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AEEC93C-1C3F-44B5-B1A9-9D59CC07C632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8425" y="3296746"/>
            <a:ext cx="2828925" cy="261937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1BFCA02F-B785-4008-A8B1-115C83602CE1}"/>
              </a:ext>
            </a:extLst>
          </p:cNvPr>
          <p:cNvSpPr/>
          <p:nvPr/>
        </p:nvSpPr>
        <p:spPr>
          <a:xfrm>
            <a:off x="920943" y="257897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A5D339-4EBA-4C42-AAD5-E957165F9346}"/>
              </a:ext>
            </a:extLst>
          </p:cNvPr>
          <p:cNvSpPr txBox="1"/>
          <p:nvPr/>
        </p:nvSpPr>
        <p:spPr>
          <a:xfrm>
            <a:off x="1358265" y="2578975"/>
            <a:ext cx="3932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cánh hoa cho ong đậu.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7B177F9-56C9-4D4D-8FC1-D00344101623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10150">
            <a:off x="2532452" y="2895125"/>
            <a:ext cx="1364260" cy="11579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A05EF4-95B4-40E5-98F1-242BA17A36CB}"/>
              </a:ext>
            </a:extLst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774127">
            <a:off x="1423618" y="3996478"/>
            <a:ext cx="1435479" cy="12199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626572-80F2-4C08-89B0-B4BA2E00369E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57983">
            <a:off x="2891210" y="5014781"/>
            <a:ext cx="1714736" cy="12199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3688CF8-8051-457C-8F94-495252574E1A}"/>
              </a:ext>
            </a:extLst>
          </p:cNvPr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7671" y="5069022"/>
            <a:ext cx="1489372" cy="12052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8F73828-5893-44D2-9AEC-862A182B821F}"/>
              </a:ext>
            </a:extLst>
          </p:cNvPr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99390">
            <a:off x="8120476" y="3960602"/>
            <a:ext cx="1680442" cy="14452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8C2690E-822D-43E0-8067-773BC5ECB12E}"/>
              </a:ext>
            </a:extLst>
          </p:cNvPr>
          <p:cNvPicPr>
            <a:picLocks noChangeAspect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25325">
            <a:off x="7292605" y="2860909"/>
            <a:ext cx="1420782" cy="11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8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9.54098E-17 L -0.04088 -0.05509 C -0.04935 -0.06713 -0.06211 -0.07338 -0.07552 -0.07338 C -0.09075 -0.07338 -0.10299 -0.06713 -0.11146 -0.05509 L -0.15221 -9.54098E-17 " pathEditMode="relative" rAng="0" ptsTypes="AAAAA">
                                      <p:cBhvr>
                                        <p:cTn id="1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01537 0.037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04375 -0.3136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-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672 L 0.05 -0.05 C 0.06042 -0.0595 0.07617 -0.06459 0.09258 -0.06459 C 0.1112 -0.06459 0.1263 -0.0595 0.13672 -0.05 L 0.18698 -0.00672 " pathEditMode="relative" rAng="0" ptsTypes="AAAAA">
                                      <p:cBhvr>
                                        <p:cTn id="1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9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05261 -0.18287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0.12747 -0.11898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5" grpId="0" animBg="1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Microsoft Office PowerPoint</Application>
  <PresentationFormat>Widescreen</PresentationFormat>
  <Paragraphs>68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1</cp:revision>
  <dcterms:created xsi:type="dcterms:W3CDTF">2024-01-25T08:15:51Z</dcterms:created>
  <dcterms:modified xsi:type="dcterms:W3CDTF">2024-01-25T08:16:06Z</dcterms:modified>
</cp:coreProperties>
</file>