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646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8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96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59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332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0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10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3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67AF-D71E-4AC3-BB8E-B06992F00EAE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8A19-6E46-424E-966E-145B31F1A8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4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528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4464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26839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3899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2024-01-25T08:16:36Z</dcterms:created>
  <dcterms:modified xsi:type="dcterms:W3CDTF">2024-01-25T08:16:55Z</dcterms:modified>
</cp:coreProperties>
</file>