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3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445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34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5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2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13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85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9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0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8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42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7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6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CF76-9BF9-4243-9832-4629C91904E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C62A-CC59-4E88-81C8-5C175D98D8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3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14005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săn bắn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Bán trái phép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 SemiLight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2024-01-29T09:05:30Z</dcterms:created>
  <dcterms:modified xsi:type="dcterms:W3CDTF">2024-01-29T09:05:46Z</dcterms:modified>
</cp:coreProperties>
</file>