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DE83C-12B5-4670-991D-5987530B961C}" type="datetimeFigureOut">
              <a:rPr lang="vi-VN" smtClean="0"/>
              <a:t>29/01/2024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B9B4B-CE5F-4BBB-AC3F-5F03C15311B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45161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DE83C-12B5-4670-991D-5987530B961C}" type="datetimeFigureOut">
              <a:rPr lang="vi-VN" smtClean="0"/>
              <a:t>29/01/2024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B9B4B-CE5F-4BBB-AC3F-5F03C15311B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16604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DE83C-12B5-4670-991D-5987530B961C}" type="datetimeFigureOut">
              <a:rPr lang="vi-VN" smtClean="0"/>
              <a:t>29/01/2024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B9B4B-CE5F-4BBB-AC3F-5F03C15311B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76745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912FF248-73E2-4B5D-9669-D05536B13110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id="{327BF5F6-D034-4620-B2B7-7F2179C531EB}"/>
              </a:ext>
            </a:extLst>
          </p:cNvPr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id="{D53CFA2D-5D0C-4A67-9094-88F183BFE612}"/>
              </a:ext>
            </a:extLst>
          </p:cNvPr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id="{AC4C02C6-8357-4A9D-9FE8-73BED3D677DA}"/>
              </a:ext>
            </a:extLst>
          </p:cNvPr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id="{9C058F19-0AE8-4DE1-A824-EE065CCDBD8D}"/>
              </a:ext>
            </a:extLst>
          </p:cNvPr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id="{F39F1339-6652-4316-AEAE-58755DC68066}"/>
              </a:ext>
            </a:extLst>
          </p:cNvPr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id="{B0CF15ED-922C-4751-B1DA-9089B1988ECC}"/>
              </a:ext>
            </a:extLst>
          </p:cNvPr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id="{95018CA8-A1C2-47FD-890D-549D7B4AC236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id="{B936ECCA-F1FD-46EC-B26D-DE3BF7D0C273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id="{03D9643B-BC02-476E-ABF0-0F13D9275EA3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id="{E4F6C8FF-3CF3-45F6-8706-79866A8801F6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id="{1BF2058A-58A5-400D-B987-EA9281BD464C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id="{3B878202-51EA-4466-A893-7046CA4B0564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id="{8AE3EC7F-38CF-4238-A1D3-36A00E1CDB4B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id="{A109E879-FF69-420F-8594-E4E350138FE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id="{D728BFA8-D828-48D9-B813-EB0070A3F849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id="{AAD00854-B92E-4943-95A5-C96E52F3DC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id="{A9BB0978-9312-4447-80AB-41294A409ED1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id="{61FF21EF-8FF4-4964-B264-5FF3E4B83CCE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id="{2A3A52D1-7028-4394-92D4-70E60315E66B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id="{2B402ED8-8890-4BBD-BD4A-317F62877C5F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id="{4FDB29D0-7164-4DBA-A2E6-84221CCDCFD4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id="{76F446C8-2BE2-457E-A059-3FBDE50A2DAB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id="{543F1EC7-1C51-46E0-ACF5-20C5F0905E39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id="{4E6B9D33-57F3-4A75-9293-3C04278D772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id="{46B5E075-E226-4895-9493-A4CA9A703FD3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id="{56534FCD-AD06-4E33-8FD5-4A0CA24C6414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id="{13F8C6C7-68B9-45D6-8F01-F8260F297A7E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id="{3C93F6CB-9B31-4CE5-A4E7-7E978C24989B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id="{73CA4133-52E1-4CA4-9B02-C32EF64DCA79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id="{68B32AF3-395D-4C97-B3AC-6748065FE197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id="{F2737C08-B20B-4DD3-8C2B-6D9629DF844C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id="{C67ED233-4DA4-4D61-B819-CA361C34FFD3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id="{DB6F480F-12E0-4FF2-94FC-7455618F43E4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id="{FB8875DE-94FC-4821-827E-F05F343D19DD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id="{E65EE193-261C-47D2-90E2-CA9711A2BA94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id="{750B5385-9383-49D9-B37E-8AFC31139A9F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id="{F3257D7D-B01D-4B31-A19B-AE3EC8A76CBF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id="{8E8AEB58-46B0-42AC-876C-D39BC069B58E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id="{98A058F8-5048-4E43-81F6-E2A9D68F5787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id="{163FF619-D1D7-43D9-961D-4D8377AFE91D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id="{B5048DB8-1C0A-4C5F-97C4-0B01226065BF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id="{09146345-B88A-4221-8479-754909293DEC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id="{69A8F20E-CA52-4FFA-9E27-AAA9CA116197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id="{EB5F0B58-A764-4EE5-8968-0C2DD1B536DE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id="{5366DC7B-ACAB-4BCC-97E2-465D277AFFCF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id="{0033D128-1983-4502-AB2A-1E6443704D03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id="{79616093-3DF5-4B1F-8962-5D6B7DDDE673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id="{2D25397A-7136-493A-B17D-5C3117972727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id="{E70275CF-BEEF-4134-8FC1-FA98BAD2A6F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id="{3E3D4E28-9C07-4484-A1DF-F77BBBFD1538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id="{0BF03047-9E59-4CF4-B825-EA2C74E97B63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7" name="Google Shape;2356;p30">
            <a:extLst>
              <a:ext uri="{FF2B5EF4-FFF2-40B4-BE49-F238E27FC236}">
                <a16:creationId xmlns:a16="http://schemas.microsoft.com/office/drawing/2014/main" id="{FF3093F1-70FF-4A92-A939-256BC49F43A6}"/>
              </a:ext>
            </a:extLst>
          </p:cNvPr>
          <p:cNvGrpSpPr/>
          <p:nvPr userDrawn="1"/>
        </p:nvGrpSpPr>
        <p:grpSpPr>
          <a:xfrm>
            <a:off x="745412" y="1491606"/>
            <a:ext cx="9867486" cy="4773077"/>
            <a:chOff x="623255" y="927125"/>
            <a:chExt cx="7691377" cy="387190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48" name="Google Shape;2357;p30">
              <a:extLst>
                <a:ext uri="{FF2B5EF4-FFF2-40B4-BE49-F238E27FC236}">
                  <a16:creationId xmlns:a16="http://schemas.microsoft.com/office/drawing/2014/main" id="{378B6936-B094-4FA3-9256-C7AF5859717D}"/>
                </a:ext>
              </a:extLst>
            </p:cNvPr>
            <p:cNvSpPr/>
            <p:nvPr/>
          </p:nvSpPr>
          <p:spPr>
            <a:xfrm>
              <a:off x="2977025" y="927125"/>
              <a:ext cx="3134100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9" name="Google Shape;2358;p30">
              <a:extLst>
                <a:ext uri="{FF2B5EF4-FFF2-40B4-BE49-F238E27FC236}">
                  <a16:creationId xmlns:a16="http://schemas.microsoft.com/office/drawing/2014/main" id="{FAD56BA3-21A7-4CCC-B7DB-AC61435A3A7D}"/>
                </a:ext>
              </a:extLst>
            </p:cNvPr>
            <p:cNvGrpSpPr/>
            <p:nvPr/>
          </p:nvGrpSpPr>
          <p:grpSpPr>
            <a:xfrm>
              <a:off x="623255" y="973375"/>
              <a:ext cx="7691377" cy="3825650"/>
              <a:chOff x="623255" y="973375"/>
              <a:chExt cx="7691377" cy="3825650"/>
            </a:xfrm>
            <a:grpFill/>
          </p:grpSpPr>
          <p:sp>
            <p:nvSpPr>
              <p:cNvPr id="150" name="Google Shape;2359;p30">
                <a:extLst>
                  <a:ext uri="{FF2B5EF4-FFF2-40B4-BE49-F238E27FC236}">
                    <a16:creationId xmlns:a16="http://schemas.microsoft.com/office/drawing/2014/main" id="{545757E5-2BB3-4409-8989-EF99146A7AC6}"/>
                  </a:ext>
                </a:extLst>
              </p:cNvPr>
              <p:cNvSpPr/>
              <p:nvPr/>
            </p:nvSpPr>
            <p:spPr>
              <a:xfrm>
                <a:off x="623255" y="973375"/>
                <a:ext cx="7691377" cy="38256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1" name="Google Shape;2360;p30">
                <a:extLst>
                  <a:ext uri="{FF2B5EF4-FFF2-40B4-BE49-F238E27FC236}">
                    <a16:creationId xmlns:a16="http://schemas.microsoft.com/office/drawing/2014/main" id="{697B9033-8630-487B-BB45-593826617AE1}"/>
                  </a:ext>
                </a:extLst>
              </p:cNvPr>
              <p:cNvSpPr/>
              <p:nvPr/>
            </p:nvSpPr>
            <p:spPr>
              <a:xfrm>
                <a:off x="1878425" y="11851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2361;p30">
                <a:extLst>
                  <a:ext uri="{FF2B5EF4-FFF2-40B4-BE49-F238E27FC236}">
                    <a16:creationId xmlns:a16="http://schemas.microsoft.com/office/drawing/2014/main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id="{9368DEE6-4134-4E61-9FBC-094C8ED3D5D5}"/>
              </a:ext>
            </a:extLst>
          </p:cNvPr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81AB7299-1143-40B8-A113-516BAE18D37E}"/>
              </a:ext>
            </a:extLst>
          </p:cNvPr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id="{27AAD147-CCE9-43EB-8C97-269689984BB9}"/>
              </a:ext>
            </a:extLst>
          </p:cNvPr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2819940-F204-450A-ACE4-C1FAA7496E24}"/>
              </a:ext>
            </a:extLst>
          </p:cNvPr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id="{1F1FE917-12C4-4F03-BFC9-63C483556F98}"/>
                </a:ext>
              </a:extLst>
            </p:cNvPr>
            <p:cNvSpPr/>
            <p:nvPr/>
          </p:nvSpPr>
          <p:spPr>
            <a:xfrm>
              <a:off x="3307961" y="6403932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80172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00" name="Google Shape;211;p3">
            <a:extLst>
              <a:ext uri="{FF2B5EF4-FFF2-40B4-BE49-F238E27FC236}">
                <a16:creationId xmlns:a16="http://schemas.microsoft.com/office/drawing/2014/main" id="{3EE8E1EA-42BA-40F4-91B8-92E720E0C7B3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01" name="Google Shape;212;p3">
              <a:extLst>
                <a:ext uri="{FF2B5EF4-FFF2-40B4-BE49-F238E27FC236}">
                  <a16:creationId xmlns:a16="http://schemas.microsoft.com/office/drawing/2014/main" id="{535446D6-A2F2-4960-9F20-4FD2FC844655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2" name="Google Shape;213;p3">
              <a:extLst>
                <a:ext uri="{FF2B5EF4-FFF2-40B4-BE49-F238E27FC236}">
                  <a16:creationId xmlns:a16="http://schemas.microsoft.com/office/drawing/2014/main" id="{E3877D8C-8D49-48AE-983D-46B3D4C316A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3" name="Google Shape;214;p3">
            <a:extLst>
              <a:ext uri="{FF2B5EF4-FFF2-40B4-BE49-F238E27FC236}">
                <a16:creationId xmlns:a16="http://schemas.microsoft.com/office/drawing/2014/main" id="{6B26BBFF-8A4A-4D77-8E20-7565D314876E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04" name="Google Shape;215;p3">
              <a:extLst>
                <a:ext uri="{FF2B5EF4-FFF2-40B4-BE49-F238E27FC236}">
                  <a16:creationId xmlns:a16="http://schemas.microsoft.com/office/drawing/2014/main" id="{5905416B-3780-49A3-85AC-E7AB8A365E53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216;p3">
              <a:extLst>
                <a:ext uri="{FF2B5EF4-FFF2-40B4-BE49-F238E27FC236}">
                  <a16:creationId xmlns:a16="http://schemas.microsoft.com/office/drawing/2014/main" id="{B31BA3B0-0DA2-4CD9-AB3D-C2DF62186FC9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217;p3">
              <a:extLst>
                <a:ext uri="{FF2B5EF4-FFF2-40B4-BE49-F238E27FC236}">
                  <a16:creationId xmlns:a16="http://schemas.microsoft.com/office/drawing/2014/main" id="{367F9544-3ED4-4D1E-8702-43837309CF8C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218;p3">
              <a:extLst>
                <a:ext uri="{FF2B5EF4-FFF2-40B4-BE49-F238E27FC236}">
                  <a16:creationId xmlns:a16="http://schemas.microsoft.com/office/drawing/2014/main" id="{8C773ACC-4F47-4265-AF08-3AAA1BA820F1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219;p3">
              <a:extLst>
                <a:ext uri="{FF2B5EF4-FFF2-40B4-BE49-F238E27FC236}">
                  <a16:creationId xmlns:a16="http://schemas.microsoft.com/office/drawing/2014/main" id="{1E75251D-8191-4F83-B19D-C278B5C567D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220;p3">
              <a:extLst>
                <a:ext uri="{FF2B5EF4-FFF2-40B4-BE49-F238E27FC236}">
                  <a16:creationId xmlns:a16="http://schemas.microsoft.com/office/drawing/2014/main" id="{CD244239-4494-4523-A92A-04BBF5524A6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221;p3">
              <a:extLst>
                <a:ext uri="{FF2B5EF4-FFF2-40B4-BE49-F238E27FC236}">
                  <a16:creationId xmlns:a16="http://schemas.microsoft.com/office/drawing/2014/main" id="{C8D2A7B8-8AEC-4A7B-A85D-C49CFD031893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1" name="Google Shape;222;p3">
              <a:extLst>
                <a:ext uri="{FF2B5EF4-FFF2-40B4-BE49-F238E27FC236}">
                  <a16:creationId xmlns:a16="http://schemas.microsoft.com/office/drawing/2014/main" id="{1BEBBF71-61D7-45D6-BB70-B4B6FDBF84CF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223;p3">
              <a:extLst>
                <a:ext uri="{FF2B5EF4-FFF2-40B4-BE49-F238E27FC236}">
                  <a16:creationId xmlns:a16="http://schemas.microsoft.com/office/drawing/2014/main" id="{1C8DD35C-E26B-4702-B102-151D077CFA0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224;p3">
              <a:extLst>
                <a:ext uri="{FF2B5EF4-FFF2-40B4-BE49-F238E27FC236}">
                  <a16:creationId xmlns:a16="http://schemas.microsoft.com/office/drawing/2014/main" id="{FAEA3EBF-3AF4-48CF-B780-2C24192864A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4" name="Google Shape;225;p3">
            <a:extLst>
              <a:ext uri="{FF2B5EF4-FFF2-40B4-BE49-F238E27FC236}">
                <a16:creationId xmlns:a16="http://schemas.microsoft.com/office/drawing/2014/main" id="{8349EE9D-865C-4187-8F2A-C8D67A315C95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15" name="Google Shape;226;p3">
              <a:extLst>
                <a:ext uri="{FF2B5EF4-FFF2-40B4-BE49-F238E27FC236}">
                  <a16:creationId xmlns:a16="http://schemas.microsoft.com/office/drawing/2014/main" id="{C3E893B2-B741-45D1-AA70-EFBF2C1CCB32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227;p3">
              <a:extLst>
                <a:ext uri="{FF2B5EF4-FFF2-40B4-BE49-F238E27FC236}">
                  <a16:creationId xmlns:a16="http://schemas.microsoft.com/office/drawing/2014/main" id="{4806DF11-E7A6-4BCA-864C-D4BB12AF1B7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7" name="Google Shape;228;p3">
            <a:extLst>
              <a:ext uri="{FF2B5EF4-FFF2-40B4-BE49-F238E27FC236}">
                <a16:creationId xmlns:a16="http://schemas.microsoft.com/office/drawing/2014/main" id="{DE8A01B2-77F0-42CA-BCD0-4D9A98E4E84B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229;p3">
            <a:extLst>
              <a:ext uri="{FF2B5EF4-FFF2-40B4-BE49-F238E27FC236}">
                <a16:creationId xmlns:a16="http://schemas.microsoft.com/office/drawing/2014/main" id="{040941FA-39DE-4897-9957-4F8E125A8F2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9" name="Google Shape;230;p3">
            <a:extLst>
              <a:ext uri="{FF2B5EF4-FFF2-40B4-BE49-F238E27FC236}">
                <a16:creationId xmlns:a16="http://schemas.microsoft.com/office/drawing/2014/main" id="{39E1EAF3-ED4F-4E40-A591-87F74A538B8E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20" name="Google Shape;231;p3">
              <a:extLst>
                <a:ext uri="{FF2B5EF4-FFF2-40B4-BE49-F238E27FC236}">
                  <a16:creationId xmlns:a16="http://schemas.microsoft.com/office/drawing/2014/main" id="{637B9622-5D72-4988-A025-9DDD451CEE6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232;p3">
              <a:extLst>
                <a:ext uri="{FF2B5EF4-FFF2-40B4-BE49-F238E27FC236}">
                  <a16:creationId xmlns:a16="http://schemas.microsoft.com/office/drawing/2014/main" id="{90AFE972-DB48-45E9-9EE9-E273CE0A3941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" name="Google Shape;769;p31">
            <a:extLst>
              <a:ext uri="{FF2B5EF4-FFF2-40B4-BE49-F238E27FC236}">
                <a16:creationId xmlns:a16="http://schemas.microsoft.com/office/drawing/2014/main" id="{9BC6E0ED-AB1D-4836-B4E8-0379D97072CC}"/>
              </a:ext>
            </a:extLst>
          </p:cNvPr>
          <p:cNvGrpSpPr/>
          <p:nvPr userDrawn="1"/>
        </p:nvGrpSpPr>
        <p:grpSpPr>
          <a:xfrm>
            <a:off x="2548289" y="3588080"/>
            <a:ext cx="2599446" cy="2521829"/>
            <a:chOff x="5641385" y="2381306"/>
            <a:chExt cx="2599446" cy="2521829"/>
          </a:xfrm>
        </p:grpSpPr>
        <p:sp>
          <p:nvSpPr>
            <p:cNvPr id="123" name="Google Shape;770;p31">
              <a:extLst>
                <a:ext uri="{FF2B5EF4-FFF2-40B4-BE49-F238E27FC236}">
                  <a16:creationId xmlns:a16="http://schemas.microsoft.com/office/drawing/2014/main" id="{54FBC327-7229-4E48-B70D-221E3B4ABBD6}"/>
                </a:ext>
              </a:extLst>
            </p:cNvPr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4" name="Google Shape;771;p31">
              <a:extLst>
                <a:ext uri="{FF2B5EF4-FFF2-40B4-BE49-F238E27FC236}">
                  <a16:creationId xmlns:a16="http://schemas.microsoft.com/office/drawing/2014/main" id="{735A0EF3-CD49-4849-A6D0-53FADD84C85D}"/>
                </a:ext>
              </a:extLst>
            </p:cNvPr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>
                <a:extLst>
                  <a:ext uri="{FF2B5EF4-FFF2-40B4-BE49-F238E27FC236}">
                    <a16:creationId xmlns:a16="http://schemas.microsoft.com/office/drawing/2014/main" id="{F854EEEE-60A7-4C8E-8953-E8769EEC5813}"/>
                  </a:ext>
                </a:extLst>
              </p:cNvPr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773;p31">
                <a:extLst>
                  <a:ext uri="{FF2B5EF4-FFF2-40B4-BE49-F238E27FC236}">
                    <a16:creationId xmlns:a16="http://schemas.microsoft.com/office/drawing/2014/main" id="{3A64CB13-0C6D-4353-9509-7D271A41CDF4}"/>
                  </a:ext>
                </a:extLst>
              </p:cNvPr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774;p31">
                <a:extLst>
                  <a:ext uri="{FF2B5EF4-FFF2-40B4-BE49-F238E27FC236}">
                    <a16:creationId xmlns:a16="http://schemas.microsoft.com/office/drawing/2014/main" id="{CA6E3753-A1B1-4953-8CA7-64699041E7E4}"/>
                  </a:ext>
                </a:extLst>
              </p:cNvPr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775;p31">
                <a:extLst>
                  <a:ext uri="{FF2B5EF4-FFF2-40B4-BE49-F238E27FC236}">
                    <a16:creationId xmlns:a16="http://schemas.microsoft.com/office/drawing/2014/main" id="{3E292DF2-70CE-4152-8475-FBB7C5053487}"/>
                  </a:ext>
                </a:extLst>
              </p:cNvPr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776;p31">
                <a:extLst>
                  <a:ext uri="{FF2B5EF4-FFF2-40B4-BE49-F238E27FC236}">
                    <a16:creationId xmlns:a16="http://schemas.microsoft.com/office/drawing/2014/main" id="{E8A500DB-B210-4DFF-A20D-666636286385}"/>
                  </a:ext>
                </a:extLst>
              </p:cNvPr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777;p31">
                <a:extLst>
                  <a:ext uri="{FF2B5EF4-FFF2-40B4-BE49-F238E27FC236}">
                    <a16:creationId xmlns:a16="http://schemas.microsoft.com/office/drawing/2014/main" id="{E44028BD-ABE9-4D77-8E13-8D81364C0687}"/>
                  </a:ext>
                </a:extLst>
              </p:cNvPr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778;p31">
                <a:extLst>
                  <a:ext uri="{FF2B5EF4-FFF2-40B4-BE49-F238E27FC236}">
                    <a16:creationId xmlns:a16="http://schemas.microsoft.com/office/drawing/2014/main" id="{237C9002-05C8-4A2E-93E1-71F680200424}"/>
                  </a:ext>
                </a:extLst>
              </p:cNvPr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779;p31">
                <a:extLst>
                  <a:ext uri="{FF2B5EF4-FFF2-40B4-BE49-F238E27FC236}">
                    <a16:creationId xmlns:a16="http://schemas.microsoft.com/office/drawing/2014/main" id="{F7CB1473-EE54-4CB9-8AFD-2741D2347015}"/>
                  </a:ext>
                </a:extLst>
              </p:cNvPr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780;p31">
                <a:extLst>
                  <a:ext uri="{FF2B5EF4-FFF2-40B4-BE49-F238E27FC236}">
                    <a16:creationId xmlns:a16="http://schemas.microsoft.com/office/drawing/2014/main" id="{1270F571-E266-4846-AA40-84B6ADACF443}"/>
                  </a:ext>
                </a:extLst>
              </p:cNvPr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781;p31">
                <a:extLst>
                  <a:ext uri="{FF2B5EF4-FFF2-40B4-BE49-F238E27FC236}">
                    <a16:creationId xmlns:a16="http://schemas.microsoft.com/office/drawing/2014/main" id="{66003CAD-52D8-4830-8C9F-89DC91466739}"/>
                  </a:ext>
                </a:extLst>
              </p:cNvPr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782;p31">
                <a:extLst>
                  <a:ext uri="{FF2B5EF4-FFF2-40B4-BE49-F238E27FC236}">
                    <a16:creationId xmlns:a16="http://schemas.microsoft.com/office/drawing/2014/main" id="{B2BA155A-3FE4-43A4-95B4-E80185A9DBF7}"/>
                  </a:ext>
                </a:extLst>
              </p:cNvPr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783;p31">
                <a:extLst>
                  <a:ext uri="{FF2B5EF4-FFF2-40B4-BE49-F238E27FC236}">
                    <a16:creationId xmlns:a16="http://schemas.microsoft.com/office/drawing/2014/main" id="{30E537BB-4E0A-4665-A7B9-DF88B39E9A09}"/>
                  </a:ext>
                </a:extLst>
              </p:cNvPr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784;p31">
                <a:extLst>
                  <a:ext uri="{FF2B5EF4-FFF2-40B4-BE49-F238E27FC236}">
                    <a16:creationId xmlns:a16="http://schemas.microsoft.com/office/drawing/2014/main" id="{0B357D3C-EDF2-401D-AFC3-3D88771217FC}"/>
                  </a:ext>
                </a:extLst>
              </p:cNvPr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785;p31">
                <a:extLst>
                  <a:ext uri="{FF2B5EF4-FFF2-40B4-BE49-F238E27FC236}">
                    <a16:creationId xmlns:a16="http://schemas.microsoft.com/office/drawing/2014/main" id="{E7FA9937-7A99-4D4D-B4C3-75D6C83A7388}"/>
                  </a:ext>
                </a:extLst>
              </p:cNvPr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786;p31">
                <a:extLst>
                  <a:ext uri="{FF2B5EF4-FFF2-40B4-BE49-F238E27FC236}">
                    <a16:creationId xmlns:a16="http://schemas.microsoft.com/office/drawing/2014/main" id="{AFAF38D6-83F1-435B-B8B4-2E31A364AE50}"/>
                  </a:ext>
                </a:extLst>
              </p:cNvPr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787;p31">
                <a:extLst>
                  <a:ext uri="{FF2B5EF4-FFF2-40B4-BE49-F238E27FC236}">
                    <a16:creationId xmlns:a16="http://schemas.microsoft.com/office/drawing/2014/main" id="{209D6F8F-3D6C-4410-A1E9-FF14B2C03814}"/>
                  </a:ext>
                </a:extLst>
              </p:cNvPr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788;p31">
                <a:extLst>
                  <a:ext uri="{FF2B5EF4-FFF2-40B4-BE49-F238E27FC236}">
                    <a16:creationId xmlns:a16="http://schemas.microsoft.com/office/drawing/2014/main" id="{2E14871B-0005-4363-8024-41CDC33D64EB}"/>
                  </a:ext>
                </a:extLst>
              </p:cNvPr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789;p31">
                <a:extLst>
                  <a:ext uri="{FF2B5EF4-FFF2-40B4-BE49-F238E27FC236}">
                    <a16:creationId xmlns:a16="http://schemas.microsoft.com/office/drawing/2014/main" id="{F9A04849-BAA8-4BEC-9B26-B9A9265C5443}"/>
                  </a:ext>
                </a:extLst>
              </p:cNvPr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790;p31">
                <a:extLst>
                  <a:ext uri="{FF2B5EF4-FFF2-40B4-BE49-F238E27FC236}">
                    <a16:creationId xmlns:a16="http://schemas.microsoft.com/office/drawing/2014/main" id="{F3EF5BE9-1D37-4493-BB7B-BBC6B28E94B5}"/>
                  </a:ext>
                </a:extLst>
              </p:cNvPr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" name="Google Shape;791;p31">
                <a:extLst>
                  <a:ext uri="{FF2B5EF4-FFF2-40B4-BE49-F238E27FC236}">
                    <a16:creationId xmlns:a16="http://schemas.microsoft.com/office/drawing/2014/main" id="{1C71BCFA-7DC6-4E85-9435-CEC8DE763738}"/>
                  </a:ext>
                </a:extLst>
              </p:cNvPr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792;p31">
                <a:extLst>
                  <a:ext uri="{FF2B5EF4-FFF2-40B4-BE49-F238E27FC236}">
                    <a16:creationId xmlns:a16="http://schemas.microsoft.com/office/drawing/2014/main" id="{4D23DD00-30F8-465A-A4CF-EFAA11ABF39B}"/>
                  </a:ext>
                </a:extLst>
              </p:cNvPr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793;p31">
                <a:extLst>
                  <a:ext uri="{FF2B5EF4-FFF2-40B4-BE49-F238E27FC236}">
                    <a16:creationId xmlns:a16="http://schemas.microsoft.com/office/drawing/2014/main" id="{42DA9856-4448-43EC-9FE5-265665745E1C}"/>
                  </a:ext>
                </a:extLst>
              </p:cNvPr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794;p31">
                <a:extLst>
                  <a:ext uri="{FF2B5EF4-FFF2-40B4-BE49-F238E27FC236}">
                    <a16:creationId xmlns:a16="http://schemas.microsoft.com/office/drawing/2014/main" id="{FCD3B74B-7950-48D3-851C-D9F296F1980C}"/>
                  </a:ext>
                </a:extLst>
              </p:cNvPr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795;p31">
                <a:extLst>
                  <a:ext uri="{FF2B5EF4-FFF2-40B4-BE49-F238E27FC236}">
                    <a16:creationId xmlns:a16="http://schemas.microsoft.com/office/drawing/2014/main" id="{E42274F8-8BDE-44C5-80CC-9156BEC44DE9}"/>
                  </a:ext>
                </a:extLst>
              </p:cNvPr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796;p31">
                <a:extLst>
                  <a:ext uri="{FF2B5EF4-FFF2-40B4-BE49-F238E27FC236}">
                    <a16:creationId xmlns:a16="http://schemas.microsoft.com/office/drawing/2014/main" id="{977D4C15-B4AA-4951-BD17-F19DD249F837}"/>
                  </a:ext>
                </a:extLst>
              </p:cNvPr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797;p31">
                <a:extLst>
                  <a:ext uri="{FF2B5EF4-FFF2-40B4-BE49-F238E27FC236}">
                    <a16:creationId xmlns:a16="http://schemas.microsoft.com/office/drawing/2014/main" id="{D06F808D-4D4F-4C28-AAE4-372B745ECB76}"/>
                  </a:ext>
                </a:extLst>
              </p:cNvPr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798;p31">
                <a:extLst>
                  <a:ext uri="{FF2B5EF4-FFF2-40B4-BE49-F238E27FC236}">
                    <a16:creationId xmlns:a16="http://schemas.microsoft.com/office/drawing/2014/main" id="{D2BA24A8-C9DC-4FB5-A6B6-9B81690DE639}"/>
                  </a:ext>
                </a:extLst>
              </p:cNvPr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799;p31">
                <a:extLst>
                  <a:ext uri="{FF2B5EF4-FFF2-40B4-BE49-F238E27FC236}">
                    <a16:creationId xmlns:a16="http://schemas.microsoft.com/office/drawing/2014/main" id="{50C2B5D8-882A-4E64-862C-4513602D44ED}"/>
                  </a:ext>
                </a:extLst>
              </p:cNvPr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800;p31">
                <a:extLst>
                  <a:ext uri="{FF2B5EF4-FFF2-40B4-BE49-F238E27FC236}">
                    <a16:creationId xmlns:a16="http://schemas.microsoft.com/office/drawing/2014/main" id="{3E8EA5DF-553D-40B7-8582-4C67204A077F}"/>
                  </a:ext>
                </a:extLst>
              </p:cNvPr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801;p31">
                <a:extLst>
                  <a:ext uri="{FF2B5EF4-FFF2-40B4-BE49-F238E27FC236}">
                    <a16:creationId xmlns:a16="http://schemas.microsoft.com/office/drawing/2014/main" id="{0B0C6E18-FA4F-42EA-83DB-7541420F71BD}"/>
                  </a:ext>
                </a:extLst>
              </p:cNvPr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802;p31">
                <a:extLst>
                  <a:ext uri="{FF2B5EF4-FFF2-40B4-BE49-F238E27FC236}">
                    <a16:creationId xmlns:a16="http://schemas.microsoft.com/office/drawing/2014/main" id="{2C744340-D0B6-4A32-9374-2C03ADAA76E3}"/>
                  </a:ext>
                </a:extLst>
              </p:cNvPr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803;p31">
                <a:extLst>
                  <a:ext uri="{FF2B5EF4-FFF2-40B4-BE49-F238E27FC236}">
                    <a16:creationId xmlns:a16="http://schemas.microsoft.com/office/drawing/2014/main" id="{97C0CE84-7B4E-4CCE-8FD7-3CF2B21B0C70}"/>
                  </a:ext>
                </a:extLst>
              </p:cNvPr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804;p31">
                <a:extLst>
                  <a:ext uri="{FF2B5EF4-FFF2-40B4-BE49-F238E27FC236}">
                    <a16:creationId xmlns:a16="http://schemas.microsoft.com/office/drawing/2014/main" id="{5CB17839-65D7-47C8-BF37-55E75E502ADC}"/>
                  </a:ext>
                </a:extLst>
              </p:cNvPr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805;p31">
                <a:extLst>
                  <a:ext uri="{FF2B5EF4-FFF2-40B4-BE49-F238E27FC236}">
                    <a16:creationId xmlns:a16="http://schemas.microsoft.com/office/drawing/2014/main" id="{157D8A5C-00ED-4A80-AEEF-FF9582C5B4A5}"/>
                  </a:ext>
                </a:extLst>
              </p:cNvPr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806;p31">
                <a:extLst>
                  <a:ext uri="{FF2B5EF4-FFF2-40B4-BE49-F238E27FC236}">
                    <a16:creationId xmlns:a16="http://schemas.microsoft.com/office/drawing/2014/main" id="{F318FE11-06EA-4D17-AD18-5A6A3449ECD1}"/>
                  </a:ext>
                </a:extLst>
              </p:cNvPr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807;p31">
                <a:extLst>
                  <a:ext uri="{FF2B5EF4-FFF2-40B4-BE49-F238E27FC236}">
                    <a16:creationId xmlns:a16="http://schemas.microsoft.com/office/drawing/2014/main" id="{AC617E18-C9A4-4561-8372-E77866C5E8A4}"/>
                  </a:ext>
                </a:extLst>
              </p:cNvPr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808;p31">
                <a:extLst>
                  <a:ext uri="{FF2B5EF4-FFF2-40B4-BE49-F238E27FC236}">
                    <a16:creationId xmlns:a16="http://schemas.microsoft.com/office/drawing/2014/main" id="{597C1522-09EE-497E-A546-21408671C88A}"/>
                  </a:ext>
                </a:extLst>
              </p:cNvPr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809;p31">
                <a:extLst>
                  <a:ext uri="{FF2B5EF4-FFF2-40B4-BE49-F238E27FC236}">
                    <a16:creationId xmlns:a16="http://schemas.microsoft.com/office/drawing/2014/main" id="{B9790C46-8F90-43AB-A40D-A02313A1FE36}"/>
                  </a:ext>
                </a:extLst>
              </p:cNvPr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810;p31">
                <a:extLst>
                  <a:ext uri="{FF2B5EF4-FFF2-40B4-BE49-F238E27FC236}">
                    <a16:creationId xmlns:a16="http://schemas.microsoft.com/office/drawing/2014/main" id="{C2FD0F4C-FE02-4A94-9F7C-A4359310E2BB}"/>
                  </a:ext>
                </a:extLst>
              </p:cNvPr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811;p31">
                <a:extLst>
                  <a:ext uri="{FF2B5EF4-FFF2-40B4-BE49-F238E27FC236}">
                    <a16:creationId xmlns:a16="http://schemas.microsoft.com/office/drawing/2014/main" id="{BB2A69A5-2D49-4B85-A645-93DAE0CC5D71}"/>
                  </a:ext>
                </a:extLst>
              </p:cNvPr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812;p31">
                <a:extLst>
                  <a:ext uri="{FF2B5EF4-FFF2-40B4-BE49-F238E27FC236}">
                    <a16:creationId xmlns:a16="http://schemas.microsoft.com/office/drawing/2014/main" id="{0385A1DD-AED6-4BBF-818D-F6805D362168}"/>
                  </a:ext>
                </a:extLst>
              </p:cNvPr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813;p31">
                <a:extLst>
                  <a:ext uri="{FF2B5EF4-FFF2-40B4-BE49-F238E27FC236}">
                    <a16:creationId xmlns:a16="http://schemas.microsoft.com/office/drawing/2014/main" id="{88640C6F-0822-47FA-83C1-A54B8B33A937}"/>
                  </a:ext>
                </a:extLst>
              </p:cNvPr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814;p31">
                <a:extLst>
                  <a:ext uri="{FF2B5EF4-FFF2-40B4-BE49-F238E27FC236}">
                    <a16:creationId xmlns:a16="http://schemas.microsoft.com/office/drawing/2014/main" id="{BD360D69-2C70-49AD-8B64-6D2EF00DEDDE}"/>
                  </a:ext>
                </a:extLst>
              </p:cNvPr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815;p31">
                <a:extLst>
                  <a:ext uri="{FF2B5EF4-FFF2-40B4-BE49-F238E27FC236}">
                    <a16:creationId xmlns:a16="http://schemas.microsoft.com/office/drawing/2014/main" id="{D538E562-E7F8-47EA-B6D7-EA2C06E79A74}"/>
                  </a:ext>
                </a:extLst>
              </p:cNvPr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816;p31">
                <a:extLst>
                  <a:ext uri="{FF2B5EF4-FFF2-40B4-BE49-F238E27FC236}">
                    <a16:creationId xmlns:a16="http://schemas.microsoft.com/office/drawing/2014/main" id="{7CEB205C-EECD-4753-A3E2-172F4BF78B7C}"/>
                  </a:ext>
                </a:extLst>
              </p:cNvPr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817;p31">
                <a:extLst>
                  <a:ext uri="{FF2B5EF4-FFF2-40B4-BE49-F238E27FC236}">
                    <a16:creationId xmlns:a16="http://schemas.microsoft.com/office/drawing/2014/main" id="{4194502E-AF13-4627-A776-CDA3D84EE592}"/>
                  </a:ext>
                </a:extLst>
              </p:cNvPr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818;p31">
                <a:extLst>
                  <a:ext uri="{FF2B5EF4-FFF2-40B4-BE49-F238E27FC236}">
                    <a16:creationId xmlns:a16="http://schemas.microsoft.com/office/drawing/2014/main" id="{27BBCB0A-86B3-4A13-9F04-94D9B17FB22C}"/>
                  </a:ext>
                </a:extLst>
              </p:cNvPr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819;p31">
                <a:extLst>
                  <a:ext uri="{FF2B5EF4-FFF2-40B4-BE49-F238E27FC236}">
                    <a16:creationId xmlns:a16="http://schemas.microsoft.com/office/drawing/2014/main" id="{3AA1370E-FB07-4236-9E8C-3F319E67A9A2}"/>
                  </a:ext>
                </a:extLst>
              </p:cNvPr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820;p31">
                <a:extLst>
                  <a:ext uri="{FF2B5EF4-FFF2-40B4-BE49-F238E27FC236}">
                    <a16:creationId xmlns:a16="http://schemas.microsoft.com/office/drawing/2014/main" id="{CCF0D91D-5B0C-4627-9233-F6DF37E84BAC}"/>
                  </a:ext>
                </a:extLst>
              </p:cNvPr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821;p31">
                <a:extLst>
                  <a:ext uri="{FF2B5EF4-FFF2-40B4-BE49-F238E27FC236}">
                    <a16:creationId xmlns:a16="http://schemas.microsoft.com/office/drawing/2014/main" id="{D665E1B2-D4F5-494A-A373-12D73EAD5FB1}"/>
                  </a:ext>
                </a:extLst>
              </p:cNvPr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822;p31">
                <a:extLst>
                  <a:ext uri="{FF2B5EF4-FFF2-40B4-BE49-F238E27FC236}">
                    <a16:creationId xmlns:a16="http://schemas.microsoft.com/office/drawing/2014/main" id="{7638DBB5-77AB-477A-9DD9-F9CADA2F2B13}"/>
                  </a:ext>
                </a:extLst>
              </p:cNvPr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823;p31">
                <a:extLst>
                  <a:ext uri="{FF2B5EF4-FFF2-40B4-BE49-F238E27FC236}">
                    <a16:creationId xmlns:a16="http://schemas.microsoft.com/office/drawing/2014/main" id="{194525C9-9686-4EE4-B064-D6CE5BAD6212}"/>
                  </a:ext>
                </a:extLst>
              </p:cNvPr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824;p31">
                <a:extLst>
                  <a:ext uri="{FF2B5EF4-FFF2-40B4-BE49-F238E27FC236}">
                    <a16:creationId xmlns:a16="http://schemas.microsoft.com/office/drawing/2014/main" id="{9BC71FEA-8A2F-4DE7-ACA6-7327832F3D83}"/>
                  </a:ext>
                </a:extLst>
              </p:cNvPr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825;p31">
                <a:extLst>
                  <a:ext uri="{FF2B5EF4-FFF2-40B4-BE49-F238E27FC236}">
                    <a16:creationId xmlns:a16="http://schemas.microsoft.com/office/drawing/2014/main" id="{2AA52B43-83FE-4EB5-803E-C1C85CECEEF3}"/>
                  </a:ext>
                </a:extLst>
              </p:cNvPr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826;p31">
                <a:extLst>
                  <a:ext uri="{FF2B5EF4-FFF2-40B4-BE49-F238E27FC236}">
                    <a16:creationId xmlns:a16="http://schemas.microsoft.com/office/drawing/2014/main" id="{61599DE9-3E0C-45AC-B0D7-7897B14E6713}"/>
                  </a:ext>
                </a:extLst>
              </p:cNvPr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827;p31">
                <a:extLst>
                  <a:ext uri="{FF2B5EF4-FFF2-40B4-BE49-F238E27FC236}">
                    <a16:creationId xmlns:a16="http://schemas.microsoft.com/office/drawing/2014/main" id="{9CDD23C3-2179-46CF-9AA6-1159DB3C045A}"/>
                  </a:ext>
                </a:extLst>
              </p:cNvPr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5" name="Google Shape;828;p31">
              <a:extLst>
                <a:ext uri="{FF2B5EF4-FFF2-40B4-BE49-F238E27FC236}">
                  <a16:creationId xmlns:a16="http://schemas.microsoft.com/office/drawing/2014/main" id="{A70B9403-A100-4DF3-A073-60C10F4D733E}"/>
                </a:ext>
              </a:extLst>
            </p:cNvPr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829;p31">
              <a:extLst>
                <a:ext uri="{FF2B5EF4-FFF2-40B4-BE49-F238E27FC236}">
                  <a16:creationId xmlns:a16="http://schemas.microsoft.com/office/drawing/2014/main" id="{C17D1B13-7913-4AAE-8E40-0C36BEE29ABC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830;p31">
              <a:extLst>
                <a:ext uri="{FF2B5EF4-FFF2-40B4-BE49-F238E27FC236}">
                  <a16:creationId xmlns:a16="http://schemas.microsoft.com/office/drawing/2014/main" id="{DA17CC1B-2AEF-4DE5-80AD-524C115CC8B8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831;p31">
              <a:extLst>
                <a:ext uri="{FF2B5EF4-FFF2-40B4-BE49-F238E27FC236}">
                  <a16:creationId xmlns:a16="http://schemas.microsoft.com/office/drawing/2014/main" id="{EC56F751-8FC7-479A-954B-AD1EDABEC02B}"/>
                </a:ext>
              </a:extLst>
            </p:cNvPr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832;p31">
              <a:extLst>
                <a:ext uri="{FF2B5EF4-FFF2-40B4-BE49-F238E27FC236}">
                  <a16:creationId xmlns:a16="http://schemas.microsoft.com/office/drawing/2014/main" id="{75BB84C9-5E17-4D93-88B9-CB532641DB8B}"/>
                </a:ext>
              </a:extLst>
            </p:cNvPr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833;p31">
              <a:extLst>
                <a:ext uri="{FF2B5EF4-FFF2-40B4-BE49-F238E27FC236}">
                  <a16:creationId xmlns:a16="http://schemas.microsoft.com/office/drawing/2014/main" id="{A6EE7E8A-4681-4646-87BB-9B2AD79329FF}"/>
                </a:ext>
              </a:extLst>
            </p:cNvPr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834;p31">
              <a:extLst>
                <a:ext uri="{FF2B5EF4-FFF2-40B4-BE49-F238E27FC236}">
                  <a16:creationId xmlns:a16="http://schemas.microsoft.com/office/drawing/2014/main" id="{1DB59D19-38B6-4726-BEDD-14A2C98A1364}"/>
                </a:ext>
              </a:extLst>
            </p:cNvPr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835;p31">
              <a:extLst>
                <a:ext uri="{FF2B5EF4-FFF2-40B4-BE49-F238E27FC236}">
                  <a16:creationId xmlns:a16="http://schemas.microsoft.com/office/drawing/2014/main" id="{C778F81F-EA7E-43D9-AE92-F11656DE69B5}"/>
                </a:ext>
              </a:extLst>
            </p:cNvPr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836;p31">
              <a:extLst>
                <a:ext uri="{FF2B5EF4-FFF2-40B4-BE49-F238E27FC236}">
                  <a16:creationId xmlns:a16="http://schemas.microsoft.com/office/drawing/2014/main" id="{C5763E02-946B-4BB3-889D-9B67A0F991C6}"/>
                </a:ext>
              </a:extLst>
            </p:cNvPr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837;p31">
              <a:extLst>
                <a:ext uri="{FF2B5EF4-FFF2-40B4-BE49-F238E27FC236}">
                  <a16:creationId xmlns:a16="http://schemas.microsoft.com/office/drawing/2014/main" id="{A86FEA51-7C91-41CF-9FBE-0E63E3FAA2AA}"/>
                </a:ext>
              </a:extLst>
            </p:cNvPr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838;p31">
              <a:extLst>
                <a:ext uri="{FF2B5EF4-FFF2-40B4-BE49-F238E27FC236}">
                  <a16:creationId xmlns:a16="http://schemas.microsoft.com/office/drawing/2014/main" id="{F54AE7A5-5033-41F9-86C1-3D07F40BDC7C}"/>
                </a:ext>
              </a:extLst>
            </p:cNvPr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839;p31">
              <a:extLst>
                <a:ext uri="{FF2B5EF4-FFF2-40B4-BE49-F238E27FC236}">
                  <a16:creationId xmlns:a16="http://schemas.microsoft.com/office/drawing/2014/main" id="{9C8CEC7E-7E06-445A-B527-3BEA8B5A928C}"/>
                </a:ext>
              </a:extLst>
            </p:cNvPr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840;p31">
              <a:extLst>
                <a:ext uri="{FF2B5EF4-FFF2-40B4-BE49-F238E27FC236}">
                  <a16:creationId xmlns:a16="http://schemas.microsoft.com/office/drawing/2014/main" id="{99538C3F-E84B-4792-B050-D36076E7BF35}"/>
                </a:ext>
              </a:extLst>
            </p:cNvPr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841;p31">
              <a:extLst>
                <a:ext uri="{FF2B5EF4-FFF2-40B4-BE49-F238E27FC236}">
                  <a16:creationId xmlns:a16="http://schemas.microsoft.com/office/drawing/2014/main" id="{018B6AAF-29AF-4169-8FA6-11092FF31312}"/>
                </a:ext>
              </a:extLst>
            </p:cNvPr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842;p31">
              <a:extLst>
                <a:ext uri="{FF2B5EF4-FFF2-40B4-BE49-F238E27FC236}">
                  <a16:creationId xmlns:a16="http://schemas.microsoft.com/office/drawing/2014/main" id="{6B7E2CE4-66DF-4667-80A5-6F266670AC17}"/>
                </a:ext>
              </a:extLst>
            </p:cNvPr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843;p31">
              <a:extLst>
                <a:ext uri="{FF2B5EF4-FFF2-40B4-BE49-F238E27FC236}">
                  <a16:creationId xmlns:a16="http://schemas.microsoft.com/office/drawing/2014/main" id="{8180CAFA-48DD-4FAC-9085-B474909E2D94}"/>
                </a:ext>
              </a:extLst>
            </p:cNvPr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844;p31">
              <a:extLst>
                <a:ext uri="{FF2B5EF4-FFF2-40B4-BE49-F238E27FC236}">
                  <a16:creationId xmlns:a16="http://schemas.microsoft.com/office/drawing/2014/main" id="{2D421F8E-38A7-4C59-9ABB-134C050B52D1}"/>
                </a:ext>
              </a:extLst>
            </p:cNvPr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845;p31">
              <a:extLst>
                <a:ext uri="{FF2B5EF4-FFF2-40B4-BE49-F238E27FC236}">
                  <a16:creationId xmlns:a16="http://schemas.microsoft.com/office/drawing/2014/main" id="{8A0DBC04-F1EF-41C2-8828-D7F2DC68206E}"/>
                </a:ext>
              </a:extLst>
            </p:cNvPr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846;p31">
              <a:extLst>
                <a:ext uri="{FF2B5EF4-FFF2-40B4-BE49-F238E27FC236}">
                  <a16:creationId xmlns:a16="http://schemas.microsoft.com/office/drawing/2014/main" id="{D0888D44-7BD4-4121-82D0-1D520C7A800A}"/>
                </a:ext>
              </a:extLst>
            </p:cNvPr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847;p31">
              <a:extLst>
                <a:ext uri="{FF2B5EF4-FFF2-40B4-BE49-F238E27FC236}">
                  <a16:creationId xmlns:a16="http://schemas.microsoft.com/office/drawing/2014/main" id="{91504B71-DB7B-4698-9267-F00E8EA233B5}"/>
                </a:ext>
              </a:extLst>
            </p:cNvPr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848;p31">
              <a:extLst>
                <a:ext uri="{FF2B5EF4-FFF2-40B4-BE49-F238E27FC236}">
                  <a16:creationId xmlns:a16="http://schemas.microsoft.com/office/drawing/2014/main" id="{EF55652F-335C-4478-BCA6-70D09E0CA926}"/>
                </a:ext>
              </a:extLst>
            </p:cNvPr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849;p31">
              <a:extLst>
                <a:ext uri="{FF2B5EF4-FFF2-40B4-BE49-F238E27FC236}">
                  <a16:creationId xmlns:a16="http://schemas.microsoft.com/office/drawing/2014/main" id="{BC4B70AF-7291-4186-B0C9-E23C3C98B633}"/>
                </a:ext>
              </a:extLst>
            </p:cNvPr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850;p31">
              <a:extLst>
                <a:ext uri="{FF2B5EF4-FFF2-40B4-BE49-F238E27FC236}">
                  <a16:creationId xmlns:a16="http://schemas.microsoft.com/office/drawing/2014/main" id="{9013B64D-20EC-4558-A812-437F86372639}"/>
                </a:ext>
              </a:extLst>
            </p:cNvPr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851;p31">
              <a:extLst>
                <a:ext uri="{FF2B5EF4-FFF2-40B4-BE49-F238E27FC236}">
                  <a16:creationId xmlns:a16="http://schemas.microsoft.com/office/drawing/2014/main" id="{6B314EA2-2C03-4489-97D0-5940D020374D}"/>
                </a:ext>
              </a:extLst>
            </p:cNvPr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852;p31">
              <a:extLst>
                <a:ext uri="{FF2B5EF4-FFF2-40B4-BE49-F238E27FC236}">
                  <a16:creationId xmlns:a16="http://schemas.microsoft.com/office/drawing/2014/main" id="{C815BA55-51F2-4C11-921B-5A074A89E5E6}"/>
                </a:ext>
              </a:extLst>
            </p:cNvPr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853;p31">
              <a:extLst>
                <a:ext uri="{FF2B5EF4-FFF2-40B4-BE49-F238E27FC236}">
                  <a16:creationId xmlns:a16="http://schemas.microsoft.com/office/drawing/2014/main" id="{BC3AF171-ACCA-4684-B20F-015ABA8C63EF}"/>
                </a:ext>
              </a:extLst>
            </p:cNvPr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854;p31">
              <a:extLst>
                <a:ext uri="{FF2B5EF4-FFF2-40B4-BE49-F238E27FC236}">
                  <a16:creationId xmlns:a16="http://schemas.microsoft.com/office/drawing/2014/main" id="{93685CFF-3B82-4A96-8A9E-93418E10F484}"/>
                </a:ext>
              </a:extLst>
            </p:cNvPr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855;p31">
              <a:extLst>
                <a:ext uri="{FF2B5EF4-FFF2-40B4-BE49-F238E27FC236}">
                  <a16:creationId xmlns:a16="http://schemas.microsoft.com/office/drawing/2014/main" id="{91A59F9D-AD18-48D3-B9E8-77BA0F1FD3C1}"/>
                </a:ext>
              </a:extLst>
            </p:cNvPr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856;p31">
              <a:extLst>
                <a:ext uri="{FF2B5EF4-FFF2-40B4-BE49-F238E27FC236}">
                  <a16:creationId xmlns:a16="http://schemas.microsoft.com/office/drawing/2014/main" id="{9FA72179-C8DC-404E-86D0-508BA5E3EB2D}"/>
                </a:ext>
              </a:extLst>
            </p:cNvPr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857;p31">
              <a:extLst>
                <a:ext uri="{FF2B5EF4-FFF2-40B4-BE49-F238E27FC236}">
                  <a16:creationId xmlns:a16="http://schemas.microsoft.com/office/drawing/2014/main" id="{6A7442B2-7FE0-4334-9BAA-31050FC2AD82}"/>
                </a:ext>
              </a:extLst>
            </p:cNvPr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858;p31">
              <a:extLst>
                <a:ext uri="{FF2B5EF4-FFF2-40B4-BE49-F238E27FC236}">
                  <a16:creationId xmlns:a16="http://schemas.microsoft.com/office/drawing/2014/main" id="{FBAE211A-A539-4482-AC1D-05BE1FC5B5B7}"/>
                </a:ext>
              </a:extLst>
            </p:cNvPr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859;p31">
              <a:extLst>
                <a:ext uri="{FF2B5EF4-FFF2-40B4-BE49-F238E27FC236}">
                  <a16:creationId xmlns:a16="http://schemas.microsoft.com/office/drawing/2014/main" id="{69136F04-B278-4651-91CE-B04F35DC8E10}"/>
                </a:ext>
              </a:extLst>
            </p:cNvPr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860;p31">
              <a:extLst>
                <a:ext uri="{FF2B5EF4-FFF2-40B4-BE49-F238E27FC236}">
                  <a16:creationId xmlns:a16="http://schemas.microsoft.com/office/drawing/2014/main" id="{131FC39D-6FAE-4E39-91F9-5F67F8A05362}"/>
                </a:ext>
              </a:extLst>
            </p:cNvPr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861;p31">
              <a:extLst>
                <a:ext uri="{FF2B5EF4-FFF2-40B4-BE49-F238E27FC236}">
                  <a16:creationId xmlns:a16="http://schemas.microsoft.com/office/drawing/2014/main" id="{461FF0F9-5896-4560-8CB8-6C0C41CDF6D4}"/>
                </a:ext>
              </a:extLst>
            </p:cNvPr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862;p31">
              <a:extLst>
                <a:ext uri="{FF2B5EF4-FFF2-40B4-BE49-F238E27FC236}">
                  <a16:creationId xmlns:a16="http://schemas.microsoft.com/office/drawing/2014/main" id="{FA6B455F-977B-4B36-A84A-B37881BE2563}"/>
                </a:ext>
              </a:extLst>
            </p:cNvPr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863;p31">
              <a:extLst>
                <a:ext uri="{FF2B5EF4-FFF2-40B4-BE49-F238E27FC236}">
                  <a16:creationId xmlns:a16="http://schemas.microsoft.com/office/drawing/2014/main" id="{1541C5F9-30C1-4920-B005-4847AA260ADD}"/>
                </a:ext>
              </a:extLst>
            </p:cNvPr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864;p31">
              <a:extLst>
                <a:ext uri="{FF2B5EF4-FFF2-40B4-BE49-F238E27FC236}">
                  <a16:creationId xmlns:a16="http://schemas.microsoft.com/office/drawing/2014/main" id="{0AC89F5C-6032-42B3-BE34-1BF79B2939BD}"/>
                </a:ext>
              </a:extLst>
            </p:cNvPr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865;p31">
              <a:extLst>
                <a:ext uri="{FF2B5EF4-FFF2-40B4-BE49-F238E27FC236}">
                  <a16:creationId xmlns:a16="http://schemas.microsoft.com/office/drawing/2014/main" id="{26E29FF5-E604-4426-A4A5-A021519F55DF}"/>
                </a:ext>
              </a:extLst>
            </p:cNvPr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866;p31">
              <a:extLst>
                <a:ext uri="{FF2B5EF4-FFF2-40B4-BE49-F238E27FC236}">
                  <a16:creationId xmlns:a16="http://schemas.microsoft.com/office/drawing/2014/main" id="{B6D859BE-ABC8-4A42-B5B8-2D610C015540}"/>
                </a:ext>
              </a:extLst>
            </p:cNvPr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867;p31">
              <a:extLst>
                <a:ext uri="{FF2B5EF4-FFF2-40B4-BE49-F238E27FC236}">
                  <a16:creationId xmlns:a16="http://schemas.microsoft.com/office/drawing/2014/main" id="{B1310A9B-D552-4383-9D6A-72133004D72A}"/>
                </a:ext>
              </a:extLst>
            </p:cNvPr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868;p31">
              <a:extLst>
                <a:ext uri="{FF2B5EF4-FFF2-40B4-BE49-F238E27FC236}">
                  <a16:creationId xmlns:a16="http://schemas.microsoft.com/office/drawing/2014/main" id="{258B552B-85A8-43D5-A6E8-31D6364C1A76}"/>
                </a:ext>
              </a:extLst>
            </p:cNvPr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869;p31">
              <a:extLst>
                <a:ext uri="{FF2B5EF4-FFF2-40B4-BE49-F238E27FC236}">
                  <a16:creationId xmlns:a16="http://schemas.microsoft.com/office/drawing/2014/main" id="{34CE13F7-D3FE-4868-A8C9-832F0B502D83}"/>
                </a:ext>
              </a:extLst>
            </p:cNvPr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870;p31">
              <a:extLst>
                <a:ext uri="{FF2B5EF4-FFF2-40B4-BE49-F238E27FC236}">
                  <a16:creationId xmlns:a16="http://schemas.microsoft.com/office/drawing/2014/main" id="{93AFD013-D85E-43B9-8E95-BBA33BD9EC6E}"/>
                </a:ext>
              </a:extLst>
            </p:cNvPr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871;p31">
              <a:extLst>
                <a:ext uri="{FF2B5EF4-FFF2-40B4-BE49-F238E27FC236}">
                  <a16:creationId xmlns:a16="http://schemas.microsoft.com/office/drawing/2014/main" id="{A802342B-8757-4330-B820-2707940E809E}"/>
                </a:ext>
              </a:extLst>
            </p:cNvPr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872;p31">
              <a:extLst>
                <a:ext uri="{FF2B5EF4-FFF2-40B4-BE49-F238E27FC236}">
                  <a16:creationId xmlns:a16="http://schemas.microsoft.com/office/drawing/2014/main" id="{B164154F-640C-4FE2-9B8D-FFF7D3ACF03C}"/>
                </a:ext>
              </a:extLst>
            </p:cNvPr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873;p31">
              <a:extLst>
                <a:ext uri="{FF2B5EF4-FFF2-40B4-BE49-F238E27FC236}">
                  <a16:creationId xmlns:a16="http://schemas.microsoft.com/office/drawing/2014/main" id="{AE076CD5-EDF3-4A3E-8FFC-4EEC0695697F}"/>
                </a:ext>
              </a:extLst>
            </p:cNvPr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874;p31">
              <a:extLst>
                <a:ext uri="{FF2B5EF4-FFF2-40B4-BE49-F238E27FC236}">
                  <a16:creationId xmlns:a16="http://schemas.microsoft.com/office/drawing/2014/main" id="{C246D750-4F88-44F1-B651-143545F8DCDF}"/>
                </a:ext>
              </a:extLst>
            </p:cNvPr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875;p31">
              <a:extLst>
                <a:ext uri="{FF2B5EF4-FFF2-40B4-BE49-F238E27FC236}">
                  <a16:creationId xmlns:a16="http://schemas.microsoft.com/office/drawing/2014/main" id="{54BBFEEF-E539-4BED-BC87-677771587652}"/>
                </a:ext>
              </a:extLst>
            </p:cNvPr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876;p31">
              <a:extLst>
                <a:ext uri="{FF2B5EF4-FFF2-40B4-BE49-F238E27FC236}">
                  <a16:creationId xmlns:a16="http://schemas.microsoft.com/office/drawing/2014/main" id="{2B3773D8-C799-43E8-8C86-5169C737CE05}"/>
                </a:ext>
              </a:extLst>
            </p:cNvPr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877;p31">
              <a:extLst>
                <a:ext uri="{FF2B5EF4-FFF2-40B4-BE49-F238E27FC236}">
                  <a16:creationId xmlns:a16="http://schemas.microsoft.com/office/drawing/2014/main" id="{D40E385E-8D1B-4C97-B697-5CAEFBD04599}"/>
                </a:ext>
              </a:extLst>
            </p:cNvPr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878;p31">
              <a:extLst>
                <a:ext uri="{FF2B5EF4-FFF2-40B4-BE49-F238E27FC236}">
                  <a16:creationId xmlns:a16="http://schemas.microsoft.com/office/drawing/2014/main" id="{9F7138B4-2364-403C-83EA-A5046722AF43}"/>
                </a:ext>
              </a:extLst>
            </p:cNvPr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879;p31">
              <a:extLst>
                <a:ext uri="{FF2B5EF4-FFF2-40B4-BE49-F238E27FC236}">
                  <a16:creationId xmlns:a16="http://schemas.microsoft.com/office/drawing/2014/main" id="{3D4D5DFF-3C49-4816-82FB-23A8C5A3BE4E}"/>
                </a:ext>
              </a:extLst>
            </p:cNvPr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880;p31">
              <a:extLst>
                <a:ext uri="{FF2B5EF4-FFF2-40B4-BE49-F238E27FC236}">
                  <a16:creationId xmlns:a16="http://schemas.microsoft.com/office/drawing/2014/main" id="{BA6734D9-17BA-4695-8A23-F827A9EBF40E}"/>
                </a:ext>
              </a:extLst>
            </p:cNvPr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881;p31">
              <a:extLst>
                <a:ext uri="{FF2B5EF4-FFF2-40B4-BE49-F238E27FC236}">
                  <a16:creationId xmlns:a16="http://schemas.microsoft.com/office/drawing/2014/main" id="{2F8C6642-4A15-47F7-93E0-02DBA4E3FEDB}"/>
                </a:ext>
              </a:extLst>
            </p:cNvPr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5" name="TextBox 234">
            <a:extLst>
              <a:ext uri="{FF2B5EF4-FFF2-40B4-BE49-F238E27FC236}">
                <a16:creationId xmlns:a16="http://schemas.microsoft.com/office/drawing/2014/main" id="{1E4DED0B-3FCF-4DB8-8C88-6AED41C3D872}"/>
              </a:ext>
            </a:extLst>
          </p:cNvPr>
          <p:cNvSpPr txBox="1"/>
          <p:nvPr userDrawn="1"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1968514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1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1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1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1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1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17" grpId="0" animBg="1"/>
      <p:bldP spid="118" grpId="0" animBg="1"/>
      <p:bldP spid="235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79947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DE83C-12B5-4670-991D-5987530B961C}" type="datetimeFigureOut">
              <a:rPr lang="vi-VN" smtClean="0"/>
              <a:t>29/01/2024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B9B4B-CE5F-4BBB-AC3F-5F03C15311B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19952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DE83C-12B5-4670-991D-5987530B961C}" type="datetimeFigureOut">
              <a:rPr lang="vi-VN" smtClean="0"/>
              <a:t>29/01/2024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B9B4B-CE5F-4BBB-AC3F-5F03C15311B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3456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DE83C-12B5-4670-991D-5987530B961C}" type="datetimeFigureOut">
              <a:rPr lang="vi-VN" smtClean="0"/>
              <a:t>29/01/2024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B9B4B-CE5F-4BBB-AC3F-5F03C15311B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2953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DE83C-12B5-4670-991D-5987530B961C}" type="datetimeFigureOut">
              <a:rPr lang="vi-VN" smtClean="0"/>
              <a:t>29/01/2024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B9B4B-CE5F-4BBB-AC3F-5F03C15311B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39226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DE83C-12B5-4670-991D-5987530B961C}" type="datetimeFigureOut">
              <a:rPr lang="vi-VN" smtClean="0"/>
              <a:t>29/01/2024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B9B4B-CE5F-4BBB-AC3F-5F03C15311B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68461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DE83C-12B5-4670-991D-5987530B961C}" type="datetimeFigureOut">
              <a:rPr lang="vi-VN" smtClean="0"/>
              <a:t>29/01/2024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B9B4B-CE5F-4BBB-AC3F-5F03C15311B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76493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DE83C-12B5-4670-991D-5987530B961C}" type="datetimeFigureOut">
              <a:rPr lang="vi-VN" smtClean="0"/>
              <a:t>29/01/2024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B9B4B-CE5F-4BBB-AC3F-5F03C15311B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04727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DE83C-12B5-4670-991D-5987530B961C}" type="datetimeFigureOut">
              <a:rPr lang="vi-VN" smtClean="0"/>
              <a:t>29/01/2024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B9B4B-CE5F-4BBB-AC3F-5F03C15311B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80881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DE83C-12B5-4670-991D-5987530B961C}" type="datetimeFigureOut">
              <a:rPr lang="vi-VN" smtClean="0"/>
              <a:t>29/01/2024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B9B4B-CE5F-4BBB-AC3F-5F03C15311B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31525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.jpeg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6.png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8.png"/><Relationship Id="rId5" Type="http://schemas.microsoft.com/office/2007/relationships/hdphoto" Target="../media/hdphoto5.wdp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microsoft.com/office/2007/relationships/hdphoto" Target="../media/hdphoto1.wdp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B5044254-DE52-4029-B43E-ACD26C567FBA}"/>
              </a:ext>
            </a:extLst>
          </p:cNvPr>
          <p:cNvGrpSpPr/>
          <p:nvPr/>
        </p:nvGrpSpPr>
        <p:grpSpPr>
          <a:xfrm>
            <a:off x="993911" y="106016"/>
            <a:ext cx="2190751" cy="980661"/>
            <a:chOff x="1523998" y="0"/>
            <a:chExt cx="2190751" cy="98066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2407F96-D165-408B-8186-033E4D2C4D5C}"/>
                </a:ext>
              </a:extLst>
            </p:cNvPr>
            <p:cNvGrpSpPr/>
            <p:nvPr/>
          </p:nvGrpSpPr>
          <p:grpSpPr>
            <a:xfrm>
              <a:off x="1523998" y="0"/>
              <a:ext cx="2190751" cy="980661"/>
              <a:chOff x="1523999" y="0"/>
              <a:chExt cx="1285462" cy="1828800"/>
            </a:xfrm>
          </p:grpSpPr>
          <p:sp>
            <p:nvSpPr>
              <p:cNvPr id="2" name="Rectangle: Top Corners Rounded 1">
                <a:extLst>
                  <a:ext uri="{FF2B5EF4-FFF2-40B4-BE49-F238E27FC236}">
                    <a16:creationId xmlns:a16="http://schemas.microsoft.com/office/drawing/2014/main" id="{2974D671-0870-4777-BE31-5FD1BBBF9AD7}"/>
                  </a:ext>
                </a:extLst>
              </p:cNvPr>
              <p:cNvSpPr/>
              <p:nvPr/>
            </p:nvSpPr>
            <p:spPr>
              <a:xfrm rot="10800000">
                <a:off x="1523999" y="0"/>
                <a:ext cx="1285462" cy="1828800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3" name="Rectangle: Top Corners Rounded 2">
                <a:extLst>
                  <a:ext uri="{FF2B5EF4-FFF2-40B4-BE49-F238E27FC236}">
                    <a16:creationId xmlns:a16="http://schemas.microsoft.com/office/drawing/2014/main" id="{219332FA-4BE4-4F03-A894-08EEC78551F0}"/>
                  </a:ext>
                </a:extLst>
              </p:cNvPr>
              <p:cNvSpPr/>
              <p:nvPr/>
            </p:nvSpPr>
            <p:spPr>
              <a:xfrm rot="10800000">
                <a:off x="1566862" y="76199"/>
                <a:ext cx="1204497" cy="1709738"/>
              </a:xfrm>
              <a:prstGeom prst="round2SameRect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75000"/>
                  </a:schemeClr>
                </a:solidFill>
                <a:prstDash val="lgDash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46C80A5A-72BA-45B9-A254-2A8D09624ECF}"/>
                </a:ext>
              </a:extLst>
            </p:cNvPr>
            <p:cNvSpPr txBox="1"/>
            <p:nvPr/>
          </p:nvSpPr>
          <p:spPr>
            <a:xfrm>
              <a:off x="1677724" y="206880"/>
              <a:ext cx="197208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3200" dirty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CHỦ ĐỀ 8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D049F577-F92A-4405-A19E-48EB947980F5}"/>
              </a:ext>
            </a:extLst>
          </p:cNvPr>
          <p:cNvSpPr txBox="1"/>
          <p:nvPr/>
        </p:nvSpPr>
        <p:spPr>
          <a:xfrm>
            <a:off x="2651702" y="417360"/>
            <a:ext cx="68885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000">
                <a:solidFill>
                  <a:schemeClr val="accent6">
                    <a:lumMod val="75000"/>
                  </a:schemeClr>
                </a:solidFill>
                <a:latin typeface="+mj-lt"/>
              </a:rPr>
              <a:t>PHÉP NHÂN, PHÉP CHIA</a:t>
            </a:r>
            <a:endParaRPr lang="vi-VN" sz="40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5E2FA4-701D-4C92-898E-7EE4AF07FEBA}"/>
              </a:ext>
            </a:extLst>
          </p:cNvPr>
          <p:cNvSpPr txBox="1"/>
          <p:nvPr/>
        </p:nvSpPr>
        <p:spPr>
          <a:xfrm>
            <a:off x="3359389" y="2191642"/>
            <a:ext cx="4984057" cy="247471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vi-VN" sz="60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+mj-lt"/>
              </a:rPr>
              <a:t>BÀI 41</a:t>
            </a:r>
          </a:p>
          <a:p>
            <a:pPr algn="ctr">
              <a:lnSpc>
                <a:spcPct val="120000"/>
              </a:lnSpc>
            </a:pPr>
            <a:r>
              <a:rPr lang="vi-VN" sz="80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+mj-lt"/>
              </a:rPr>
              <a:t>PHÉP CHIA</a:t>
            </a:r>
          </a:p>
        </p:txBody>
      </p:sp>
    </p:spTree>
    <p:extLst>
      <p:ext uri="{BB962C8B-B14F-4D97-AF65-F5344CB8AC3E}">
        <p14:creationId xmlns:p14="http://schemas.microsoft.com/office/powerpoint/2010/main" val="1042937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0449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Không có mô tả.">
            <a:extLst>
              <a:ext uri="{FF2B5EF4-FFF2-40B4-BE49-F238E27FC236}">
                <a16:creationId xmlns:a16="http://schemas.microsoft.com/office/drawing/2014/main" id="{0E8E9979-F41A-4F35-8FFF-E53B6EA4F4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69449"/>
          <a:stretch/>
        </p:blipFill>
        <p:spPr bwMode="auto">
          <a:xfrm>
            <a:off x="717451" y="379826"/>
            <a:ext cx="2456827" cy="953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FA2A57F-558E-418E-8ED1-3EF71C4010C2}"/>
              </a:ext>
            </a:extLst>
          </p:cNvPr>
          <p:cNvSpPr txBox="1"/>
          <p:nvPr/>
        </p:nvSpPr>
        <p:spPr>
          <a:xfrm>
            <a:off x="909180" y="1571498"/>
            <a:ext cx="379877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vi-VN" sz="2400" dirty="0"/>
              <a:t>a) Có 6 quả cam chia đều vào 3 đĩa. Hỏi mỗi đĩa có mấy quả cam?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CAB752B-8502-479D-A493-54AEB1C56AC9}"/>
              </a:ext>
            </a:extLst>
          </p:cNvPr>
          <p:cNvGrpSpPr/>
          <p:nvPr/>
        </p:nvGrpSpPr>
        <p:grpSpPr>
          <a:xfrm>
            <a:off x="4880116" y="2361562"/>
            <a:ext cx="5634257" cy="925941"/>
            <a:chOff x="1087785" y="2487203"/>
            <a:chExt cx="5634257" cy="925941"/>
          </a:xfrm>
        </p:grpSpPr>
        <p:sp>
          <p:nvSpPr>
            <p:cNvPr id="41" name="Parallelogram 40">
              <a:extLst>
                <a:ext uri="{FF2B5EF4-FFF2-40B4-BE49-F238E27FC236}">
                  <a16:creationId xmlns:a16="http://schemas.microsoft.com/office/drawing/2014/main" id="{2519032C-5FEE-48F0-9E57-A658BE78CDDD}"/>
                </a:ext>
              </a:extLst>
            </p:cNvPr>
            <p:cNvSpPr/>
            <p:nvPr/>
          </p:nvSpPr>
          <p:spPr>
            <a:xfrm>
              <a:off x="1087785" y="2487203"/>
              <a:ext cx="5634257" cy="925941"/>
            </a:xfrm>
            <a:prstGeom prst="parallelogram">
              <a:avLst/>
            </a:prstGeom>
            <a:solidFill>
              <a:srgbClr val="FFF789"/>
            </a:solidFill>
            <a:ln>
              <a:solidFill>
                <a:srgbClr val="FFF78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1EEA88DB-196C-48A7-A013-D6E5C3D77439}"/>
                </a:ext>
              </a:extLst>
            </p:cNvPr>
            <p:cNvGrpSpPr/>
            <p:nvPr/>
          </p:nvGrpSpPr>
          <p:grpSpPr>
            <a:xfrm>
              <a:off x="1491329" y="2626323"/>
              <a:ext cx="1450975" cy="647701"/>
              <a:chOff x="5511800" y="323849"/>
              <a:chExt cx="1450975" cy="647701"/>
            </a:xfrm>
          </p:grpSpPr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2433910B-9D2A-4D46-8409-F0BAABF543F6}"/>
                  </a:ext>
                </a:extLst>
              </p:cNvPr>
              <p:cNvSpPr/>
              <p:nvPr/>
            </p:nvSpPr>
            <p:spPr>
              <a:xfrm>
                <a:off x="5511800" y="323849"/>
                <a:ext cx="1450975" cy="647701"/>
              </a:xfrm>
              <a:prstGeom prst="ellipse">
                <a:avLst/>
              </a:prstGeom>
              <a:solidFill>
                <a:srgbClr val="4E88A6"/>
              </a:solidFill>
              <a:ln>
                <a:solidFill>
                  <a:srgbClr val="4E88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0D094AE3-ABBE-4368-B605-FF22F719BFEB}"/>
                  </a:ext>
                </a:extLst>
              </p:cNvPr>
              <p:cNvSpPr/>
              <p:nvPr/>
            </p:nvSpPr>
            <p:spPr>
              <a:xfrm>
                <a:off x="5511800" y="323850"/>
                <a:ext cx="1450975" cy="600181"/>
              </a:xfrm>
              <a:prstGeom prst="ellipse">
                <a:avLst/>
              </a:prstGeom>
              <a:solidFill>
                <a:srgbClr val="CDECFD"/>
              </a:solidFill>
              <a:ln>
                <a:solidFill>
                  <a:srgbClr val="4E88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30D51C53-F304-4006-9738-18E73589CE72}"/>
                  </a:ext>
                </a:extLst>
              </p:cNvPr>
              <p:cNvSpPr/>
              <p:nvPr/>
            </p:nvSpPr>
            <p:spPr>
              <a:xfrm>
                <a:off x="5740399" y="454358"/>
                <a:ext cx="993775" cy="328955"/>
              </a:xfrm>
              <a:prstGeom prst="ellipse">
                <a:avLst/>
              </a:prstGeom>
              <a:solidFill>
                <a:srgbClr val="A4CAE0"/>
              </a:solidFill>
              <a:ln>
                <a:solidFill>
                  <a:srgbClr val="8EB5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EBEEA7C0-4A9B-42D9-8991-C23D7B656A21}"/>
                </a:ext>
              </a:extLst>
            </p:cNvPr>
            <p:cNvGrpSpPr/>
            <p:nvPr/>
          </p:nvGrpSpPr>
          <p:grpSpPr>
            <a:xfrm>
              <a:off x="3187037" y="2626367"/>
              <a:ext cx="1450975" cy="647701"/>
              <a:chOff x="5511800" y="323849"/>
              <a:chExt cx="1450975" cy="647701"/>
            </a:xfrm>
          </p:grpSpPr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D5CA0AFA-BB24-4943-B27B-72CAE7E610D3}"/>
                  </a:ext>
                </a:extLst>
              </p:cNvPr>
              <p:cNvSpPr/>
              <p:nvPr/>
            </p:nvSpPr>
            <p:spPr>
              <a:xfrm>
                <a:off x="5511800" y="323849"/>
                <a:ext cx="1450975" cy="647701"/>
              </a:xfrm>
              <a:prstGeom prst="ellipse">
                <a:avLst/>
              </a:prstGeom>
              <a:solidFill>
                <a:srgbClr val="4E88A6"/>
              </a:solidFill>
              <a:ln>
                <a:solidFill>
                  <a:srgbClr val="4E88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9FFDE267-8475-4432-98E4-43EF94A71DBB}"/>
                  </a:ext>
                </a:extLst>
              </p:cNvPr>
              <p:cNvSpPr/>
              <p:nvPr/>
            </p:nvSpPr>
            <p:spPr>
              <a:xfrm>
                <a:off x="5511800" y="323850"/>
                <a:ext cx="1450975" cy="600181"/>
              </a:xfrm>
              <a:prstGeom prst="ellipse">
                <a:avLst/>
              </a:prstGeom>
              <a:solidFill>
                <a:srgbClr val="CDECFD"/>
              </a:solidFill>
              <a:ln>
                <a:solidFill>
                  <a:srgbClr val="4E88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B9DABB6A-7374-49FD-8640-F6A9C212A43C}"/>
                  </a:ext>
                </a:extLst>
              </p:cNvPr>
              <p:cNvSpPr/>
              <p:nvPr/>
            </p:nvSpPr>
            <p:spPr>
              <a:xfrm>
                <a:off x="5740399" y="454358"/>
                <a:ext cx="993775" cy="328955"/>
              </a:xfrm>
              <a:prstGeom prst="ellipse">
                <a:avLst/>
              </a:prstGeom>
              <a:solidFill>
                <a:srgbClr val="A4CAE0"/>
              </a:solidFill>
              <a:ln>
                <a:solidFill>
                  <a:srgbClr val="8EB5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4B9EEFCE-C2B7-4390-9159-AAF09EFBAF8F}"/>
                </a:ext>
              </a:extLst>
            </p:cNvPr>
            <p:cNvGrpSpPr/>
            <p:nvPr/>
          </p:nvGrpSpPr>
          <p:grpSpPr>
            <a:xfrm>
              <a:off x="4882745" y="2626411"/>
              <a:ext cx="1450975" cy="647701"/>
              <a:chOff x="5511800" y="323849"/>
              <a:chExt cx="1450975" cy="647701"/>
            </a:xfrm>
          </p:grpSpPr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3CA04B7F-C258-4F66-8EA6-90A7186FB092}"/>
                  </a:ext>
                </a:extLst>
              </p:cNvPr>
              <p:cNvSpPr/>
              <p:nvPr/>
            </p:nvSpPr>
            <p:spPr>
              <a:xfrm>
                <a:off x="5511800" y="323849"/>
                <a:ext cx="1450975" cy="647701"/>
              </a:xfrm>
              <a:prstGeom prst="ellipse">
                <a:avLst/>
              </a:prstGeom>
              <a:solidFill>
                <a:srgbClr val="4E88A6"/>
              </a:solidFill>
              <a:ln>
                <a:solidFill>
                  <a:srgbClr val="4E88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B3BC9DEC-3528-4A67-B6F9-C2103087A529}"/>
                  </a:ext>
                </a:extLst>
              </p:cNvPr>
              <p:cNvSpPr/>
              <p:nvPr/>
            </p:nvSpPr>
            <p:spPr>
              <a:xfrm>
                <a:off x="5511800" y="323850"/>
                <a:ext cx="1450975" cy="600181"/>
              </a:xfrm>
              <a:prstGeom prst="ellipse">
                <a:avLst/>
              </a:prstGeom>
              <a:solidFill>
                <a:srgbClr val="CDECFD"/>
              </a:solidFill>
              <a:ln>
                <a:solidFill>
                  <a:srgbClr val="4E88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D361097D-E218-49CF-A238-6F8F601AA3B0}"/>
                  </a:ext>
                </a:extLst>
              </p:cNvPr>
              <p:cNvSpPr/>
              <p:nvPr/>
            </p:nvSpPr>
            <p:spPr>
              <a:xfrm>
                <a:off x="5740399" y="454358"/>
                <a:ext cx="993775" cy="328955"/>
              </a:xfrm>
              <a:prstGeom prst="ellipse">
                <a:avLst/>
              </a:prstGeom>
              <a:solidFill>
                <a:srgbClr val="A4CAE0"/>
              </a:solidFill>
              <a:ln>
                <a:solidFill>
                  <a:srgbClr val="8EB5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</p:grpSp>
      <p:pic>
        <p:nvPicPr>
          <p:cNvPr id="1026" name="Picture 2" descr="Florida Orange Stock Illustrations – 673 Florida Orange Stock  Illustrations, Vectors &amp;amp; Clipart - Dreamstime">
            <a:extLst>
              <a:ext uri="{FF2B5EF4-FFF2-40B4-BE49-F238E27FC236}">
                <a16:creationId xmlns:a16="http://schemas.microsoft.com/office/drawing/2014/main" id="{9ECD7648-AC43-406E-8DA7-50CDC59945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5440" y="1721205"/>
            <a:ext cx="620621" cy="620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Florida Orange Stock Illustrations – 673 Florida Orange Stock  Illustrations, Vectors &amp;amp; Clipart - Dreamstime">
            <a:extLst>
              <a:ext uri="{FF2B5EF4-FFF2-40B4-BE49-F238E27FC236}">
                <a16:creationId xmlns:a16="http://schemas.microsoft.com/office/drawing/2014/main" id="{E43E60FE-CF38-4C4D-A7A3-0CC9D63DCE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162" y="1728706"/>
            <a:ext cx="620621" cy="620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Florida Orange Stock Illustrations – 673 Florida Orange Stock  Illustrations, Vectors &amp;amp; Clipart - Dreamstime">
            <a:extLst>
              <a:ext uri="{FF2B5EF4-FFF2-40B4-BE49-F238E27FC236}">
                <a16:creationId xmlns:a16="http://schemas.microsoft.com/office/drawing/2014/main" id="{3A0AFFBD-1780-4E43-808F-237293390E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884" y="1736207"/>
            <a:ext cx="620621" cy="620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Florida Orange Stock Illustrations – 673 Florida Orange Stock  Illustrations, Vectors &amp;amp; Clipart - Dreamstime">
            <a:extLst>
              <a:ext uri="{FF2B5EF4-FFF2-40B4-BE49-F238E27FC236}">
                <a16:creationId xmlns:a16="http://schemas.microsoft.com/office/drawing/2014/main" id="{19368CFF-A28B-4A05-AC61-E3E3AECECE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9606" y="1743708"/>
            <a:ext cx="620621" cy="620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Florida Orange Stock Illustrations – 673 Florida Orange Stock  Illustrations, Vectors &amp;amp; Clipart - Dreamstime">
            <a:extLst>
              <a:ext uri="{FF2B5EF4-FFF2-40B4-BE49-F238E27FC236}">
                <a16:creationId xmlns:a16="http://schemas.microsoft.com/office/drawing/2014/main" id="{4BA805A9-33B1-4203-8972-F6141880FB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4328" y="1751209"/>
            <a:ext cx="620621" cy="620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Florida Orange Stock Illustrations – 673 Florida Orange Stock  Illustrations, Vectors &amp;amp; Clipart - Dreamstime">
            <a:extLst>
              <a:ext uri="{FF2B5EF4-FFF2-40B4-BE49-F238E27FC236}">
                <a16:creationId xmlns:a16="http://schemas.microsoft.com/office/drawing/2014/main" id="{38F3A0B4-92DC-4099-BBB7-E4FD4235F9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9050" y="1758710"/>
            <a:ext cx="620621" cy="620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DAB9F765-C440-470D-B123-D12F189A058B}"/>
              </a:ext>
            </a:extLst>
          </p:cNvPr>
          <p:cNvSpPr txBox="1"/>
          <p:nvPr/>
        </p:nvSpPr>
        <p:spPr>
          <a:xfrm>
            <a:off x="1040600" y="4895825"/>
            <a:ext cx="25117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/>
              <a:t>Ta có phép chia: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3C94298-1ED6-4B1B-9EEA-BD12046C8AB7}"/>
              </a:ext>
            </a:extLst>
          </p:cNvPr>
          <p:cNvSpPr/>
          <p:nvPr/>
        </p:nvSpPr>
        <p:spPr>
          <a:xfrm>
            <a:off x="2582396" y="5465807"/>
            <a:ext cx="2535636" cy="475903"/>
          </a:xfrm>
          <a:prstGeom prst="rect">
            <a:avLst/>
          </a:prstGeom>
          <a:solidFill>
            <a:srgbClr val="FFF789"/>
          </a:solidFill>
          <a:ln>
            <a:solidFill>
              <a:srgbClr val="FFF7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AA60645-6EB5-4C08-AFE4-CEF3E0F396C8}"/>
              </a:ext>
            </a:extLst>
          </p:cNvPr>
          <p:cNvSpPr/>
          <p:nvPr/>
        </p:nvSpPr>
        <p:spPr>
          <a:xfrm>
            <a:off x="2750591" y="5417550"/>
            <a:ext cx="22461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200" dirty="0">
                <a:solidFill>
                  <a:srgbClr val="FF0000"/>
                </a:solidFill>
              </a:rPr>
              <a:t>6  :  3   =  2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4406806-9F01-40D2-A273-67F34396B88E}"/>
              </a:ext>
            </a:extLst>
          </p:cNvPr>
          <p:cNvGrpSpPr/>
          <p:nvPr/>
        </p:nvGrpSpPr>
        <p:grpSpPr>
          <a:xfrm>
            <a:off x="5830772" y="268014"/>
            <a:ext cx="5484194" cy="3120068"/>
            <a:chOff x="5830772" y="311556"/>
            <a:chExt cx="5484194" cy="3120068"/>
          </a:xfrm>
        </p:grpSpPr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4BEDEADE-E5C8-4AE7-8504-61DF6E1B4D4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25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</a:extLst>
            </a:blip>
            <a:srcRect r="8145"/>
            <a:stretch/>
          </p:blipFill>
          <p:spPr>
            <a:xfrm>
              <a:off x="5830772" y="311556"/>
              <a:ext cx="5484194" cy="3120068"/>
            </a:xfrm>
            <a:prstGeom prst="rect">
              <a:avLst/>
            </a:prstGeom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DD000B8-87FF-4B85-A81C-800483C3090A}"/>
                </a:ext>
              </a:extLst>
            </p:cNvPr>
            <p:cNvSpPr txBox="1"/>
            <p:nvPr/>
          </p:nvSpPr>
          <p:spPr>
            <a:xfrm>
              <a:off x="6125750" y="632681"/>
              <a:ext cx="3684099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2400" i="1" dirty="0"/>
                <a:t>Chia đều 6 quả cam thành 3 phần, ta có phép chia tìm được mỗi phần có 2 quả cam.</a:t>
              </a: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E0C522CC-CCE0-4642-8054-E4B231AA09F3}"/>
              </a:ext>
            </a:extLst>
          </p:cNvPr>
          <p:cNvSpPr txBox="1"/>
          <p:nvPr/>
        </p:nvSpPr>
        <p:spPr>
          <a:xfrm>
            <a:off x="6064829" y="4892628"/>
            <a:ext cx="42082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/>
              <a:t>Đọc là: </a:t>
            </a:r>
            <a:r>
              <a:rPr lang="vi-VN" sz="2400" dirty="0">
                <a:solidFill>
                  <a:srgbClr val="0070C0"/>
                </a:solidFill>
              </a:rPr>
              <a:t>Sáu chia ba bằng hai.</a:t>
            </a:r>
            <a:endParaRPr lang="vi-VN" sz="24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7BE00F1-04D8-457B-A19D-75E54E434547}"/>
              </a:ext>
            </a:extLst>
          </p:cNvPr>
          <p:cNvSpPr txBox="1"/>
          <p:nvPr/>
        </p:nvSpPr>
        <p:spPr>
          <a:xfrm>
            <a:off x="6089369" y="5381051"/>
            <a:ext cx="2581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/>
              <a:t>Dấu </a:t>
            </a:r>
            <a:r>
              <a:rPr lang="vi-VN" sz="2400" dirty="0">
                <a:solidFill>
                  <a:srgbClr val="FF0000"/>
                </a:solidFill>
              </a:rPr>
              <a:t>: </a:t>
            </a:r>
            <a:r>
              <a:rPr lang="vi-VN" sz="2400" dirty="0"/>
              <a:t>là dấu chia.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B3C700E-E50F-4EE6-A7DE-12A656295EC9}"/>
              </a:ext>
            </a:extLst>
          </p:cNvPr>
          <p:cNvGrpSpPr/>
          <p:nvPr/>
        </p:nvGrpSpPr>
        <p:grpSpPr>
          <a:xfrm>
            <a:off x="1448289" y="3423185"/>
            <a:ext cx="6800967" cy="461665"/>
            <a:chOff x="1448289" y="3423185"/>
            <a:chExt cx="6800967" cy="461665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BA8A4ED-5899-4810-8674-6B62EBCF4098}"/>
                </a:ext>
              </a:extLst>
            </p:cNvPr>
            <p:cNvSpPr txBox="1"/>
            <p:nvPr/>
          </p:nvSpPr>
          <p:spPr>
            <a:xfrm>
              <a:off x="1630136" y="3423185"/>
              <a:ext cx="66191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400" dirty="0"/>
                <a:t>Cho vào mỗi đĩa 1 quả cam, còn lại 3 quả cam.</a:t>
              </a:r>
            </a:p>
          </p:txBody>
        </p:sp>
        <p:sp>
          <p:nvSpPr>
            <p:cNvPr id="6" name="Diamond 5">
              <a:extLst>
                <a:ext uri="{FF2B5EF4-FFF2-40B4-BE49-F238E27FC236}">
                  <a16:creationId xmlns:a16="http://schemas.microsoft.com/office/drawing/2014/main" id="{C75024A3-0A2A-49D0-BF54-21852C1C39EA}"/>
                </a:ext>
              </a:extLst>
            </p:cNvPr>
            <p:cNvSpPr/>
            <p:nvPr/>
          </p:nvSpPr>
          <p:spPr>
            <a:xfrm>
              <a:off x="1448289" y="3527382"/>
              <a:ext cx="198901" cy="247122"/>
            </a:xfrm>
            <a:prstGeom prst="diamond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58757A9-4273-4CB4-A13E-A77205D626F9}"/>
              </a:ext>
            </a:extLst>
          </p:cNvPr>
          <p:cNvGrpSpPr/>
          <p:nvPr/>
        </p:nvGrpSpPr>
        <p:grpSpPr>
          <a:xfrm>
            <a:off x="1448289" y="3894196"/>
            <a:ext cx="7226787" cy="461665"/>
            <a:chOff x="1448289" y="3894196"/>
            <a:chExt cx="7226787" cy="461665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BD56EFF-FCC4-4818-98F1-64C85AD8197B}"/>
                </a:ext>
              </a:extLst>
            </p:cNvPr>
            <p:cNvSpPr txBox="1"/>
            <p:nvPr/>
          </p:nvSpPr>
          <p:spPr>
            <a:xfrm>
              <a:off x="1647190" y="3894196"/>
              <a:ext cx="70278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400" dirty="0"/>
                <a:t>Cho thêm vào mỗi đĩa 1 quả cam thì vừa hết cam.</a:t>
              </a:r>
            </a:p>
          </p:txBody>
        </p:sp>
        <p:sp>
          <p:nvSpPr>
            <p:cNvPr id="40" name="Diamond 39">
              <a:extLst>
                <a:ext uri="{FF2B5EF4-FFF2-40B4-BE49-F238E27FC236}">
                  <a16:creationId xmlns:a16="http://schemas.microsoft.com/office/drawing/2014/main" id="{F97DC2C6-A40C-4530-98D8-D4FC626B6A5B}"/>
                </a:ext>
              </a:extLst>
            </p:cNvPr>
            <p:cNvSpPr/>
            <p:nvPr/>
          </p:nvSpPr>
          <p:spPr>
            <a:xfrm>
              <a:off x="1448289" y="3986665"/>
              <a:ext cx="198901" cy="247122"/>
            </a:xfrm>
            <a:prstGeom prst="diamond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5A6C980-2A98-446B-9305-E9593272301A}"/>
              </a:ext>
            </a:extLst>
          </p:cNvPr>
          <p:cNvGrpSpPr/>
          <p:nvPr/>
        </p:nvGrpSpPr>
        <p:grpSpPr>
          <a:xfrm>
            <a:off x="1448289" y="4389293"/>
            <a:ext cx="6954276" cy="461665"/>
            <a:chOff x="1448289" y="4389293"/>
            <a:chExt cx="6954276" cy="461665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1C8F18D-BFD6-4D63-9D5B-7079F702D84D}"/>
                </a:ext>
              </a:extLst>
            </p:cNvPr>
            <p:cNvSpPr txBox="1"/>
            <p:nvPr/>
          </p:nvSpPr>
          <p:spPr>
            <a:xfrm>
              <a:off x="1647190" y="4389293"/>
              <a:ext cx="67553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400" dirty="0"/>
                <a:t>6 quả cam chia đều vào 3 đĩa, mỗi đĩa có 2 quả.</a:t>
              </a:r>
            </a:p>
          </p:txBody>
        </p:sp>
        <p:sp>
          <p:nvSpPr>
            <p:cNvPr id="42" name="Diamond 41">
              <a:extLst>
                <a:ext uri="{FF2B5EF4-FFF2-40B4-BE49-F238E27FC236}">
                  <a16:creationId xmlns:a16="http://schemas.microsoft.com/office/drawing/2014/main" id="{3A66B8D0-F0EF-4123-845D-C001EE657094}"/>
                </a:ext>
              </a:extLst>
            </p:cNvPr>
            <p:cNvSpPr/>
            <p:nvPr/>
          </p:nvSpPr>
          <p:spPr>
            <a:xfrm>
              <a:off x="1448289" y="4496564"/>
              <a:ext cx="198901" cy="247122"/>
            </a:xfrm>
            <a:prstGeom prst="diamond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</p:spTree>
    <p:extLst>
      <p:ext uri="{BB962C8B-B14F-4D97-AF65-F5344CB8AC3E}">
        <p14:creationId xmlns:p14="http://schemas.microsoft.com/office/powerpoint/2010/main" val="954658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4.81481E-6 L -0.02812 0.0875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6" y="4375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2.22222E-6 L 0.06498 0.08634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42" y="4306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3.7037E-7 L 0.15521 0.08542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60" y="4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4.44444E-6 L -0.13932 0.08425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66" y="4213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2.96296E-6 L -0.04414 0.0831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4" y="4144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3.7037E-7 L 0.04558 0.08194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9" y="40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8" grpId="0"/>
      <p:bldP spid="33" grpId="0" animBg="1"/>
      <p:bldP spid="34" grpId="0"/>
      <p:bldP spid="36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11B70C87-9655-41FD-AADC-6506224EC212}"/>
              </a:ext>
            </a:extLst>
          </p:cNvPr>
          <p:cNvGrpSpPr/>
          <p:nvPr/>
        </p:nvGrpSpPr>
        <p:grpSpPr>
          <a:xfrm>
            <a:off x="3932761" y="302352"/>
            <a:ext cx="7079114" cy="2223693"/>
            <a:chOff x="3932761" y="302352"/>
            <a:chExt cx="7079114" cy="2223693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9610E77-25D7-49D5-9225-F0819776F20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25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8783025" y="392445"/>
              <a:ext cx="2228850" cy="2133600"/>
            </a:xfrm>
            <a:prstGeom prst="rect">
              <a:avLst/>
            </a:prstGeom>
          </p:spPr>
        </p:pic>
        <p:sp>
          <p:nvSpPr>
            <p:cNvPr id="8" name="Speech Bubble: Oval 7">
              <a:extLst>
                <a:ext uri="{FF2B5EF4-FFF2-40B4-BE49-F238E27FC236}">
                  <a16:creationId xmlns:a16="http://schemas.microsoft.com/office/drawing/2014/main" id="{5B3A41D4-D8EA-4A3D-9461-5A3181B002CE}"/>
                </a:ext>
              </a:extLst>
            </p:cNvPr>
            <p:cNvSpPr/>
            <p:nvPr/>
          </p:nvSpPr>
          <p:spPr>
            <a:xfrm>
              <a:off x="3932761" y="302352"/>
              <a:ext cx="5166599" cy="1549444"/>
            </a:xfrm>
            <a:prstGeom prst="wedgeEllipseCallout">
              <a:avLst>
                <a:gd name="adj1" fmla="val 48963"/>
                <a:gd name="adj2" fmla="val 58521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0DDC439C-8F52-47C0-AAFE-FDA8308961BD}"/>
                </a:ext>
              </a:extLst>
            </p:cNvPr>
            <p:cNvSpPr txBox="1"/>
            <p:nvPr/>
          </p:nvSpPr>
          <p:spPr>
            <a:xfrm>
              <a:off x="4127396" y="542334"/>
              <a:ext cx="482259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2400" i="1" dirty="0"/>
                <a:t>Chia 6 quả cam thành các phần, mỗi phần 2 quả, ta có phép chia tìm được 3 phần như vậy.</a:t>
              </a:r>
            </a:p>
          </p:txBody>
        </p:sp>
      </p:grpSp>
      <p:pic>
        <p:nvPicPr>
          <p:cNvPr id="2" name="Picture 4" descr="Không có mô tả.">
            <a:extLst>
              <a:ext uri="{FF2B5EF4-FFF2-40B4-BE49-F238E27FC236}">
                <a16:creationId xmlns:a16="http://schemas.microsoft.com/office/drawing/2014/main" id="{0E8E9979-F41A-4F35-8FFF-E53B6EA4F4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69449"/>
          <a:stretch/>
        </p:blipFill>
        <p:spPr bwMode="auto">
          <a:xfrm>
            <a:off x="717451" y="379826"/>
            <a:ext cx="2456827" cy="953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FA2A57F-558E-418E-8ED1-3EF71C4010C2}"/>
              </a:ext>
            </a:extLst>
          </p:cNvPr>
          <p:cNvSpPr txBox="1"/>
          <p:nvPr/>
        </p:nvSpPr>
        <p:spPr>
          <a:xfrm>
            <a:off x="908069" y="1686140"/>
            <a:ext cx="3798770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vi-VN" sz="2400" dirty="0"/>
              <a:t>b) Có 6 quả cam chia vào các đĩa, mỗi đĩa 2 quả. Hỏi được mấy đĩa cam như vậy?</a:t>
            </a:r>
          </a:p>
        </p:txBody>
      </p:sp>
      <p:sp>
        <p:nvSpPr>
          <p:cNvPr id="41" name="Parallelogram 40">
            <a:extLst>
              <a:ext uri="{FF2B5EF4-FFF2-40B4-BE49-F238E27FC236}">
                <a16:creationId xmlns:a16="http://schemas.microsoft.com/office/drawing/2014/main" id="{2519032C-5FEE-48F0-9E57-A658BE78CDDD}"/>
              </a:ext>
            </a:extLst>
          </p:cNvPr>
          <p:cNvSpPr/>
          <p:nvPr/>
        </p:nvSpPr>
        <p:spPr>
          <a:xfrm>
            <a:off x="4880116" y="2328312"/>
            <a:ext cx="5634257" cy="925941"/>
          </a:xfrm>
          <a:prstGeom prst="parallelogram">
            <a:avLst/>
          </a:prstGeom>
          <a:solidFill>
            <a:srgbClr val="FFF789"/>
          </a:solidFill>
          <a:ln>
            <a:solidFill>
              <a:srgbClr val="FFF7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EEA88DB-196C-48A7-A013-D6E5C3D77439}"/>
              </a:ext>
            </a:extLst>
          </p:cNvPr>
          <p:cNvGrpSpPr/>
          <p:nvPr/>
        </p:nvGrpSpPr>
        <p:grpSpPr>
          <a:xfrm>
            <a:off x="5283660" y="2500682"/>
            <a:ext cx="1450975" cy="647701"/>
            <a:chOff x="5511800" y="323849"/>
            <a:chExt cx="1450975" cy="647701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2433910B-9D2A-4D46-8409-F0BAABF543F6}"/>
                </a:ext>
              </a:extLst>
            </p:cNvPr>
            <p:cNvSpPr/>
            <p:nvPr/>
          </p:nvSpPr>
          <p:spPr>
            <a:xfrm>
              <a:off x="5511800" y="323849"/>
              <a:ext cx="1450975" cy="647701"/>
            </a:xfrm>
            <a:prstGeom prst="ellipse">
              <a:avLst/>
            </a:prstGeom>
            <a:solidFill>
              <a:srgbClr val="4E88A6"/>
            </a:solidFill>
            <a:ln>
              <a:solidFill>
                <a:srgbClr val="4E88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0D094AE3-ABBE-4368-B605-FF22F719BFEB}"/>
                </a:ext>
              </a:extLst>
            </p:cNvPr>
            <p:cNvSpPr/>
            <p:nvPr/>
          </p:nvSpPr>
          <p:spPr>
            <a:xfrm>
              <a:off x="5511800" y="323850"/>
              <a:ext cx="1450975" cy="600181"/>
            </a:xfrm>
            <a:prstGeom prst="ellipse">
              <a:avLst/>
            </a:prstGeom>
            <a:solidFill>
              <a:srgbClr val="CDECFD"/>
            </a:solidFill>
            <a:ln>
              <a:solidFill>
                <a:srgbClr val="4E88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30D51C53-F304-4006-9738-18E73589CE72}"/>
                </a:ext>
              </a:extLst>
            </p:cNvPr>
            <p:cNvSpPr/>
            <p:nvPr/>
          </p:nvSpPr>
          <p:spPr>
            <a:xfrm>
              <a:off x="5740399" y="454358"/>
              <a:ext cx="993775" cy="328955"/>
            </a:xfrm>
            <a:prstGeom prst="ellipse">
              <a:avLst/>
            </a:prstGeom>
            <a:solidFill>
              <a:srgbClr val="A4CAE0"/>
            </a:solidFill>
            <a:ln>
              <a:solidFill>
                <a:srgbClr val="8EB5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BEEA7C0-4A9B-42D9-8991-C23D7B656A21}"/>
              </a:ext>
            </a:extLst>
          </p:cNvPr>
          <p:cNvGrpSpPr/>
          <p:nvPr/>
        </p:nvGrpSpPr>
        <p:grpSpPr>
          <a:xfrm>
            <a:off x="6979368" y="2500726"/>
            <a:ext cx="1450975" cy="647701"/>
            <a:chOff x="5511800" y="323849"/>
            <a:chExt cx="1450975" cy="647701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5CA0AFA-BB24-4943-B27B-72CAE7E610D3}"/>
                </a:ext>
              </a:extLst>
            </p:cNvPr>
            <p:cNvSpPr/>
            <p:nvPr/>
          </p:nvSpPr>
          <p:spPr>
            <a:xfrm>
              <a:off x="5511800" y="323849"/>
              <a:ext cx="1450975" cy="647701"/>
            </a:xfrm>
            <a:prstGeom prst="ellipse">
              <a:avLst/>
            </a:prstGeom>
            <a:solidFill>
              <a:srgbClr val="4E88A6"/>
            </a:solidFill>
            <a:ln>
              <a:solidFill>
                <a:srgbClr val="4E88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9FFDE267-8475-4432-98E4-43EF94A71DBB}"/>
                </a:ext>
              </a:extLst>
            </p:cNvPr>
            <p:cNvSpPr/>
            <p:nvPr/>
          </p:nvSpPr>
          <p:spPr>
            <a:xfrm>
              <a:off x="5511800" y="323850"/>
              <a:ext cx="1450975" cy="600181"/>
            </a:xfrm>
            <a:prstGeom prst="ellipse">
              <a:avLst/>
            </a:prstGeom>
            <a:solidFill>
              <a:srgbClr val="CDECFD"/>
            </a:solidFill>
            <a:ln>
              <a:solidFill>
                <a:srgbClr val="4E88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B9DABB6A-7374-49FD-8640-F6A9C212A43C}"/>
                </a:ext>
              </a:extLst>
            </p:cNvPr>
            <p:cNvSpPr/>
            <p:nvPr/>
          </p:nvSpPr>
          <p:spPr>
            <a:xfrm>
              <a:off x="5740399" y="454358"/>
              <a:ext cx="993775" cy="328955"/>
            </a:xfrm>
            <a:prstGeom prst="ellipse">
              <a:avLst/>
            </a:prstGeom>
            <a:solidFill>
              <a:srgbClr val="A4CAE0"/>
            </a:solidFill>
            <a:ln>
              <a:solidFill>
                <a:srgbClr val="8EB5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B9EEFCE-C2B7-4390-9159-AAF09EFBAF8F}"/>
              </a:ext>
            </a:extLst>
          </p:cNvPr>
          <p:cNvGrpSpPr/>
          <p:nvPr/>
        </p:nvGrpSpPr>
        <p:grpSpPr>
          <a:xfrm>
            <a:off x="8675076" y="2500770"/>
            <a:ext cx="1450975" cy="647701"/>
            <a:chOff x="5511800" y="323849"/>
            <a:chExt cx="1450975" cy="647701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3CA04B7F-C258-4F66-8EA6-90A7186FB092}"/>
                </a:ext>
              </a:extLst>
            </p:cNvPr>
            <p:cNvSpPr/>
            <p:nvPr/>
          </p:nvSpPr>
          <p:spPr>
            <a:xfrm>
              <a:off x="5511800" y="323849"/>
              <a:ext cx="1450975" cy="647701"/>
            </a:xfrm>
            <a:prstGeom prst="ellipse">
              <a:avLst/>
            </a:prstGeom>
            <a:solidFill>
              <a:srgbClr val="4E88A6"/>
            </a:solidFill>
            <a:ln>
              <a:solidFill>
                <a:srgbClr val="4E88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B3BC9DEC-3528-4A67-B6F9-C2103087A529}"/>
                </a:ext>
              </a:extLst>
            </p:cNvPr>
            <p:cNvSpPr/>
            <p:nvPr/>
          </p:nvSpPr>
          <p:spPr>
            <a:xfrm>
              <a:off x="5511800" y="323850"/>
              <a:ext cx="1450975" cy="600181"/>
            </a:xfrm>
            <a:prstGeom prst="ellipse">
              <a:avLst/>
            </a:prstGeom>
            <a:solidFill>
              <a:srgbClr val="CDECFD"/>
            </a:solidFill>
            <a:ln>
              <a:solidFill>
                <a:srgbClr val="4E88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D361097D-E218-49CF-A238-6F8F601AA3B0}"/>
                </a:ext>
              </a:extLst>
            </p:cNvPr>
            <p:cNvSpPr/>
            <p:nvPr/>
          </p:nvSpPr>
          <p:spPr>
            <a:xfrm>
              <a:off x="5740399" y="454358"/>
              <a:ext cx="993775" cy="328955"/>
            </a:xfrm>
            <a:prstGeom prst="ellipse">
              <a:avLst/>
            </a:prstGeom>
            <a:solidFill>
              <a:srgbClr val="A4CAE0"/>
            </a:solidFill>
            <a:ln>
              <a:solidFill>
                <a:srgbClr val="8EB5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pic>
        <p:nvPicPr>
          <p:cNvPr id="1026" name="Picture 2" descr="Florida Orange Stock Illustrations – 673 Florida Orange Stock  Illustrations, Vectors &amp;amp; Clipart - Dreamstime">
            <a:extLst>
              <a:ext uri="{FF2B5EF4-FFF2-40B4-BE49-F238E27FC236}">
                <a16:creationId xmlns:a16="http://schemas.microsoft.com/office/drawing/2014/main" id="{9ECD7648-AC43-406E-8DA7-50CDC59945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5440" y="1648635"/>
            <a:ext cx="620621" cy="620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Florida Orange Stock Illustrations – 673 Florida Orange Stock  Illustrations, Vectors &amp;amp; Clipart - Dreamstime">
            <a:extLst>
              <a:ext uri="{FF2B5EF4-FFF2-40B4-BE49-F238E27FC236}">
                <a16:creationId xmlns:a16="http://schemas.microsoft.com/office/drawing/2014/main" id="{E43E60FE-CF38-4C4D-A7A3-0CC9D63DCE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162" y="1656136"/>
            <a:ext cx="620621" cy="620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Florida Orange Stock Illustrations – 673 Florida Orange Stock  Illustrations, Vectors &amp;amp; Clipart - Dreamstime">
            <a:extLst>
              <a:ext uri="{FF2B5EF4-FFF2-40B4-BE49-F238E27FC236}">
                <a16:creationId xmlns:a16="http://schemas.microsoft.com/office/drawing/2014/main" id="{3A0AFFBD-1780-4E43-808F-237293390E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884" y="1663637"/>
            <a:ext cx="620621" cy="620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Florida Orange Stock Illustrations – 673 Florida Orange Stock  Illustrations, Vectors &amp;amp; Clipart - Dreamstime">
            <a:extLst>
              <a:ext uri="{FF2B5EF4-FFF2-40B4-BE49-F238E27FC236}">
                <a16:creationId xmlns:a16="http://schemas.microsoft.com/office/drawing/2014/main" id="{19368CFF-A28B-4A05-AC61-E3E3AECECE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9606" y="1671138"/>
            <a:ext cx="620621" cy="620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Florida Orange Stock Illustrations – 673 Florida Orange Stock  Illustrations, Vectors &amp;amp; Clipart - Dreamstime">
            <a:extLst>
              <a:ext uri="{FF2B5EF4-FFF2-40B4-BE49-F238E27FC236}">
                <a16:creationId xmlns:a16="http://schemas.microsoft.com/office/drawing/2014/main" id="{4BA805A9-33B1-4203-8972-F6141880FB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4328" y="1678639"/>
            <a:ext cx="620621" cy="620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Florida Orange Stock Illustrations – 673 Florida Orange Stock  Illustrations, Vectors &amp;amp; Clipart - Dreamstime">
            <a:extLst>
              <a:ext uri="{FF2B5EF4-FFF2-40B4-BE49-F238E27FC236}">
                <a16:creationId xmlns:a16="http://schemas.microsoft.com/office/drawing/2014/main" id="{38F3A0B4-92DC-4099-BBB7-E4FD4235F9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9050" y="1686140"/>
            <a:ext cx="620621" cy="620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DAB9F765-C440-470D-B123-D12F189A058B}"/>
              </a:ext>
            </a:extLst>
          </p:cNvPr>
          <p:cNvSpPr txBox="1"/>
          <p:nvPr/>
        </p:nvSpPr>
        <p:spPr>
          <a:xfrm>
            <a:off x="834600" y="4763252"/>
            <a:ext cx="25117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/>
              <a:t>Ta có phép chia: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3C94298-1ED6-4B1B-9EEA-BD12046C8AB7}"/>
              </a:ext>
            </a:extLst>
          </p:cNvPr>
          <p:cNvSpPr/>
          <p:nvPr/>
        </p:nvSpPr>
        <p:spPr>
          <a:xfrm>
            <a:off x="2376396" y="5333234"/>
            <a:ext cx="2535636" cy="475903"/>
          </a:xfrm>
          <a:prstGeom prst="rect">
            <a:avLst/>
          </a:prstGeom>
          <a:solidFill>
            <a:srgbClr val="FFF789"/>
          </a:solidFill>
          <a:ln>
            <a:solidFill>
              <a:srgbClr val="FFF7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AA60645-6EB5-4C08-AFE4-CEF3E0F396C8}"/>
              </a:ext>
            </a:extLst>
          </p:cNvPr>
          <p:cNvSpPr/>
          <p:nvPr/>
        </p:nvSpPr>
        <p:spPr>
          <a:xfrm>
            <a:off x="2544591" y="5284977"/>
            <a:ext cx="22461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200" dirty="0">
                <a:solidFill>
                  <a:srgbClr val="FF0000"/>
                </a:solidFill>
              </a:rPr>
              <a:t>6  :  2   =  3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0C522CC-CCE0-4642-8054-E4B231AA09F3}"/>
              </a:ext>
            </a:extLst>
          </p:cNvPr>
          <p:cNvSpPr txBox="1"/>
          <p:nvPr/>
        </p:nvSpPr>
        <p:spPr>
          <a:xfrm>
            <a:off x="5583883" y="5347472"/>
            <a:ext cx="42082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/>
              <a:t>Đọc là: </a:t>
            </a:r>
            <a:r>
              <a:rPr lang="vi-VN" sz="2400" dirty="0">
                <a:solidFill>
                  <a:srgbClr val="0070C0"/>
                </a:solidFill>
              </a:rPr>
              <a:t>Sáu chia hai bằng ba.</a:t>
            </a:r>
            <a:endParaRPr lang="vi-VN" sz="24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63B5E24-43E9-4A6D-B073-1A1DBF6229BF}"/>
              </a:ext>
            </a:extLst>
          </p:cNvPr>
          <p:cNvGrpSpPr/>
          <p:nvPr/>
        </p:nvGrpSpPr>
        <p:grpSpPr>
          <a:xfrm>
            <a:off x="664868" y="3381638"/>
            <a:ext cx="5003335" cy="461665"/>
            <a:chOff x="664868" y="3381638"/>
            <a:chExt cx="5003335" cy="461665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BA8A4ED-5899-4810-8674-6B62EBCF4098}"/>
                </a:ext>
              </a:extLst>
            </p:cNvPr>
            <p:cNvSpPr txBox="1"/>
            <p:nvPr/>
          </p:nvSpPr>
          <p:spPr>
            <a:xfrm>
              <a:off x="830019" y="3381638"/>
              <a:ext cx="48381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400" dirty="0"/>
                <a:t>Lần một cho 2 quả cam vào 1 đĩa.</a:t>
              </a:r>
            </a:p>
          </p:txBody>
        </p:sp>
        <p:sp>
          <p:nvSpPr>
            <p:cNvPr id="42" name="Diamond 41">
              <a:extLst>
                <a:ext uri="{FF2B5EF4-FFF2-40B4-BE49-F238E27FC236}">
                  <a16:creationId xmlns:a16="http://schemas.microsoft.com/office/drawing/2014/main" id="{F7D959C0-9DCD-46E4-9545-507E6C02948B}"/>
                </a:ext>
              </a:extLst>
            </p:cNvPr>
            <p:cNvSpPr/>
            <p:nvPr/>
          </p:nvSpPr>
          <p:spPr>
            <a:xfrm>
              <a:off x="664868" y="3488909"/>
              <a:ext cx="198901" cy="247122"/>
            </a:xfrm>
            <a:prstGeom prst="diamond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A708A3F-2104-407A-86BF-17D637C781FE}"/>
              </a:ext>
            </a:extLst>
          </p:cNvPr>
          <p:cNvGrpSpPr/>
          <p:nvPr/>
        </p:nvGrpSpPr>
        <p:grpSpPr>
          <a:xfrm>
            <a:off x="5833354" y="3374976"/>
            <a:ext cx="5494877" cy="461665"/>
            <a:chOff x="5833354" y="3374976"/>
            <a:chExt cx="5494877" cy="461665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BD56EFF-FCC4-4818-98F1-64C85AD8197B}"/>
                </a:ext>
              </a:extLst>
            </p:cNvPr>
            <p:cNvSpPr txBox="1"/>
            <p:nvPr/>
          </p:nvSpPr>
          <p:spPr>
            <a:xfrm>
              <a:off x="6009146" y="3374976"/>
              <a:ext cx="53190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400" dirty="0"/>
                <a:t>Lần hai cho tiếp 2 quả cam vào 1 đĩa.</a:t>
              </a:r>
            </a:p>
          </p:txBody>
        </p:sp>
        <p:sp>
          <p:nvSpPr>
            <p:cNvPr id="43" name="Diamond 42">
              <a:extLst>
                <a:ext uri="{FF2B5EF4-FFF2-40B4-BE49-F238E27FC236}">
                  <a16:creationId xmlns:a16="http://schemas.microsoft.com/office/drawing/2014/main" id="{9CD4D294-2632-466B-ADBD-3BD637F134CF}"/>
                </a:ext>
              </a:extLst>
            </p:cNvPr>
            <p:cNvSpPr/>
            <p:nvPr/>
          </p:nvSpPr>
          <p:spPr>
            <a:xfrm>
              <a:off x="5833354" y="3488909"/>
              <a:ext cx="198901" cy="247122"/>
            </a:xfrm>
            <a:prstGeom prst="diamond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75D3ED41-B629-4B50-9833-F043B1EEA132}"/>
              </a:ext>
            </a:extLst>
          </p:cNvPr>
          <p:cNvGrpSpPr/>
          <p:nvPr/>
        </p:nvGrpSpPr>
        <p:grpSpPr>
          <a:xfrm>
            <a:off x="664868" y="3852531"/>
            <a:ext cx="7638671" cy="461665"/>
            <a:chOff x="664868" y="3852531"/>
            <a:chExt cx="7638671" cy="461665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1C8F18D-BFD6-4D63-9D5B-7079F702D84D}"/>
                </a:ext>
              </a:extLst>
            </p:cNvPr>
            <p:cNvSpPr txBox="1"/>
            <p:nvPr/>
          </p:nvSpPr>
          <p:spPr>
            <a:xfrm>
              <a:off x="830018" y="3852531"/>
              <a:ext cx="74735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400" dirty="0"/>
                <a:t>Lần ba cho tiếp 2 quả cam vào 1 đĩa thì vừa hết cam.</a:t>
              </a:r>
            </a:p>
          </p:txBody>
        </p:sp>
        <p:sp>
          <p:nvSpPr>
            <p:cNvPr id="44" name="Diamond 43">
              <a:extLst>
                <a:ext uri="{FF2B5EF4-FFF2-40B4-BE49-F238E27FC236}">
                  <a16:creationId xmlns:a16="http://schemas.microsoft.com/office/drawing/2014/main" id="{2E05AC10-A1BD-429C-8863-CCBF24EA40CB}"/>
                </a:ext>
              </a:extLst>
            </p:cNvPr>
            <p:cNvSpPr/>
            <p:nvPr/>
          </p:nvSpPr>
          <p:spPr>
            <a:xfrm>
              <a:off x="664868" y="3973543"/>
              <a:ext cx="198901" cy="247122"/>
            </a:xfrm>
            <a:prstGeom prst="diamond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2B89FED-AD0B-4BCF-91DD-2A99C4E25C9B}"/>
              </a:ext>
            </a:extLst>
          </p:cNvPr>
          <p:cNvGrpSpPr/>
          <p:nvPr/>
        </p:nvGrpSpPr>
        <p:grpSpPr>
          <a:xfrm>
            <a:off x="664867" y="4339790"/>
            <a:ext cx="9672882" cy="461665"/>
            <a:chOff x="664867" y="4339790"/>
            <a:chExt cx="9672882" cy="461665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B1C21AF-F6E7-4074-8069-4FDAD6AF2E5E}"/>
                </a:ext>
              </a:extLst>
            </p:cNvPr>
            <p:cNvSpPr txBox="1"/>
            <p:nvPr/>
          </p:nvSpPr>
          <p:spPr>
            <a:xfrm>
              <a:off x="830018" y="4339790"/>
              <a:ext cx="95077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400" dirty="0"/>
                <a:t>6 quả cam chia vào các đĩa, mỗi đĩa 2 quả, được 3 đĩa cam như vậy.</a:t>
              </a:r>
            </a:p>
          </p:txBody>
        </p:sp>
        <p:sp>
          <p:nvSpPr>
            <p:cNvPr id="45" name="Diamond 44">
              <a:extLst>
                <a:ext uri="{FF2B5EF4-FFF2-40B4-BE49-F238E27FC236}">
                  <a16:creationId xmlns:a16="http://schemas.microsoft.com/office/drawing/2014/main" id="{0BAA0A8D-124A-4E36-8A4E-7A273B5EC06A}"/>
                </a:ext>
              </a:extLst>
            </p:cNvPr>
            <p:cNvSpPr/>
            <p:nvPr/>
          </p:nvSpPr>
          <p:spPr>
            <a:xfrm>
              <a:off x="664867" y="4443024"/>
              <a:ext cx="198901" cy="247122"/>
            </a:xfrm>
            <a:prstGeom prst="diamond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</p:spTree>
    <p:extLst>
      <p:ext uri="{BB962C8B-B14F-4D97-AF65-F5344CB8AC3E}">
        <p14:creationId xmlns:p14="http://schemas.microsoft.com/office/powerpoint/2010/main" val="3933000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1.85185E-6 L -0.02812 0.09791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6" y="4884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4.07407E-6 L -0.03646 0.09699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3" y="4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48148E-6 L 0.01888 0.09583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8" y="4792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1.11111E-6 L 0.00338 0.09444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4.81481E-6 L 0.05442 0.09375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1" y="4676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2.22222E-6 L 0.04427 0.09259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4" y="4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1" grpId="0" animBg="1"/>
      <p:bldP spid="28" grpId="0"/>
      <p:bldP spid="33" grpId="0" animBg="1"/>
      <p:bldP spid="34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7933641-1EBC-490B-8629-5E5200848646}"/>
              </a:ext>
            </a:extLst>
          </p:cNvPr>
          <p:cNvSpPr/>
          <p:nvPr/>
        </p:nvSpPr>
        <p:spPr>
          <a:xfrm>
            <a:off x="1895302" y="2147806"/>
            <a:ext cx="6417425" cy="2690202"/>
          </a:xfrm>
          <a:custGeom>
            <a:avLst/>
            <a:gdLst>
              <a:gd name="connsiteX0" fmla="*/ 0 w 6417425"/>
              <a:gd name="connsiteY0" fmla="*/ 448376 h 2690202"/>
              <a:gd name="connsiteX1" fmla="*/ 448376 w 6417425"/>
              <a:gd name="connsiteY1" fmla="*/ 0 h 2690202"/>
              <a:gd name="connsiteX2" fmla="*/ 1248874 w 6417425"/>
              <a:gd name="connsiteY2" fmla="*/ 0 h 2690202"/>
              <a:gd name="connsiteX3" fmla="*/ 1994164 w 6417425"/>
              <a:gd name="connsiteY3" fmla="*/ 0 h 2690202"/>
              <a:gd name="connsiteX4" fmla="*/ 2518628 w 6417425"/>
              <a:gd name="connsiteY4" fmla="*/ 0 h 2690202"/>
              <a:gd name="connsiteX5" fmla="*/ 3319126 w 6417425"/>
              <a:gd name="connsiteY5" fmla="*/ 0 h 2690202"/>
              <a:gd name="connsiteX6" fmla="*/ 4009210 w 6417425"/>
              <a:gd name="connsiteY6" fmla="*/ 0 h 2690202"/>
              <a:gd name="connsiteX7" fmla="*/ 4533674 w 6417425"/>
              <a:gd name="connsiteY7" fmla="*/ 0 h 2690202"/>
              <a:gd name="connsiteX8" fmla="*/ 5113345 w 6417425"/>
              <a:gd name="connsiteY8" fmla="*/ 0 h 2690202"/>
              <a:gd name="connsiteX9" fmla="*/ 5969049 w 6417425"/>
              <a:gd name="connsiteY9" fmla="*/ 0 h 2690202"/>
              <a:gd name="connsiteX10" fmla="*/ 6417425 w 6417425"/>
              <a:gd name="connsiteY10" fmla="*/ 448376 h 2690202"/>
              <a:gd name="connsiteX11" fmla="*/ 6417425 w 6417425"/>
              <a:gd name="connsiteY11" fmla="*/ 1046193 h 2690202"/>
              <a:gd name="connsiteX12" fmla="*/ 6417425 w 6417425"/>
              <a:gd name="connsiteY12" fmla="*/ 1679878 h 2690202"/>
              <a:gd name="connsiteX13" fmla="*/ 6417425 w 6417425"/>
              <a:gd name="connsiteY13" fmla="*/ 2241826 h 2690202"/>
              <a:gd name="connsiteX14" fmla="*/ 5969049 w 6417425"/>
              <a:gd name="connsiteY14" fmla="*/ 2690202 h 2690202"/>
              <a:gd name="connsiteX15" fmla="*/ 5223758 w 6417425"/>
              <a:gd name="connsiteY15" fmla="*/ 2690202 h 2690202"/>
              <a:gd name="connsiteX16" fmla="*/ 4699294 w 6417425"/>
              <a:gd name="connsiteY16" fmla="*/ 2690202 h 2690202"/>
              <a:gd name="connsiteX17" fmla="*/ 4119624 w 6417425"/>
              <a:gd name="connsiteY17" fmla="*/ 2690202 h 2690202"/>
              <a:gd name="connsiteX18" fmla="*/ 3429539 w 6417425"/>
              <a:gd name="connsiteY18" fmla="*/ 2690202 h 2690202"/>
              <a:gd name="connsiteX19" fmla="*/ 2794662 w 6417425"/>
              <a:gd name="connsiteY19" fmla="*/ 2690202 h 2690202"/>
              <a:gd name="connsiteX20" fmla="*/ 2159785 w 6417425"/>
              <a:gd name="connsiteY20" fmla="*/ 2690202 h 2690202"/>
              <a:gd name="connsiteX21" fmla="*/ 1359287 w 6417425"/>
              <a:gd name="connsiteY21" fmla="*/ 2690202 h 2690202"/>
              <a:gd name="connsiteX22" fmla="*/ 448376 w 6417425"/>
              <a:gd name="connsiteY22" fmla="*/ 2690202 h 2690202"/>
              <a:gd name="connsiteX23" fmla="*/ 0 w 6417425"/>
              <a:gd name="connsiteY23" fmla="*/ 2241826 h 2690202"/>
              <a:gd name="connsiteX24" fmla="*/ 0 w 6417425"/>
              <a:gd name="connsiteY24" fmla="*/ 1644009 h 2690202"/>
              <a:gd name="connsiteX25" fmla="*/ 0 w 6417425"/>
              <a:gd name="connsiteY25" fmla="*/ 1099996 h 2690202"/>
              <a:gd name="connsiteX26" fmla="*/ 0 w 6417425"/>
              <a:gd name="connsiteY26" fmla="*/ 448376 h 2690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417425" h="2690202" extrusionOk="0">
                <a:moveTo>
                  <a:pt x="0" y="448376"/>
                </a:moveTo>
                <a:cubicBezTo>
                  <a:pt x="-6869" y="211717"/>
                  <a:pt x="182399" y="-6595"/>
                  <a:pt x="448376" y="0"/>
                </a:cubicBezTo>
                <a:cubicBezTo>
                  <a:pt x="845837" y="-19508"/>
                  <a:pt x="875727" y="-37332"/>
                  <a:pt x="1248874" y="0"/>
                </a:cubicBezTo>
                <a:cubicBezTo>
                  <a:pt x="1622021" y="37332"/>
                  <a:pt x="1773626" y="21272"/>
                  <a:pt x="1994164" y="0"/>
                </a:cubicBezTo>
                <a:cubicBezTo>
                  <a:pt x="2214702" y="-21272"/>
                  <a:pt x="2335124" y="6860"/>
                  <a:pt x="2518628" y="0"/>
                </a:cubicBezTo>
                <a:cubicBezTo>
                  <a:pt x="2702132" y="-6860"/>
                  <a:pt x="3099954" y="33998"/>
                  <a:pt x="3319126" y="0"/>
                </a:cubicBezTo>
                <a:cubicBezTo>
                  <a:pt x="3538298" y="-33998"/>
                  <a:pt x="3813638" y="9149"/>
                  <a:pt x="4009210" y="0"/>
                </a:cubicBezTo>
                <a:cubicBezTo>
                  <a:pt x="4204782" y="-9149"/>
                  <a:pt x="4284057" y="23063"/>
                  <a:pt x="4533674" y="0"/>
                </a:cubicBezTo>
                <a:cubicBezTo>
                  <a:pt x="4783291" y="-23063"/>
                  <a:pt x="4921532" y="10262"/>
                  <a:pt x="5113345" y="0"/>
                </a:cubicBezTo>
                <a:cubicBezTo>
                  <a:pt x="5305158" y="-10262"/>
                  <a:pt x="5757519" y="22961"/>
                  <a:pt x="5969049" y="0"/>
                </a:cubicBezTo>
                <a:cubicBezTo>
                  <a:pt x="6189223" y="-41178"/>
                  <a:pt x="6434199" y="213294"/>
                  <a:pt x="6417425" y="448376"/>
                </a:cubicBezTo>
                <a:cubicBezTo>
                  <a:pt x="6407829" y="709955"/>
                  <a:pt x="6424114" y="758861"/>
                  <a:pt x="6417425" y="1046193"/>
                </a:cubicBezTo>
                <a:cubicBezTo>
                  <a:pt x="6410736" y="1333525"/>
                  <a:pt x="6389839" y="1507348"/>
                  <a:pt x="6417425" y="1679878"/>
                </a:cubicBezTo>
                <a:cubicBezTo>
                  <a:pt x="6445011" y="1852409"/>
                  <a:pt x="6412213" y="2110922"/>
                  <a:pt x="6417425" y="2241826"/>
                </a:cubicBezTo>
                <a:cubicBezTo>
                  <a:pt x="6448278" y="2488343"/>
                  <a:pt x="6240346" y="2738351"/>
                  <a:pt x="5969049" y="2690202"/>
                </a:cubicBezTo>
                <a:cubicBezTo>
                  <a:pt x="5760400" y="2718693"/>
                  <a:pt x="5432029" y="2667105"/>
                  <a:pt x="5223758" y="2690202"/>
                </a:cubicBezTo>
                <a:cubicBezTo>
                  <a:pt x="5015487" y="2713299"/>
                  <a:pt x="4830908" y="2668332"/>
                  <a:pt x="4699294" y="2690202"/>
                </a:cubicBezTo>
                <a:cubicBezTo>
                  <a:pt x="4567680" y="2712072"/>
                  <a:pt x="4292999" y="2706166"/>
                  <a:pt x="4119624" y="2690202"/>
                </a:cubicBezTo>
                <a:cubicBezTo>
                  <a:pt x="3946249" y="2674239"/>
                  <a:pt x="3643897" y="2686465"/>
                  <a:pt x="3429539" y="2690202"/>
                </a:cubicBezTo>
                <a:cubicBezTo>
                  <a:pt x="3215182" y="2693939"/>
                  <a:pt x="3110961" y="2694403"/>
                  <a:pt x="2794662" y="2690202"/>
                </a:cubicBezTo>
                <a:cubicBezTo>
                  <a:pt x="2478363" y="2686001"/>
                  <a:pt x="2336452" y="2713681"/>
                  <a:pt x="2159785" y="2690202"/>
                </a:cubicBezTo>
                <a:cubicBezTo>
                  <a:pt x="1983118" y="2666723"/>
                  <a:pt x="1658853" y="2652968"/>
                  <a:pt x="1359287" y="2690202"/>
                </a:cubicBezTo>
                <a:cubicBezTo>
                  <a:pt x="1059721" y="2727436"/>
                  <a:pt x="880241" y="2703497"/>
                  <a:pt x="448376" y="2690202"/>
                </a:cubicBezTo>
                <a:cubicBezTo>
                  <a:pt x="252731" y="2687608"/>
                  <a:pt x="-14004" y="2446767"/>
                  <a:pt x="0" y="2241826"/>
                </a:cubicBezTo>
                <a:cubicBezTo>
                  <a:pt x="9405" y="1991691"/>
                  <a:pt x="-25305" y="1913485"/>
                  <a:pt x="0" y="1644009"/>
                </a:cubicBezTo>
                <a:cubicBezTo>
                  <a:pt x="25305" y="1374533"/>
                  <a:pt x="-2151" y="1212397"/>
                  <a:pt x="0" y="1099996"/>
                </a:cubicBezTo>
                <a:cubicBezTo>
                  <a:pt x="2151" y="987595"/>
                  <a:pt x="5294" y="657362"/>
                  <a:pt x="0" y="448376"/>
                </a:cubicBezTo>
                <a:close/>
              </a:path>
            </a:pathLst>
          </a:custGeom>
          <a:noFill/>
          <a:ln w="28575">
            <a:extLst>
              <a:ext uri="{C807C97D-BFC1-408E-A445-0C87EB9F89A2}">
                <ask:lineSketchStyleProps xmlns="" xmlns:ask="http://schemas.microsoft.com/office/drawing/2018/sketchyshapes" sd="960151474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0033312-99EA-481D-9555-FEA3859F1B0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rcRect l="72145" t="9566" b="8104"/>
          <a:stretch/>
        </p:blipFill>
        <p:spPr>
          <a:xfrm>
            <a:off x="8355139" y="2589434"/>
            <a:ext cx="2957785" cy="3417662"/>
          </a:xfrm>
          <a:prstGeom prst="rect">
            <a:avLst/>
          </a:prstGeom>
        </p:spPr>
      </p:pic>
      <p:pic>
        <p:nvPicPr>
          <p:cNvPr id="3" name="Picture 4" descr="Không có mô tả.">
            <a:extLst>
              <a:ext uri="{FF2B5EF4-FFF2-40B4-BE49-F238E27FC236}">
                <a16:creationId xmlns:a16="http://schemas.microsoft.com/office/drawing/2014/main" id="{E3108368-9A38-43C4-B6F4-F6639E160D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69449"/>
          <a:stretch/>
        </p:blipFill>
        <p:spPr bwMode="auto">
          <a:xfrm>
            <a:off x="717451" y="379826"/>
            <a:ext cx="2456827" cy="953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8D6835C-257C-478D-8B1E-3E5F019721E8}"/>
              </a:ext>
            </a:extLst>
          </p:cNvPr>
          <p:cNvSpPr txBox="1"/>
          <p:nvPr/>
        </p:nvSpPr>
        <p:spPr>
          <a:xfrm>
            <a:off x="936858" y="1436220"/>
            <a:ext cx="27872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/>
              <a:t>c) Nhận xét: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F72C18-C976-49A6-B601-05BBC3636ABD}"/>
              </a:ext>
            </a:extLst>
          </p:cNvPr>
          <p:cNvSpPr/>
          <p:nvPr/>
        </p:nvSpPr>
        <p:spPr>
          <a:xfrm>
            <a:off x="2074304" y="2266424"/>
            <a:ext cx="5939165" cy="2349501"/>
          </a:xfrm>
          <a:prstGeom prst="rect">
            <a:avLst/>
          </a:prstGeom>
          <a:solidFill>
            <a:srgbClr val="FFF789"/>
          </a:solidFill>
          <a:ln>
            <a:solidFill>
              <a:srgbClr val="FFF789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F527322-90F5-4B6E-80E9-03996401B047}"/>
                  </a:ext>
                </a:extLst>
              </p:cNvPr>
              <p:cNvSpPr txBox="1"/>
              <p:nvPr/>
            </p:nvSpPr>
            <p:spPr>
              <a:xfrm>
                <a:off x="2390598" y="3118008"/>
                <a:ext cx="2194832" cy="646331"/>
              </a:xfrm>
              <a:prstGeom prst="rect">
                <a:avLst/>
              </a:prstGeom>
              <a:solidFill>
                <a:schemeClr val="bg1"/>
              </a:solidFill>
              <a:effectLst>
                <a:softEdge rad="127000"/>
              </a:effectLst>
            </p:spPr>
            <p:txBody>
              <a:bodyPr wrap="none" rtlCol="0">
                <a:spAutoFit/>
              </a:bodyPr>
              <a:lstStyle/>
              <a:p>
                <a:r>
                  <a:rPr lang="vi-VN" sz="3600" dirty="0">
                    <a:solidFill>
                      <a:srgbClr val="0070C0"/>
                    </a:solidFill>
                  </a:rPr>
                  <a:t>2 </a:t>
                </a:r>
                <a14:m>
                  <m:oMath xmlns:m="http://schemas.openxmlformats.org/officeDocument/2006/math">
                    <m:r>
                      <a:rPr lang="vi-VN" sz="36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vi-VN" sz="3600" dirty="0">
                    <a:solidFill>
                      <a:srgbClr val="0070C0"/>
                    </a:solidFill>
                  </a:rPr>
                  <a:t> 3 = 6 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F527322-90F5-4B6E-80E9-03996401B0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0598" y="3118008"/>
                <a:ext cx="2194832" cy="646331"/>
              </a:xfrm>
              <a:prstGeom prst="rect">
                <a:avLst/>
              </a:prstGeom>
              <a:blipFill>
                <a:blip r:embed="rId6"/>
                <a:stretch>
                  <a:fillRect l="-8333" t="-14019" r="-7778" b="-33645"/>
                </a:stretch>
              </a:blipFill>
              <a:effectLst>
                <a:softEdge rad="127000"/>
              </a:effec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C1301FE-AEE0-4584-B838-F98886CEB66A}"/>
              </a:ext>
            </a:extLst>
          </p:cNvPr>
          <p:cNvCxnSpPr>
            <a:cxnSpLocks/>
            <a:stCxn id="6" idx="3"/>
          </p:cNvCxnSpPr>
          <p:nvPr/>
        </p:nvCxnSpPr>
        <p:spPr>
          <a:xfrm flipV="1">
            <a:off x="4585430" y="3030357"/>
            <a:ext cx="784592" cy="41081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6451DBE-AE63-4243-BBD0-ABA0FF66C916}"/>
              </a:ext>
            </a:extLst>
          </p:cNvPr>
          <p:cNvCxnSpPr>
            <a:cxnSpLocks/>
          </p:cNvCxnSpPr>
          <p:nvPr/>
        </p:nvCxnSpPr>
        <p:spPr>
          <a:xfrm>
            <a:off x="4585430" y="3441175"/>
            <a:ext cx="784592" cy="41081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FB9BD321-CF03-45A5-AC01-177CF6C3933B}"/>
              </a:ext>
            </a:extLst>
          </p:cNvPr>
          <p:cNvSpPr txBox="1"/>
          <p:nvPr/>
        </p:nvSpPr>
        <p:spPr>
          <a:xfrm>
            <a:off x="5508459" y="2589434"/>
            <a:ext cx="1864613" cy="646331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 rtlCol="0">
            <a:spAutoFit/>
          </a:bodyPr>
          <a:lstStyle/>
          <a:p>
            <a:r>
              <a:rPr lang="vi-VN" sz="3600" dirty="0">
                <a:solidFill>
                  <a:srgbClr val="FF0000"/>
                </a:solidFill>
              </a:rPr>
              <a:t>6 : 3 = 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B5A3DD-FC69-41DE-8A8B-D79AF47A90CB}"/>
              </a:ext>
            </a:extLst>
          </p:cNvPr>
          <p:cNvSpPr txBox="1"/>
          <p:nvPr/>
        </p:nvSpPr>
        <p:spPr>
          <a:xfrm>
            <a:off x="5508459" y="3528824"/>
            <a:ext cx="1864613" cy="646331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 rtlCol="0">
            <a:spAutoFit/>
          </a:bodyPr>
          <a:lstStyle/>
          <a:p>
            <a:r>
              <a:rPr lang="vi-VN" sz="3600" dirty="0">
                <a:solidFill>
                  <a:srgbClr val="FF0000"/>
                </a:solidFill>
              </a:rPr>
              <a:t>6 </a:t>
            </a:r>
            <a:r>
              <a:rPr lang="vi-VN" sz="3600">
                <a:solidFill>
                  <a:srgbClr val="FF0000"/>
                </a:solidFill>
              </a:rPr>
              <a:t>: 2 = 3</a:t>
            </a:r>
            <a:endParaRPr lang="vi-VN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475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4" grpId="0" animBg="1"/>
      <p:bldP spid="5" grpId="0" animBg="1"/>
      <p:bldP spid="6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0433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Không có mô tả.">
            <a:extLst>
              <a:ext uri="{FF2B5EF4-FFF2-40B4-BE49-F238E27FC236}">
                <a16:creationId xmlns:a16="http://schemas.microsoft.com/office/drawing/2014/main" id="{00CC883A-8EE7-4150-835E-E3EB8E94D3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2226" b="37223"/>
          <a:stretch/>
        </p:blipFill>
        <p:spPr bwMode="auto">
          <a:xfrm>
            <a:off x="721680" y="360129"/>
            <a:ext cx="2456827" cy="953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1AFBDA6-0D44-44A8-B553-04A76449BA1A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70778" y="368521"/>
            <a:ext cx="4997134" cy="1601326"/>
          </a:xfrm>
          <a:prstGeom prst="rect">
            <a:avLst/>
          </a:prstGeom>
        </p:spPr>
      </p:pic>
      <p:sp>
        <p:nvSpPr>
          <p:cNvPr id="69" name="Oval 68">
            <a:extLst>
              <a:ext uri="{FF2B5EF4-FFF2-40B4-BE49-F238E27FC236}">
                <a16:creationId xmlns:a16="http://schemas.microsoft.com/office/drawing/2014/main" id="{C2F9D56B-5450-4F70-86E4-DC7825C829A1}"/>
              </a:ext>
            </a:extLst>
          </p:cNvPr>
          <p:cNvSpPr/>
          <p:nvPr/>
        </p:nvSpPr>
        <p:spPr>
          <a:xfrm>
            <a:off x="3143765" y="972688"/>
            <a:ext cx="437322" cy="437322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1</a:t>
            </a:r>
            <a:endParaRPr lang="vi-VN" sz="3200" b="1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E2C30E5-D23F-4D88-A915-D7A42CE44E58}"/>
              </a:ext>
            </a:extLst>
          </p:cNvPr>
          <p:cNvSpPr txBox="1"/>
          <p:nvPr/>
        </p:nvSpPr>
        <p:spPr>
          <a:xfrm>
            <a:off x="3581087" y="972688"/>
            <a:ext cx="24568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/>
              <a:t>Chọn phép tính thích hợp.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44BB576-B3EB-4877-918A-AA3B221DAA89}"/>
              </a:ext>
            </a:extLst>
          </p:cNvPr>
          <p:cNvGrpSpPr/>
          <p:nvPr/>
        </p:nvGrpSpPr>
        <p:grpSpPr>
          <a:xfrm>
            <a:off x="906077" y="2377947"/>
            <a:ext cx="10066724" cy="3793535"/>
            <a:chOff x="906077" y="2377947"/>
            <a:chExt cx="10066724" cy="3793535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F801BDE6-CCE8-46A7-A7B8-8B2AF8EAC094}"/>
                </a:ext>
              </a:extLst>
            </p:cNvPr>
            <p:cNvSpPr/>
            <p:nvPr/>
          </p:nvSpPr>
          <p:spPr>
            <a:xfrm>
              <a:off x="906078" y="2377947"/>
              <a:ext cx="5959180" cy="1051053"/>
            </a:xfrm>
            <a:custGeom>
              <a:avLst/>
              <a:gdLst>
                <a:gd name="connsiteX0" fmla="*/ 909 w 5959180"/>
                <a:gd name="connsiteY0" fmla="*/ 197822 h 1051053"/>
                <a:gd name="connsiteX1" fmla="*/ 187323 w 5959180"/>
                <a:gd name="connsiteY1" fmla="*/ 28325 h 1051053"/>
                <a:gd name="connsiteX2" fmla="*/ 5753196 w 5959180"/>
                <a:gd name="connsiteY2" fmla="*/ 28325 h 1051053"/>
                <a:gd name="connsiteX3" fmla="*/ 5939610 w 5959180"/>
                <a:gd name="connsiteY3" fmla="*/ 197822 h 1051053"/>
                <a:gd name="connsiteX4" fmla="*/ 5939610 w 5959180"/>
                <a:gd name="connsiteY4" fmla="*/ 875792 h 1051053"/>
                <a:gd name="connsiteX5" fmla="*/ 5753196 w 5959180"/>
                <a:gd name="connsiteY5" fmla="*/ 1045288 h 1051053"/>
                <a:gd name="connsiteX6" fmla="*/ 187323 w 5959180"/>
                <a:gd name="connsiteY6" fmla="*/ 1045288 h 1051053"/>
                <a:gd name="connsiteX7" fmla="*/ 909 w 5959180"/>
                <a:gd name="connsiteY7" fmla="*/ 875792 h 1051053"/>
                <a:gd name="connsiteX8" fmla="*/ 909 w 5959180"/>
                <a:gd name="connsiteY8" fmla="*/ 197822 h 1051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59180" h="1051053" extrusionOk="0">
                  <a:moveTo>
                    <a:pt x="909" y="197822"/>
                  </a:moveTo>
                  <a:cubicBezTo>
                    <a:pt x="459" y="83070"/>
                    <a:pt x="69839" y="19060"/>
                    <a:pt x="187323" y="28325"/>
                  </a:cubicBezTo>
                  <a:cubicBezTo>
                    <a:pt x="2115338" y="-173643"/>
                    <a:pt x="3729304" y="-143188"/>
                    <a:pt x="5753196" y="28325"/>
                  </a:cubicBezTo>
                  <a:cubicBezTo>
                    <a:pt x="5839927" y="10698"/>
                    <a:pt x="5920179" y="110746"/>
                    <a:pt x="5939610" y="197822"/>
                  </a:cubicBezTo>
                  <a:cubicBezTo>
                    <a:pt x="5913070" y="343986"/>
                    <a:pt x="5943874" y="742602"/>
                    <a:pt x="5939610" y="875792"/>
                  </a:cubicBezTo>
                  <a:cubicBezTo>
                    <a:pt x="6022603" y="1030176"/>
                    <a:pt x="5860700" y="1056360"/>
                    <a:pt x="5753196" y="1045288"/>
                  </a:cubicBezTo>
                  <a:cubicBezTo>
                    <a:pt x="4177211" y="967270"/>
                    <a:pt x="2432771" y="1234122"/>
                    <a:pt x="187323" y="1045288"/>
                  </a:cubicBezTo>
                  <a:cubicBezTo>
                    <a:pt x="84440" y="1020658"/>
                    <a:pt x="-14857" y="973159"/>
                    <a:pt x="909" y="875792"/>
                  </a:cubicBezTo>
                  <a:cubicBezTo>
                    <a:pt x="44315" y="687220"/>
                    <a:pt x="3100" y="296110"/>
                    <a:pt x="909" y="197822"/>
                  </a:cubicBezTo>
                  <a:close/>
                </a:path>
              </a:pathLst>
            </a:custGeom>
            <a:noFill/>
            <a:ln w="38100">
              <a:solidFill>
                <a:srgbClr val="EC938C"/>
              </a:solidFill>
              <a:extLst>
                <a:ext uri="{C807C97D-BFC1-408E-A445-0C87EB9F89A2}">
                  <ask:lineSketchStyleProps xmlns="" xmlns:ask="http://schemas.microsoft.com/office/drawing/2018/sketchyshapes" sd="750338356">
                    <a:custGeom>
                      <a:avLst/>
                      <a:gdLst>
                        <a:gd name="connsiteX0" fmla="*/ 0 w 4412343"/>
                        <a:gd name="connsiteY0" fmla="*/ 138502 h 830997"/>
                        <a:gd name="connsiteX1" fmla="*/ 138502 w 4412343"/>
                        <a:gd name="connsiteY1" fmla="*/ 0 h 830997"/>
                        <a:gd name="connsiteX2" fmla="*/ 4273841 w 4412343"/>
                        <a:gd name="connsiteY2" fmla="*/ 0 h 830997"/>
                        <a:gd name="connsiteX3" fmla="*/ 4412343 w 4412343"/>
                        <a:gd name="connsiteY3" fmla="*/ 138502 h 830997"/>
                        <a:gd name="connsiteX4" fmla="*/ 4412343 w 4412343"/>
                        <a:gd name="connsiteY4" fmla="*/ 692495 h 830997"/>
                        <a:gd name="connsiteX5" fmla="*/ 4273841 w 4412343"/>
                        <a:gd name="connsiteY5" fmla="*/ 830997 h 830997"/>
                        <a:gd name="connsiteX6" fmla="*/ 138502 w 4412343"/>
                        <a:gd name="connsiteY6" fmla="*/ 830997 h 830997"/>
                        <a:gd name="connsiteX7" fmla="*/ 0 w 4412343"/>
                        <a:gd name="connsiteY7" fmla="*/ 692495 h 830997"/>
                        <a:gd name="connsiteX8" fmla="*/ 0 w 4412343"/>
                        <a:gd name="connsiteY8" fmla="*/ 138502 h 830997"/>
                        <a:gd name="connsiteX0" fmla="*/ 676 w 4427559"/>
                        <a:gd name="connsiteY0" fmla="*/ 161648 h 858853"/>
                        <a:gd name="connsiteX1" fmla="*/ 139178 w 4427559"/>
                        <a:gd name="connsiteY1" fmla="*/ 23146 h 858853"/>
                        <a:gd name="connsiteX2" fmla="*/ 4274517 w 4427559"/>
                        <a:gd name="connsiteY2" fmla="*/ 23146 h 858853"/>
                        <a:gd name="connsiteX3" fmla="*/ 4413019 w 4427559"/>
                        <a:gd name="connsiteY3" fmla="*/ 161648 h 858853"/>
                        <a:gd name="connsiteX4" fmla="*/ 4413019 w 4427559"/>
                        <a:gd name="connsiteY4" fmla="*/ 715641 h 858853"/>
                        <a:gd name="connsiteX5" fmla="*/ 4274517 w 4427559"/>
                        <a:gd name="connsiteY5" fmla="*/ 854143 h 858853"/>
                        <a:gd name="connsiteX6" fmla="*/ 139178 w 4427559"/>
                        <a:gd name="connsiteY6" fmla="*/ 854143 h 858853"/>
                        <a:gd name="connsiteX7" fmla="*/ 676 w 4427559"/>
                        <a:gd name="connsiteY7" fmla="*/ 715641 h 858853"/>
                        <a:gd name="connsiteX8" fmla="*/ 676 w 4427559"/>
                        <a:gd name="connsiteY8" fmla="*/ 161648 h 85885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4427559" h="858853" extrusionOk="0">
                          <a:moveTo>
                            <a:pt x="676" y="161648"/>
                          </a:moveTo>
                          <a:cubicBezTo>
                            <a:pt x="465" y="74659"/>
                            <a:pt x="54429" y="17489"/>
                            <a:pt x="139178" y="23146"/>
                          </a:cubicBezTo>
                          <a:cubicBezTo>
                            <a:pt x="1474908" y="-35496"/>
                            <a:pt x="2701527" y="37535"/>
                            <a:pt x="4274517" y="23146"/>
                          </a:cubicBezTo>
                          <a:cubicBezTo>
                            <a:pt x="4345478" y="16874"/>
                            <a:pt x="4406437" y="87464"/>
                            <a:pt x="4413019" y="161648"/>
                          </a:cubicBezTo>
                          <a:cubicBezTo>
                            <a:pt x="4380897" y="274536"/>
                            <a:pt x="4400967" y="593366"/>
                            <a:pt x="4413019" y="715641"/>
                          </a:cubicBezTo>
                          <a:cubicBezTo>
                            <a:pt x="4468540" y="842465"/>
                            <a:pt x="4352631" y="858268"/>
                            <a:pt x="4274517" y="854143"/>
                          </a:cubicBezTo>
                          <a:cubicBezTo>
                            <a:pt x="3073724" y="767730"/>
                            <a:pt x="1698196" y="882805"/>
                            <a:pt x="139178" y="854143"/>
                          </a:cubicBezTo>
                          <a:cubicBezTo>
                            <a:pt x="62698" y="849526"/>
                            <a:pt x="-7681" y="794263"/>
                            <a:pt x="676" y="715641"/>
                          </a:cubicBezTo>
                          <a:cubicBezTo>
                            <a:pt x="31459" y="560090"/>
                            <a:pt x="3202" y="241446"/>
                            <a:pt x="676" y="161648"/>
                          </a:cubicBez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vi-VN" sz="2400" dirty="0">
                  <a:solidFill>
                    <a:schemeClr val="tx1"/>
                  </a:solidFill>
                </a:rPr>
                <a:t>Mỗi lọ có 5 bông hoa. Hỏi 3 lọ như vậy có tất cả bao nhiêu bông hoa?</a:t>
              </a:r>
            </a:p>
          </p:txBody>
        </p:sp>
        <p:sp>
          <p:nvSpPr>
            <p:cNvPr id="71" name="Rectangle: Rounded Corners 6">
              <a:extLst>
                <a:ext uri="{FF2B5EF4-FFF2-40B4-BE49-F238E27FC236}">
                  <a16:creationId xmlns:a16="http://schemas.microsoft.com/office/drawing/2014/main" id="{B7185B6F-96EA-4094-AA6D-384BD3A3F653}"/>
                </a:ext>
              </a:extLst>
            </p:cNvPr>
            <p:cNvSpPr/>
            <p:nvPr/>
          </p:nvSpPr>
          <p:spPr>
            <a:xfrm>
              <a:off x="906077" y="3749189"/>
              <a:ext cx="5959180" cy="1051053"/>
            </a:xfrm>
            <a:custGeom>
              <a:avLst/>
              <a:gdLst>
                <a:gd name="connsiteX0" fmla="*/ 909 w 5959180"/>
                <a:gd name="connsiteY0" fmla="*/ 197822 h 1051053"/>
                <a:gd name="connsiteX1" fmla="*/ 187323 w 5959180"/>
                <a:gd name="connsiteY1" fmla="*/ 28325 h 1051053"/>
                <a:gd name="connsiteX2" fmla="*/ 5753196 w 5959180"/>
                <a:gd name="connsiteY2" fmla="*/ 28325 h 1051053"/>
                <a:gd name="connsiteX3" fmla="*/ 5939610 w 5959180"/>
                <a:gd name="connsiteY3" fmla="*/ 197822 h 1051053"/>
                <a:gd name="connsiteX4" fmla="*/ 5939610 w 5959180"/>
                <a:gd name="connsiteY4" fmla="*/ 875792 h 1051053"/>
                <a:gd name="connsiteX5" fmla="*/ 5753196 w 5959180"/>
                <a:gd name="connsiteY5" fmla="*/ 1045288 h 1051053"/>
                <a:gd name="connsiteX6" fmla="*/ 187323 w 5959180"/>
                <a:gd name="connsiteY6" fmla="*/ 1045288 h 1051053"/>
                <a:gd name="connsiteX7" fmla="*/ 909 w 5959180"/>
                <a:gd name="connsiteY7" fmla="*/ 875792 h 1051053"/>
                <a:gd name="connsiteX8" fmla="*/ 909 w 5959180"/>
                <a:gd name="connsiteY8" fmla="*/ 197822 h 1051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59180" h="1051053" extrusionOk="0">
                  <a:moveTo>
                    <a:pt x="909" y="197822"/>
                  </a:moveTo>
                  <a:cubicBezTo>
                    <a:pt x="459" y="83070"/>
                    <a:pt x="69839" y="19060"/>
                    <a:pt x="187323" y="28325"/>
                  </a:cubicBezTo>
                  <a:cubicBezTo>
                    <a:pt x="2115338" y="-173643"/>
                    <a:pt x="3729304" y="-143188"/>
                    <a:pt x="5753196" y="28325"/>
                  </a:cubicBezTo>
                  <a:cubicBezTo>
                    <a:pt x="5839927" y="10698"/>
                    <a:pt x="5920179" y="110746"/>
                    <a:pt x="5939610" y="197822"/>
                  </a:cubicBezTo>
                  <a:cubicBezTo>
                    <a:pt x="5913070" y="343986"/>
                    <a:pt x="5943874" y="742602"/>
                    <a:pt x="5939610" y="875792"/>
                  </a:cubicBezTo>
                  <a:cubicBezTo>
                    <a:pt x="6022603" y="1030176"/>
                    <a:pt x="5860700" y="1056360"/>
                    <a:pt x="5753196" y="1045288"/>
                  </a:cubicBezTo>
                  <a:cubicBezTo>
                    <a:pt x="4177211" y="967270"/>
                    <a:pt x="2432771" y="1234122"/>
                    <a:pt x="187323" y="1045288"/>
                  </a:cubicBezTo>
                  <a:cubicBezTo>
                    <a:pt x="84440" y="1020658"/>
                    <a:pt x="-14857" y="973159"/>
                    <a:pt x="909" y="875792"/>
                  </a:cubicBezTo>
                  <a:cubicBezTo>
                    <a:pt x="44315" y="687220"/>
                    <a:pt x="3100" y="296110"/>
                    <a:pt x="909" y="197822"/>
                  </a:cubicBezTo>
                  <a:close/>
                </a:path>
              </a:pathLst>
            </a:custGeom>
            <a:noFill/>
            <a:ln w="38100">
              <a:solidFill>
                <a:srgbClr val="EC938C"/>
              </a:solidFill>
              <a:extLst>
                <a:ext uri="{C807C97D-BFC1-408E-A445-0C87EB9F89A2}">
                  <ask:lineSketchStyleProps xmlns="" xmlns:ask="http://schemas.microsoft.com/office/drawing/2018/sketchyshapes" sd="750338356">
                    <a:custGeom>
                      <a:avLst/>
                      <a:gdLst>
                        <a:gd name="connsiteX0" fmla="*/ 0 w 4412343"/>
                        <a:gd name="connsiteY0" fmla="*/ 138502 h 830997"/>
                        <a:gd name="connsiteX1" fmla="*/ 138502 w 4412343"/>
                        <a:gd name="connsiteY1" fmla="*/ 0 h 830997"/>
                        <a:gd name="connsiteX2" fmla="*/ 4273841 w 4412343"/>
                        <a:gd name="connsiteY2" fmla="*/ 0 h 830997"/>
                        <a:gd name="connsiteX3" fmla="*/ 4412343 w 4412343"/>
                        <a:gd name="connsiteY3" fmla="*/ 138502 h 830997"/>
                        <a:gd name="connsiteX4" fmla="*/ 4412343 w 4412343"/>
                        <a:gd name="connsiteY4" fmla="*/ 692495 h 830997"/>
                        <a:gd name="connsiteX5" fmla="*/ 4273841 w 4412343"/>
                        <a:gd name="connsiteY5" fmla="*/ 830997 h 830997"/>
                        <a:gd name="connsiteX6" fmla="*/ 138502 w 4412343"/>
                        <a:gd name="connsiteY6" fmla="*/ 830997 h 830997"/>
                        <a:gd name="connsiteX7" fmla="*/ 0 w 4412343"/>
                        <a:gd name="connsiteY7" fmla="*/ 692495 h 830997"/>
                        <a:gd name="connsiteX8" fmla="*/ 0 w 4412343"/>
                        <a:gd name="connsiteY8" fmla="*/ 138502 h 830997"/>
                        <a:gd name="connsiteX0" fmla="*/ 676 w 4427559"/>
                        <a:gd name="connsiteY0" fmla="*/ 161648 h 858853"/>
                        <a:gd name="connsiteX1" fmla="*/ 139178 w 4427559"/>
                        <a:gd name="connsiteY1" fmla="*/ 23146 h 858853"/>
                        <a:gd name="connsiteX2" fmla="*/ 4274517 w 4427559"/>
                        <a:gd name="connsiteY2" fmla="*/ 23146 h 858853"/>
                        <a:gd name="connsiteX3" fmla="*/ 4413019 w 4427559"/>
                        <a:gd name="connsiteY3" fmla="*/ 161648 h 858853"/>
                        <a:gd name="connsiteX4" fmla="*/ 4413019 w 4427559"/>
                        <a:gd name="connsiteY4" fmla="*/ 715641 h 858853"/>
                        <a:gd name="connsiteX5" fmla="*/ 4274517 w 4427559"/>
                        <a:gd name="connsiteY5" fmla="*/ 854143 h 858853"/>
                        <a:gd name="connsiteX6" fmla="*/ 139178 w 4427559"/>
                        <a:gd name="connsiteY6" fmla="*/ 854143 h 858853"/>
                        <a:gd name="connsiteX7" fmla="*/ 676 w 4427559"/>
                        <a:gd name="connsiteY7" fmla="*/ 715641 h 858853"/>
                        <a:gd name="connsiteX8" fmla="*/ 676 w 4427559"/>
                        <a:gd name="connsiteY8" fmla="*/ 161648 h 85885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4427559" h="858853" extrusionOk="0">
                          <a:moveTo>
                            <a:pt x="676" y="161648"/>
                          </a:moveTo>
                          <a:cubicBezTo>
                            <a:pt x="465" y="74659"/>
                            <a:pt x="54429" y="17489"/>
                            <a:pt x="139178" y="23146"/>
                          </a:cubicBezTo>
                          <a:cubicBezTo>
                            <a:pt x="1474908" y="-35496"/>
                            <a:pt x="2701527" y="37535"/>
                            <a:pt x="4274517" y="23146"/>
                          </a:cubicBezTo>
                          <a:cubicBezTo>
                            <a:pt x="4345478" y="16874"/>
                            <a:pt x="4406437" y="87464"/>
                            <a:pt x="4413019" y="161648"/>
                          </a:cubicBezTo>
                          <a:cubicBezTo>
                            <a:pt x="4380897" y="274536"/>
                            <a:pt x="4400967" y="593366"/>
                            <a:pt x="4413019" y="715641"/>
                          </a:cubicBezTo>
                          <a:cubicBezTo>
                            <a:pt x="4468540" y="842465"/>
                            <a:pt x="4352631" y="858268"/>
                            <a:pt x="4274517" y="854143"/>
                          </a:cubicBezTo>
                          <a:cubicBezTo>
                            <a:pt x="3073724" y="767730"/>
                            <a:pt x="1698196" y="882805"/>
                            <a:pt x="139178" y="854143"/>
                          </a:cubicBezTo>
                          <a:cubicBezTo>
                            <a:pt x="62698" y="849526"/>
                            <a:pt x="-7681" y="794263"/>
                            <a:pt x="676" y="715641"/>
                          </a:cubicBezTo>
                          <a:cubicBezTo>
                            <a:pt x="31459" y="560090"/>
                            <a:pt x="3202" y="241446"/>
                            <a:pt x="676" y="161648"/>
                          </a:cubicBez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vi-VN" sz="2400" dirty="0">
                  <a:solidFill>
                    <a:schemeClr val="tx1"/>
                  </a:solidFill>
                </a:rPr>
                <a:t>Cắm 15 bông hoa vào các lọ, mỗi lọ 5 bông. Hỏi cắm được mấy lọ hoa như vậy?</a:t>
              </a:r>
            </a:p>
          </p:txBody>
        </p:sp>
        <p:sp>
          <p:nvSpPr>
            <p:cNvPr id="78" name="Rectangle: Rounded Corners 6">
              <a:extLst>
                <a:ext uri="{FF2B5EF4-FFF2-40B4-BE49-F238E27FC236}">
                  <a16:creationId xmlns:a16="http://schemas.microsoft.com/office/drawing/2014/main" id="{01C9A5AE-B1B9-4827-A2B5-03AC2B272862}"/>
                </a:ext>
              </a:extLst>
            </p:cNvPr>
            <p:cNvSpPr/>
            <p:nvPr/>
          </p:nvSpPr>
          <p:spPr>
            <a:xfrm>
              <a:off x="906077" y="5117825"/>
              <a:ext cx="5959180" cy="1051053"/>
            </a:xfrm>
            <a:custGeom>
              <a:avLst/>
              <a:gdLst>
                <a:gd name="connsiteX0" fmla="*/ 909 w 5959180"/>
                <a:gd name="connsiteY0" fmla="*/ 197822 h 1051053"/>
                <a:gd name="connsiteX1" fmla="*/ 187323 w 5959180"/>
                <a:gd name="connsiteY1" fmla="*/ 28325 h 1051053"/>
                <a:gd name="connsiteX2" fmla="*/ 5753196 w 5959180"/>
                <a:gd name="connsiteY2" fmla="*/ 28325 h 1051053"/>
                <a:gd name="connsiteX3" fmla="*/ 5939610 w 5959180"/>
                <a:gd name="connsiteY3" fmla="*/ 197822 h 1051053"/>
                <a:gd name="connsiteX4" fmla="*/ 5939610 w 5959180"/>
                <a:gd name="connsiteY4" fmla="*/ 875792 h 1051053"/>
                <a:gd name="connsiteX5" fmla="*/ 5753196 w 5959180"/>
                <a:gd name="connsiteY5" fmla="*/ 1045288 h 1051053"/>
                <a:gd name="connsiteX6" fmla="*/ 187323 w 5959180"/>
                <a:gd name="connsiteY6" fmla="*/ 1045288 h 1051053"/>
                <a:gd name="connsiteX7" fmla="*/ 909 w 5959180"/>
                <a:gd name="connsiteY7" fmla="*/ 875792 h 1051053"/>
                <a:gd name="connsiteX8" fmla="*/ 909 w 5959180"/>
                <a:gd name="connsiteY8" fmla="*/ 197822 h 1051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59180" h="1051053" extrusionOk="0">
                  <a:moveTo>
                    <a:pt x="909" y="197822"/>
                  </a:moveTo>
                  <a:cubicBezTo>
                    <a:pt x="459" y="83070"/>
                    <a:pt x="69839" y="19060"/>
                    <a:pt x="187323" y="28325"/>
                  </a:cubicBezTo>
                  <a:cubicBezTo>
                    <a:pt x="2115338" y="-173643"/>
                    <a:pt x="3729304" y="-143188"/>
                    <a:pt x="5753196" y="28325"/>
                  </a:cubicBezTo>
                  <a:cubicBezTo>
                    <a:pt x="5839927" y="10698"/>
                    <a:pt x="5920179" y="110746"/>
                    <a:pt x="5939610" y="197822"/>
                  </a:cubicBezTo>
                  <a:cubicBezTo>
                    <a:pt x="5913070" y="343986"/>
                    <a:pt x="5943874" y="742602"/>
                    <a:pt x="5939610" y="875792"/>
                  </a:cubicBezTo>
                  <a:cubicBezTo>
                    <a:pt x="6022603" y="1030176"/>
                    <a:pt x="5860700" y="1056360"/>
                    <a:pt x="5753196" y="1045288"/>
                  </a:cubicBezTo>
                  <a:cubicBezTo>
                    <a:pt x="4177211" y="967270"/>
                    <a:pt x="2432771" y="1234122"/>
                    <a:pt x="187323" y="1045288"/>
                  </a:cubicBezTo>
                  <a:cubicBezTo>
                    <a:pt x="84440" y="1020658"/>
                    <a:pt x="-14857" y="973159"/>
                    <a:pt x="909" y="875792"/>
                  </a:cubicBezTo>
                  <a:cubicBezTo>
                    <a:pt x="44315" y="687220"/>
                    <a:pt x="3100" y="296110"/>
                    <a:pt x="909" y="197822"/>
                  </a:cubicBezTo>
                  <a:close/>
                </a:path>
              </a:pathLst>
            </a:custGeom>
            <a:noFill/>
            <a:ln w="38100">
              <a:solidFill>
                <a:srgbClr val="EC938C"/>
              </a:solidFill>
              <a:extLst>
                <a:ext uri="{C807C97D-BFC1-408E-A445-0C87EB9F89A2}">
                  <ask:lineSketchStyleProps xmlns="" xmlns:ask="http://schemas.microsoft.com/office/drawing/2018/sketchyshapes" sd="750338356">
                    <a:custGeom>
                      <a:avLst/>
                      <a:gdLst>
                        <a:gd name="connsiteX0" fmla="*/ 0 w 4412343"/>
                        <a:gd name="connsiteY0" fmla="*/ 138502 h 830997"/>
                        <a:gd name="connsiteX1" fmla="*/ 138502 w 4412343"/>
                        <a:gd name="connsiteY1" fmla="*/ 0 h 830997"/>
                        <a:gd name="connsiteX2" fmla="*/ 4273841 w 4412343"/>
                        <a:gd name="connsiteY2" fmla="*/ 0 h 830997"/>
                        <a:gd name="connsiteX3" fmla="*/ 4412343 w 4412343"/>
                        <a:gd name="connsiteY3" fmla="*/ 138502 h 830997"/>
                        <a:gd name="connsiteX4" fmla="*/ 4412343 w 4412343"/>
                        <a:gd name="connsiteY4" fmla="*/ 692495 h 830997"/>
                        <a:gd name="connsiteX5" fmla="*/ 4273841 w 4412343"/>
                        <a:gd name="connsiteY5" fmla="*/ 830997 h 830997"/>
                        <a:gd name="connsiteX6" fmla="*/ 138502 w 4412343"/>
                        <a:gd name="connsiteY6" fmla="*/ 830997 h 830997"/>
                        <a:gd name="connsiteX7" fmla="*/ 0 w 4412343"/>
                        <a:gd name="connsiteY7" fmla="*/ 692495 h 830997"/>
                        <a:gd name="connsiteX8" fmla="*/ 0 w 4412343"/>
                        <a:gd name="connsiteY8" fmla="*/ 138502 h 830997"/>
                        <a:gd name="connsiteX0" fmla="*/ 676 w 4427559"/>
                        <a:gd name="connsiteY0" fmla="*/ 161648 h 858853"/>
                        <a:gd name="connsiteX1" fmla="*/ 139178 w 4427559"/>
                        <a:gd name="connsiteY1" fmla="*/ 23146 h 858853"/>
                        <a:gd name="connsiteX2" fmla="*/ 4274517 w 4427559"/>
                        <a:gd name="connsiteY2" fmla="*/ 23146 h 858853"/>
                        <a:gd name="connsiteX3" fmla="*/ 4413019 w 4427559"/>
                        <a:gd name="connsiteY3" fmla="*/ 161648 h 858853"/>
                        <a:gd name="connsiteX4" fmla="*/ 4413019 w 4427559"/>
                        <a:gd name="connsiteY4" fmla="*/ 715641 h 858853"/>
                        <a:gd name="connsiteX5" fmla="*/ 4274517 w 4427559"/>
                        <a:gd name="connsiteY5" fmla="*/ 854143 h 858853"/>
                        <a:gd name="connsiteX6" fmla="*/ 139178 w 4427559"/>
                        <a:gd name="connsiteY6" fmla="*/ 854143 h 858853"/>
                        <a:gd name="connsiteX7" fmla="*/ 676 w 4427559"/>
                        <a:gd name="connsiteY7" fmla="*/ 715641 h 858853"/>
                        <a:gd name="connsiteX8" fmla="*/ 676 w 4427559"/>
                        <a:gd name="connsiteY8" fmla="*/ 161648 h 85885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4427559" h="858853" extrusionOk="0">
                          <a:moveTo>
                            <a:pt x="676" y="161648"/>
                          </a:moveTo>
                          <a:cubicBezTo>
                            <a:pt x="465" y="74659"/>
                            <a:pt x="54429" y="17489"/>
                            <a:pt x="139178" y="23146"/>
                          </a:cubicBezTo>
                          <a:cubicBezTo>
                            <a:pt x="1474908" y="-35496"/>
                            <a:pt x="2701527" y="37535"/>
                            <a:pt x="4274517" y="23146"/>
                          </a:cubicBezTo>
                          <a:cubicBezTo>
                            <a:pt x="4345478" y="16874"/>
                            <a:pt x="4406437" y="87464"/>
                            <a:pt x="4413019" y="161648"/>
                          </a:cubicBezTo>
                          <a:cubicBezTo>
                            <a:pt x="4380897" y="274536"/>
                            <a:pt x="4400967" y="593366"/>
                            <a:pt x="4413019" y="715641"/>
                          </a:cubicBezTo>
                          <a:cubicBezTo>
                            <a:pt x="4468540" y="842465"/>
                            <a:pt x="4352631" y="858268"/>
                            <a:pt x="4274517" y="854143"/>
                          </a:cubicBezTo>
                          <a:cubicBezTo>
                            <a:pt x="3073724" y="767730"/>
                            <a:pt x="1698196" y="882805"/>
                            <a:pt x="139178" y="854143"/>
                          </a:cubicBezTo>
                          <a:cubicBezTo>
                            <a:pt x="62698" y="849526"/>
                            <a:pt x="-7681" y="794263"/>
                            <a:pt x="676" y="715641"/>
                          </a:cubicBezTo>
                          <a:cubicBezTo>
                            <a:pt x="31459" y="560090"/>
                            <a:pt x="3202" y="241446"/>
                            <a:pt x="676" y="161648"/>
                          </a:cubicBez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vi-VN" sz="2400" dirty="0">
                  <a:solidFill>
                    <a:schemeClr val="tx1"/>
                  </a:solidFill>
                </a:rPr>
                <a:t>Có 15 bông hoa chia đều vào 3 lọ. Hỏi mỗi lọ có bao nhiêu bông hoa?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8D7DF8F4-C7EE-4B74-B3D0-77B9608C0527}"/>
                </a:ext>
              </a:extLst>
            </p:cNvPr>
            <p:cNvSpPr/>
            <p:nvPr/>
          </p:nvSpPr>
          <p:spPr>
            <a:xfrm>
              <a:off x="8345715" y="2377947"/>
              <a:ext cx="2627086" cy="1051053"/>
            </a:xfrm>
            <a:prstGeom prst="ellipse">
              <a:avLst/>
            </a:prstGeom>
            <a:noFill/>
            <a:ln w="381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2800">
                  <a:solidFill>
                    <a:schemeClr val="tx1"/>
                  </a:solidFill>
                </a:rPr>
                <a:t>15 : 5 = 3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Oval 78">
                  <a:extLst>
                    <a:ext uri="{FF2B5EF4-FFF2-40B4-BE49-F238E27FC236}">
                      <a16:creationId xmlns:a16="http://schemas.microsoft.com/office/drawing/2014/main" id="{75D2D4C8-09CC-458E-9425-713BB99342BA}"/>
                    </a:ext>
                  </a:extLst>
                </p:cNvPr>
                <p:cNvSpPr/>
                <p:nvPr/>
              </p:nvSpPr>
              <p:spPr>
                <a:xfrm>
                  <a:off x="8345715" y="3749188"/>
                  <a:ext cx="2627086" cy="1051053"/>
                </a:xfrm>
                <a:prstGeom prst="ellipse">
                  <a:avLst/>
                </a:prstGeom>
                <a:noFill/>
                <a:ln w="38100"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vi-VN" sz="2800" dirty="0">
                      <a:solidFill>
                        <a:schemeClr val="tx1"/>
                      </a:solidFill>
                    </a:rPr>
                    <a:t>5 </a:t>
                  </a:r>
                  <a14:m>
                    <m:oMath xmlns:m="http://schemas.openxmlformats.org/officeDocument/2006/math">
                      <m:r>
                        <a:rPr lang="vi-VN" sz="2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a14:m>
                  <a:r>
                    <a:rPr lang="vi-VN" sz="2800" dirty="0">
                      <a:solidFill>
                        <a:schemeClr val="tx1"/>
                      </a:solidFill>
                    </a:rPr>
                    <a:t> 3 = 15</a:t>
                  </a:r>
                </a:p>
              </p:txBody>
            </p:sp>
          </mc:Choice>
          <mc:Fallback xmlns="">
            <p:sp>
              <p:nvSpPr>
                <p:cNvPr id="79" name="Oval 78">
                  <a:extLst>
                    <a:ext uri="{FF2B5EF4-FFF2-40B4-BE49-F238E27FC236}">
                      <a16:creationId xmlns:a16="http://schemas.microsoft.com/office/drawing/2014/main" id="{75D2D4C8-09CC-458E-9425-713BB99342B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5715" y="3749188"/>
                  <a:ext cx="2627086" cy="1051053"/>
                </a:xfrm>
                <a:prstGeom prst="ellipse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 w="38100"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5B6F0A75-31E3-4DAC-BEBC-035D98BF120A}"/>
                </a:ext>
              </a:extLst>
            </p:cNvPr>
            <p:cNvSpPr/>
            <p:nvPr/>
          </p:nvSpPr>
          <p:spPr>
            <a:xfrm>
              <a:off x="8345715" y="5120429"/>
              <a:ext cx="2627086" cy="1051053"/>
            </a:xfrm>
            <a:prstGeom prst="ellipse">
              <a:avLst/>
            </a:prstGeom>
            <a:noFill/>
            <a:ln w="381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2800" dirty="0">
                  <a:solidFill>
                    <a:schemeClr val="tx1"/>
                  </a:solidFill>
                </a:rPr>
                <a:t>15 : 3 = 5</a:t>
              </a:r>
            </a:p>
          </p:txBody>
        </p:sp>
      </p:grp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F6736CAD-901A-4AA3-A385-14580E3D2E30}"/>
              </a:ext>
            </a:extLst>
          </p:cNvPr>
          <p:cNvSpPr/>
          <p:nvPr/>
        </p:nvSpPr>
        <p:spPr>
          <a:xfrm>
            <a:off x="6836229" y="2883934"/>
            <a:ext cx="1524000" cy="1412295"/>
          </a:xfrm>
          <a:custGeom>
            <a:avLst/>
            <a:gdLst>
              <a:gd name="connsiteX0" fmla="*/ 0 w 1524000"/>
              <a:gd name="connsiteY0" fmla="*/ 18923 h 1412295"/>
              <a:gd name="connsiteX1" fmla="*/ 537028 w 1524000"/>
              <a:gd name="connsiteY1" fmla="*/ 149552 h 1412295"/>
              <a:gd name="connsiteX2" fmla="*/ 914400 w 1524000"/>
              <a:gd name="connsiteY2" fmla="*/ 1122009 h 1412295"/>
              <a:gd name="connsiteX3" fmla="*/ 1524000 w 1524000"/>
              <a:gd name="connsiteY3" fmla="*/ 1412295 h 1412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4000" h="1412295">
                <a:moveTo>
                  <a:pt x="0" y="18923"/>
                </a:moveTo>
                <a:cubicBezTo>
                  <a:pt x="192314" y="-7687"/>
                  <a:pt x="384628" y="-34296"/>
                  <a:pt x="537028" y="149552"/>
                </a:cubicBezTo>
                <a:cubicBezTo>
                  <a:pt x="689428" y="333400"/>
                  <a:pt x="749905" y="911552"/>
                  <a:pt x="914400" y="1122009"/>
                </a:cubicBezTo>
                <a:cubicBezTo>
                  <a:pt x="1078895" y="1332466"/>
                  <a:pt x="1301447" y="1372380"/>
                  <a:pt x="1524000" y="1412295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EC84CF52-DA55-4857-A108-206DD7FF30F1}"/>
              </a:ext>
            </a:extLst>
          </p:cNvPr>
          <p:cNvSpPr/>
          <p:nvPr/>
        </p:nvSpPr>
        <p:spPr>
          <a:xfrm flipH="1">
            <a:off x="6843486" y="2880209"/>
            <a:ext cx="1524000" cy="1412295"/>
          </a:xfrm>
          <a:custGeom>
            <a:avLst/>
            <a:gdLst>
              <a:gd name="connsiteX0" fmla="*/ 0 w 1524000"/>
              <a:gd name="connsiteY0" fmla="*/ 18923 h 1412295"/>
              <a:gd name="connsiteX1" fmla="*/ 537028 w 1524000"/>
              <a:gd name="connsiteY1" fmla="*/ 149552 h 1412295"/>
              <a:gd name="connsiteX2" fmla="*/ 914400 w 1524000"/>
              <a:gd name="connsiteY2" fmla="*/ 1122009 h 1412295"/>
              <a:gd name="connsiteX3" fmla="*/ 1524000 w 1524000"/>
              <a:gd name="connsiteY3" fmla="*/ 1412295 h 1412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4000" h="1412295">
                <a:moveTo>
                  <a:pt x="0" y="18923"/>
                </a:moveTo>
                <a:cubicBezTo>
                  <a:pt x="192314" y="-7687"/>
                  <a:pt x="384628" y="-34296"/>
                  <a:pt x="537028" y="149552"/>
                </a:cubicBezTo>
                <a:cubicBezTo>
                  <a:pt x="689428" y="333400"/>
                  <a:pt x="749905" y="911552"/>
                  <a:pt x="914400" y="1122009"/>
                </a:cubicBezTo>
                <a:cubicBezTo>
                  <a:pt x="1078895" y="1332466"/>
                  <a:pt x="1301447" y="1372380"/>
                  <a:pt x="1524000" y="1412295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3A43FD7D-B9CC-4DC6-824E-4708C21ED265}"/>
              </a:ext>
            </a:extLst>
          </p:cNvPr>
          <p:cNvSpPr/>
          <p:nvPr/>
        </p:nvSpPr>
        <p:spPr>
          <a:xfrm rot="2677627" flipH="1">
            <a:off x="7056860" y="5162411"/>
            <a:ext cx="1115842" cy="1038966"/>
          </a:xfrm>
          <a:custGeom>
            <a:avLst/>
            <a:gdLst>
              <a:gd name="connsiteX0" fmla="*/ 0 w 1524000"/>
              <a:gd name="connsiteY0" fmla="*/ 18923 h 1412295"/>
              <a:gd name="connsiteX1" fmla="*/ 537028 w 1524000"/>
              <a:gd name="connsiteY1" fmla="*/ 149552 h 1412295"/>
              <a:gd name="connsiteX2" fmla="*/ 914400 w 1524000"/>
              <a:gd name="connsiteY2" fmla="*/ 1122009 h 1412295"/>
              <a:gd name="connsiteX3" fmla="*/ 1524000 w 1524000"/>
              <a:gd name="connsiteY3" fmla="*/ 1412295 h 1412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4000" h="1412295">
                <a:moveTo>
                  <a:pt x="0" y="18923"/>
                </a:moveTo>
                <a:cubicBezTo>
                  <a:pt x="192314" y="-7687"/>
                  <a:pt x="384628" y="-34296"/>
                  <a:pt x="537028" y="149552"/>
                </a:cubicBezTo>
                <a:cubicBezTo>
                  <a:pt x="689428" y="333400"/>
                  <a:pt x="749905" y="911552"/>
                  <a:pt x="914400" y="1122009"/>
                </a:cubicBezTo>
                <a:cubicBezTo>
                  <a:pt x="1078895" y="1332466"/>
                  <a:pt x="1301447" y="1372380"/>
                  <a:pt x="1524000" y="1412295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1657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/>
      <p:bldP spid="38" grpId="0" animBg="1"/>
      <p:bldP spid="81" grpId="0" animBg="1"/>
      <p:bldP spid="8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Không có mô tả.">
            <a:extLst>
              <a:ext uri="{FF2B5EF4-FFF2-40B4-BE49-F238E27FC236}">
                <a16:creationId xmlns:a16="http://schemas.microsoft.com/office/drawing/2014/main" id="{61884F90-5508-4FC0-9016-082C057B28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2226" b="37223"/>
          <a:stretch/>
        </p:blipFill>
        <p:spPr bwMode="auto">
          <a:xfrm>
            <a:off x="721680" y="360129"/>
            <a:ext cx="2456827" cy="953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FE273295-D5B0-4815-845E-E738BD49C787}"/>
              </a:ext>
            </a:extLst>
          </p:cNvPr>
          <p:cNvSpPr/>
          <p:nvPr/>
        </p:nvSpPr>
        <p:spPr>
          <a:xfrm>
            <a:off x="997236" y="1548219"/>
            <a:ext cx="437322" cy="437322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2</a:t>
            </a:r>
            <a:endParaRPr lang="vi-VN" sz="32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6B7AF0-7767-4F74-94CB-F9B5FA66F0B8}"/>
              </a:ext>
            </a:extLst>
          </p:cNvPr>
          <p:cNvSpPr txBox="1"/>
          <p:nvPr/>
        </p:nvSpPr>
        <p:spPr>
          <a:xfrm>
            <a:off x="1434558" y="1548219"/>
            <a:ext cx="7011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/>
              <a:t>Với mỗi phép nhân, viết hai phép chia (theo mẫu).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2FDDAE1-416D-409F-BF3E-9563E8311CFA}"/>
                  </a:ext>
                </a:extLst>
              </p:cNvPr>
              <p:cNvSpPr txBox="1"/>
              <p:nvPr/>
            </p:nvSpPr>
            <p:spPr>
              <a:xfrm>
                <a:off x="1458144" y="2219851"/>
                <a:ext cx="17620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2400" dirty="0"/>
                  <a:t>a) 2</a:t>
                </a:r>
                <a14:m>
                  <m:oMath xmlns:m="http://schemas.openxmlformats.org/officeDocument/2006/math">
                    <m:r>
                      <a:rPr lang="vi-VN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vi-V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vi-V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vi-VN" sz="2400" dirty="0"/>
                  <a:t>4 = 8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2FDDAE1-416D-409F-BF3E-9563E8311C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8144" y="2219851"/>
                <a:ext cx="1762021" cy="461665"/>
              </a:xfrm>
              <a:prstGeom prst="rect">
                <a:avLst/>
              </a:prstGeom>
              <a:blipFill>
                <a:blip r:embed="rId4"/>
                <a:stretch>
                  <a:fillRect l="-5190" t="-9211" r="-4844" b="-3026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16">
            <a:extLst>
              <a:ext uri="{FF2B5EF4-FFF2-40B4-BE49-F238E27FC236}">
                <a16:creationId xmlns:a16="http://schemas.microsoft.com/office/drawing/2014/main" id="{EA6D9F6B-4168-4816-91F3-6D049F74312C}"/>
              </a:ext>
            </a:extLst>
          </p:cNvPr>
          <p:cNvGrpSpPr/>
          <p:nvPr/>
        </p:nvGrpSpPr>
        <p:grpSpPr>
          <a:xfrm>
            <a:off x="1218984" y="2677747"/>
            <a:ext cx="2380559" cy="1354354"/>
            <a:chOff x="1313001" y="2225190"/>
            <a:chExt cx="2380559" cy="1354354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EDC9914-205C-4F18-A8DD-6A789622CF9D}"/>
                </a:ext>
              </a:extLst>
            </p:cNvPr>
            <p:cNvSpPr/>
            <p:nvPr/>
          </p:nvSpPr>
          <p:spPr>
            <a:xfrm>
              <a:off x="1313001" y="2225190"/>
              <a:ext cx="2380559" cy="1354354"/>
            </a:xfrm>
            <a:prstGeom prst="rect">
              <a:avLst/>
            </a:prstGeom>
            <a:solidFill>
              <a:srgbClr val="FFFBCD"/>
            </a:solidFill>
            <a:ln>
              <a:solidFill>
                <a:srgbClr val="FFFBCD"/>
              </a:solidFill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BEA60A2-F618-48D1-A403-F3EDF9074DFE}"/>
                </a:ext>
              </a:extLst>
            </p:cNvPr>
            <p:cNvSpPr txBox="1"/>
            <p:nvPr/>
          </p:nvSpPr>
          <p:spPr>
            <a:xfrm>
              <a:off x="1408027" y="2350477"/>
              <a:ext cx="2073003" cy="11318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vi-VN" sz="2400" dirty="0"/>
                <a:t>Mẫu: 8 : 2 = 4</a:t>
              </a:r>
            </a:p>
            <a:p>
              <a:pPr>
                <a:lnSpc>
                  <a:spcPct val="150000"/>
                </a:lnSpc>
              </a:pPr>
              <a:r>
                <a:rPr lang="vi-VN" sz="2400" dirty="0"/>
                <a:t>         8 : 4 = 2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CA982DD-7ABE-465B-9A11-B4952EC3C708}"/>
                  </a:ext>
                </a:extLst>
              </p:cNvPr>
              <p:cNvSpPr txBox="1"/>
              <p:nvPr/>
            </p:nvSpPr>
            <p:spPr>
              <a:xfrm>
                <a:off x="6500044" y="2219850"/>
                <a:ext cx="19511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2400" dirty="0"/>
                  <a:t>b) 2 </a:t>
                </a:r>
                <a14:m>
                  <m:oMath xmlns:m="http://schemas.openxmlformats.org/officeDocument/2006/math">
                    <m:r>
                      <a:rPr lang="vi-V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vi-V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vi-VN" sz="2400" dirty="0"/>
                  <a:t>7 = 14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CA982DD-7ABE-465B-9A11-B4952EC3C7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0044" y="2219850"/>
                <a:ext cx="1951175" cy="461665"/>
              </a:xfrm>
              <a:prstGeom prst="rect">
                <a:avLst/>
              </a:prstGeom>
              <a:blipFill>
                <a:blip r:embed="rId5"/>
                <a:stretch>
                  <a:fillRect l="-4688" t="-9211" r="-4375" b="-3026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B6AAAD8-53A4-45E0-9C8E-AACF38EC5DE5}"/>
                  </a:ext>
                </a:extLst>
              </p:cNvPr>
              <p:cNvSpPr txBox="1"/>
              <p:nvPr/>
            </p:nvSpPr>
            <p:spPr>
              <a:xfrm>
                <a:off x="1458144" y="4361326"/>
                <a:ext cx="19335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2400" dirty="0"/>
                  <a:t>c) 5 </a:t>
                </a:r>
                <a14:m>
                  <m:oMath xmlns:m="http://schemas.openxmlformats.org/officeDocument/2006/math">
                    <m:r>
                      <a:rPr lang="vi-V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vi-V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vi-VN" sz="2400" dirty="0"/>
                  <a:t>8 = 40</a:t>
                </a: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B6AAAD8-53A4-45E0-9C8E-AACF38EC5D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8144" y="4361326"/>
                <a:ext cx="1933543" cy="461665"/>
              </a:xfrm>
              <a:prstGeom prst="rect">
                <a:avLst/>
              </a:prstGeom>
              <a:blipFill>
                <a:blip r:embed="rId6"/>
                <a:stretch>
                  <a:fillRect l="-4732" t="-9211" r="-4416" b="-3026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C9F57CA-6654-4F8A-8DF5-4A87809C7CE6}"/>
                  </a:ext>
                </a:extLst>
              </p:cNvPr>
              <p:cNvSpPr txBox="1"/>
              <p:nvPr/>
            </p:nvSpPr>
            <p:spPr>
              <a:xfrm>
                <a:off x="6500044" y="4361325"/>
                <a:ext cx="19511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2400" dirty="0"/>
                  <a:t>d) 5 </a:t>
                </a:r>
                <a14:m>
                  <m:oMath xmlns:m="http://schemas.openxmlformats.org/officeDocument/2006/math">
                    <m:r>
                      <a:rPr lang="vi-V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vi-V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vi-VN" sz="2400" dirty="0"/>
                  <a:t>3 = 15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C9F57CA-6654-4F8A-8DF5-4A87809C7C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0044" y="4361325"/>
                <a:ext cx="1951175" cy="461665"/>
              </a:xfrm>
              <a:prstGeom prst="rect">
                <a:avLst/>
              </a:prstGeom>
              <a:blipFill>
                <a:blip r:embed="rId7"/>
                <a:stretch>
                  <a:fillRect l="-4688" t="-9211" r="-4375" b="-3026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6556FFB2-F326-4239-AB6B-1CF9D58C59B6}"/>
              </a:ext>
            </a:extLst>
          </p:cNvPr>
          <p:cNvSpPr txBox="1"/>
          <p:nvPr/>
        </p:nvSpPr>
        <p:spPr>
          <a:xfrm>
            <a:off x="1799383" y="4822990"/>
            <a:ext cx="1475084" cy="11318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400" dirty="0">
                <a:solidFill>
                  <a:srgbClr val="FF0000"/>
                </a:solidFill>
              </a:rPr>
              <a:t>40 : 5 = 8</a:t>
            </a:r>
          </a:p>
          <a:p>
            <a:pPr>
              <a:lnSpc>
                <a:spcPct val="150000"/>
              </a:lnSpc>
            </a:pPr>
            <a:r>
              <a:rPr lang="vi-VN" sz="2400" dirty="0">
                <a:solidFill>
                  <a:srgbClr val="FF0000"/>
                </a:solidFill>
              </a:rPr>
              <a:t>40 : 8 = 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B87CD51-1F8C-4221-9BCC-4D79C87D39CF}"/>
              </a:ext>
            </a:extLst>
          </p:cNvPr>
          <p:cNvSpPr txBox="1"/>
          <p:nvPr/>
        </p:nvSpPr>
        <p:spPr>
          <a:xfrm>
            <a:off x="6738089" y="4822990"/>
            <a:ext cx="1475084" cy="11318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400" dirty="0">
                <a:solidFill>
                  <a:srgbClr val="FF0000"/>
                </a:solidFill>
              </a:rPr>
              <a:t>15 : 5 = 3</a:t>
            </a:r>
          </a:p>
          <a:p>
            <a:pPr>
              <a:lnSpc>
                <a:spcPct val="150000"/>
              </a:lnSpc>
            </a:pPr>
            <a:r>
              <a:rPr lang="vi-VN" sz="2400" dirty="0">
                <a:solidFill>
                  <a:srgbClr val="FF0000"/>
                </a:solidFill>
              </a:rPr>
              <a:t>15 : 3 = 5</a:t>
            </a:r>
          </a:p>
        </p:txBody>
      </p:sp>
      <p:pic>
        <p:nvPicPr>
          <p:cNvPr id="25" name="Picture 2">
            <a:extLst>
              <a:ext uri="{FF2B5EF4-FFF2-40B4-BE49-F238E27FC236}">
                <a16:creationId xmlns:a16="http://schemas.microsoft.com/office/drawing/2014/main" id="{B90FF40A-1D0B-4B94-AF98-A9D4A82D36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9355" y="-113995"/>
            <a:ext cx="2946966" cy="2946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47EAD84F-F09F-42E3-86FB-C95AFDAF539C}"/>
              </a:ext>
            </a:extLst>
          </p:cNvPr>
          <p:cNvSpPr txBox="1"/>
          <p:nvPr/>
        </p:nvSpPr>
        <p:spPr>
          <a:xfrm>
            <a:off x="6738089" y="2684750"/>
            <a:ext cx="1475084" cy="11318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400" dirty="0">
                <a:solidFill>
                  <a:srgbClr val="FF0000"/>
                </a:solidFill>
              </a:rPr>
              <a:t>14 : 2 = 7</a:t>
            </a:r>
          </a:p>
          <a:p>
            <a:pPr>
              <a:lnSpc>
                <a:spcPct val="150000"/>
              </a:lnSpc>
            </a:pPr>
            <a:r>
              <a:rPr lang="vi-VN" sz="2400" dirty="0">
                <a:solidFill>
                  <a:srgbClr val="FF0000"/>
                </a:solidFill>
              </a:rPr>
              <a:t>14 : 7 = 2</a:t>
            </a:r>
          </a:p>
        </p:txBody>
      </p:sp>
    </p:spTree>
    <p:extLst>
      <p:ext uri="{BB962C8B-B14F-4D97-AF65-F5344CB8AC3E}">
        <p14:creationId xmlns:p14="http://schemas.microsoft.com/office/powerpoint/2010/main" val="73741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6" grpId="0"/>
      <p:bldP spid="20" grpId="0"/>
      <p:bldP spid="21" grpId="0"/>
      <p:bldP spid="22" grpId="0"/>
      <p:bldP spid="23" grpId="0" build="p"/>
      <p:bldP spid="24" grpId="0" build="p"/>
      <p:bldP spid="2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432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MyPC</dc:creator>
  <cp:lastModifiedBy>MyPC</cp:lastModifiedBy>
  <cp:revision>1</cp:revision>
  <dcterms:created xsi:type="dcterms:W3CDTF">2024-01-29T08:02:37Z</dcterms:created>
  <dcterms:modified xsi:type="dcterms:W3CDTF">2024-01-29T08:02:51Z</dcterms:modified>
</cp:coreProperties>
</file>