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FE3A9-50C5-4933-AB5F-C018C453ADCA}" type="datetimeFigureOut">
              <a:rPr lang="vi-VN" smtClean="0"/>
              <a:t>29/01/2024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9B710-267D-4144-8E2B-E5A07C43337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828386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FE3A9-50C5-4933-AB5F-C018C453ADCA}" type="datetimeFigureOut">
              <a:rPr lang="vi-VN" smtClean="0"/>
              <a:t>29/01/2024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9B710-267D-4144-8E2B-E5A07C43337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172094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FE3A9-50C5-4933-AB5F-C018C453ADCA}" type="datetimeFigureOut">
              <a:rPr lang="vi-VN" smtClean="0"/>
              <a:t>29/01/2024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9B710-267D-4144-8E2B-E5A07C43337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7784205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rgbClr val="FCFA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1765;p26">
            <a:extLst>
              <a:ext uri="{FF2B5EF4-FFF2-40B4-BE49-F238E27FC236}">
                <a16:creationId xmlns:a16="http://schemas.microsoft.com/office/drawing/2014/main" id="{106E0AA7-7E27-451B-A779-C16D0C6F7959}"/>
              </a:ext>
            </a:extLst>
          </p:cNvPr>
          <p:cNvSpPr/>
          <p:nvPr userDrawn="1"/>
        </p:nvSpPr>
        <p:spPr>
          <a:xfrm rot="126755">
            <a:off x="3091462" y="1090110"/>
            <a:ext cx="5550035" cy="473075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 dirty="0"/>
          </a:p>
        </p:txBody>
      </p:sp>
      <p:sp>
        <p:nvSpPr>
          <p:cNvPr id="98" name="Google Shape;1766;p26">
            <a:extLst>
              <a:ext uri="{FF2B5EF4-FFF2-40B4-BE49-F238E27FC236}">
                <a16:creationId xmlns:a16="http://schemas.microsoft.com/office/drawing/2014/main" id="{96C763DA-0530-4345-8869-27D84192065D}"/>
              </a:ext>
            </a:extLst>
          </p:cNvPr>
          <p:cNvSpPr/>
          <p:nvPr userDrawn="1"/>
        </p:nvSpPr>
        <p:spPr>
          <a:xfrm rot="-135875">
            <a:off x="2811048" y="772938"/>
            <a:ext cx="1284031" cy="1336800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/>
          </a:p>
        </p:txBody>
      </p:sp>
      <p:sp>
        <p:nvSpPr>
          <p:cNvPr id="99" name="Google Shape;1767;p26">
            <a:extLst>
              <a:ext uri="{FF2B5EF4-FFF2-40B4-BE49-F238E27FC236}">
                <a16:creationId xmlns:a16="http://schemas.microsoft.com/office/drawing/2014/main" id="{68C3693C-60D7-4DAB-95E4-7D0140ED723C}"/>
              </a:ext>
            </a:extLst>
          </p:cNvPr>
          <p:cNvSpPr/>
          <p:nvPr userDrawn="1"/>
        </p:nvSpPr>
        <p:spPr>
          <a:xfrm rot="4829593">
            <a:off x="7640070" y="1029487"/>
            <a:ext cx="1546974" cy="1109544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00206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/>
          </a:p>
        </p:txBody>
      </p:sp>
      <p:sp>
        <p:nvSpPr>
          <p:cNvPr id="235" name="TextBox 234">
            <a:extLst>
              <a:ext uri="{FF2B5EF4-FFF2-40B4-BE49-F238E27FC236}">
                <a16:creationId xmlns:a16="http://schemas.microsoft.com/office/drawing/2014/main" id="{1E4DED0B-3FCF-4DB8-8C88-6AED41C3D872}"/>
              </a:ext>
            </a:extLst>
          </p:cNvPr>
          <p:cNvSpPr txBox="1"/>
          <p:nvPr userDrawn="1"/>
        </p:nvSpPr>
        <p:spPr>
          <a:xfrm>
            <a:off x="3615997" y="1557579"/>
            <a:ext cx="4752083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11500">
                <a:solidFill>
                  <a:srgbClr val="002060"/>
                </a:solidFill>
                <a:latin typeface="+mj-lt"/>
              </a:rPr>
              <a:t>LUYỆN TẬP</a:t>
            </a:r>
            <a:endParaRPr lang="vi-VN" sz="11500" dirty="0">
              <a:solidFill>
                <a:srgbClr val="002060"/>
              </a:solidFill>
              <a:latin typeface="+mj-lt"/>
            </a:endParaRPr>
          </a:p>
        </p:txBody>
      </p:sp>
      <p:grpSp>
        <p:nvGrpSpPr>
          <p:cNvPr id="138" name="Google Shape;939;p32">
            <a:extLst>
              <a:ext uri="{FF2B5EF4-FFF2-40B4-BE49-F238E27FC236}">
                <a16:creationId xmlns:a16="http://schemas.microsoft.com/office/drawing/2014/main" id="{4E1A926E-6662-419E-9E55-EA22A881A7F7}"/>
              </a:ext>
            </a:extLst>
          </p:cNvPr>
          <p:cNvGrpSpPr/>
          <p:nvPr userDrawn="1"/>
        </p:nvGrpSpPr>
        <p:grpSpPr>
          <a:xfrm>
            <a:off x="2204474" y="3950454"/>
            <a:ext cx="1973864" cy="2020086"/>
            <a:chOff x="2718975" y="493050"/>
            <a:chExt cx="2013175" cy="2066600"/>
          </a:xfrm>
        </p:grpSpPr>
        <p:sp>
          <p:nvSpPr>
            <p:cNvPr id="139" name="Google Shape;940;p32">
              <a:extLst>
                <a:ext uri="{FF2B5EF4-FFF2-40B4-BE49-F238E27FC236}">
                  <a16:creationId xmlns:a16="http://schemas.microsoft.com/office/drawing/2014/main" id="{86F0682C-B277-4309-975F-A0C04F8F30C6}"/>
                </a:ext>
              </a:extLst>
            </p:cNvPr>
            <p:cNvSpPr/>
            <p:nvPr/>
          </p:nvSpPr>
          <p:spPr>
            <a:xfrm>
              <a:off x="3297025" y="2415950"/>
              <a:ext cx="962925" cy="143700"/>
            </a:xfrm>
            <a:custGeom>
              <a:avLst/>
              <a:gdLst/>
              <a:ahLst/>
              <a:cxnLst/>
              <a:rect l="l" t="t" r="r" b="b"/>
              <a:pathLst>
                <a:path w="38517" h="5748" extrusionOk="0">
                  <a:moveTo>
                    <a:pt x="19326" y="1"/>
                  </a:moveTo>
                  <a:cubicBezTo>
                    <a:pt x="8672" y="1"/>
                    <a:pt x="1" y="1379"/>
                    <a:pt x="1" y="2925"/>
                  </a:cubicBezTo>
                  <a:cubicBezTo>
                    <a:pt x="1" y="4471"/>
                    <a:pt x="8672" y="5748"/>
                    <a:pt x="19326" y="5748"/>
                  </a:cubicBezTo>
                  <a:cubicBezTo>
                    <a:pt x="29946" y="5748"/>
                    <a:pt x="38516" y="4471"/>
                    <a:pt x="38516" y="2925"/>
                  </a:cubicBezTo>
                  <a:cubicBezTo>
                    <a:pt x="38516" y="1379"/>
                    <a:pt x="29946" y="1"/>
                    <a:pt x="1932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Google Shape;941;p32">
              <a:extLst>
                <a:ext uri="{FF2B5EF4-FFF2-40B4-BE49-F238E27FC236}">
                  <a16:creationId xmlns:a16="http://schemas.microsoft.com/office/drawing/2014/main" id="{FE326C58-C67D-4FF9-963A-4D9950D4B3B3}"/>
                </a:ext>
              </a:extLst>
            </p:cNvPr>
            <p:cNvSpPr/>
            <p:nvPr/>
          </p:nvSpPr>
          <p:spPr>
            <a:xfrm>
              <a:off x="3853250" y="2190975"/>
              <a:ext cx="381500" cy="366800"/>
            </a:xfrm>
            <a:custGeom>
              <a:avLst/>
              <a:gdLst/>
              <a:ahLst/>
              <a:cxnLst/>
              <a:rect l="l" t="t" r="r" b="b"/>
              <a:pathLst>
                <a:path w="15260" h="14672" extrusionOk="0">
                  <a:moveTo>
                    <a:pt x="4963" y="1"/>
                  </a:moveTo>
                  <a:cubicBezTo>
                    <a:pt x="4854" y="1"/>
                    <a:pt x="4745" y="9"/>
                    <a:pt x="4639" y="26"/>
                  </a:cubicBezTo>
                  <a:cubicBezTo>
                    <a:pt x="3362" y="161"/>
                    <a:pt x="2387" y="732"/>
                    <a:pt x="1681" y="1438"/>
                  </a:cubicBezTo>
                  <a:cubicBezTo>
                    <a:pt x="1144" y="1975"/>
                    <a:pt x="572" y="2816"/>
                    <a:pt x="303" y="3824"/>
                  </a:cubicBezTo>
                  <a:cubicBezTo>
                    <a:pt x="1" y="4664"/>
                    <a:pt x="303" y="5773"/>
                    <a:pt x="1144" y="6345"/>
                  </a:cubicBezTo>
                  <a:lnTo>
                    <a:pt x="10789" y="13738"/>
                  </a:lnTo>
                  <a:lnTo>
                    <a:pt x="11629" y="14444"/>
                  </a:lnTo>
                  <a:cubicBezTo>
                    <a:pt x="11764" y="14595"/>
                    <a:pt x="11940" y="14671"/>
                    <a:pt x="12117" y="14671"/>
                  </a:cubicBezTo>
                  <a:cubicBezTo>
                    <a:pt x="12293" y="14671"/>
                    <a:pt x="12470" y="14595"/>
                    <a:pt x="12604" y="14444"/>
                  </a:cubicBezTo>
                  <a:lnTo>
                    <a:pt x="12739" y="14310"/>
                  </a:lnTo>
                  <a:lnTo>
                    <a:pt x="15125" y="12495"/>
                  </a:lnTo>
                  <a:cubicBezTo>
                    <a:pt x="15259" y="12361"/>
                    <a:pt x="15259" y="11924"/>
                    <a:pt x="14990" y="11924"/>
                  </a:cubicBezTo>
                  <a:lnTo>
                    <a:pt x="13175" y="11655"/>
                  </a:lnTo>
                  <a:lnTo>
                    <a:pt x="13041" y="11655"/>
                  </a:lnTo>
                  <a:lnTo>
                    <a:pt x="6857" y="1135"/>
                  </a:lnTo>
                  <a:cubicBezTo>
                    <a:pt x="6505" y="401"/>
                    <a:pt x="5716" y="1"/>
                    <a:pt x="4963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942;p32">
              <a:extLst>
                <a:ext uri="{FF2B5EF4-FFF2-40B4-BE49-F238E27FC236}">
                  <a16:creationId xmlns:a16="http://schemas.microsoft.com/office/drawing/2014/main" id="{93F05A58-172A-4C8D-ADA3-0C77ADDADAF0}"/>
                </a:ext>
              </a:extLst>
            </p:cNvPr>
            <p:cNvSpPr/>
            <p:nvPr/>
          </p:nvSpPr>
          <p:spPr>
            <a:xfrm>
              <a:off x="3975925" y="2373950"/>
              <a:ext cx="195800" cy="181500"/>
            </a:xfrm>
            <a:custGeom>
              <a:avLst/>
              <a:gdLst/>
              <a:ahLst/>
              <a:cxnLst/>
              <a:rect l="l" t="t" r="r" b="b"/>
              <a:pathLst>
                <a:path w="7832" h="7260" extrusionOk="0">
                  <a:moveTo>
                    <a:pt x="1816" y="0"/>
                  </a:moveTo>
                  <a:cubicBezTo>
                    <a:pt x="1547" y="135"/>
                    <a:pt x="1412" y="404"/>
                    <a:pt x="1110" y="538"/>
                  </a:cubicBezTo>
                  <a:cubicBezTo>
                    <a:pt x="841" y="975"/>
                    <a:pt x="572" y="1378"/>
                    <a:pt x="270" y="1681"/>
                  </a:cubicBezTo>
                  <a:cubicBezTo>
                    <a:pt x="135" y="1681"/>
                    <a:pt x="135" y="1815"/>
                    <a:pt x="1" y="1950"/>
                  </a:cubicBezTo>
                  <a:lnTo>
                    <a:pt x="5882" y="6419"/>
                  </a:lnTo>
                  <a:lnTo>
                    <a:pt x="6722" y="7125"/>
                  </a:lnTo>
                  <a:cubicBezTo>
                    <a:pt x="6857" y="7260"/>
                    <a:pt x="6991" y="7260"/>
                    <a:pt x="7159" y="7260"/>
                  </a:cubicBezTo>
                  <a:cubicBezTo>
                    <a:pt x="7294" y="7260"/>
                    <a:pt x="7563" y="7260"/>
                    <a:pt x="7697" y="7125"/>
                  </a:cubicBezTo>
                  <a:lnTo>
                    <a:pt x="7832" y="6991"/>
                  </a:lnTo>
                  <a:cubicBezTo>
                    <a:pt x="6588" y="5310"/>
                    <a:pt x="4202" y="2521"/>
                    <a:pt x="1816" y="0"/>
                  </a:cubicBez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943;p32">
              <a:extLst>
                <a:ext uri="{FF2B5EF4-FFF2-40B4-BE49-F238E27FC236}">
                  <a16:creationId xmlns:a16="http://schemas.microsoft.com/office/drawing/2014/main" id="{AEA51228-7E6A-4ED4-9C9B-D2E2CC0BD1D6}"/>
                </a:ext>
              </a:extLst>
            </p:cNvPr>
            <p:cNvSpPr/>
            <p:nvPr/>
          </p:nvSpPr>
          <p:spPr>
            <a:xfrm>
              <a:off x="3366775" y="2190975"/>
              <a:ext cx="381475" cy="366800"/>
            </a:xfrm>
            <a:custGeom>
              <a:avLst/>
              <a:gdLst/>
              <a:ahLst/>
              <a:cxnLst/>
              <a:rect l="l" t="t" r="r" b="b"/>
              <a:pathLst>
                <a:path w="15259" h="14672" extrusionOk="0">
                  <a:moveTo>
                    <a:pt x="10330" y="1"/>
                  </a:moveTo>
                  <a:cubicBezTo>
                    <a:pt x="9576" y="1"/>
                    <a:pt x="8784" y="401"/>
                    <a:pt x="8403" y="1135"/>
                  </a:cubicBezTo>
                  <a:lnTo>
                    <a:pt x="2252" y="11655"/>
                  </a:lnTo>
                  <a:lnTo>
                    <a:pt x="2118" y="11655"/>
                  </a:lnTo>
                  <a:lnTo>
                    <a:pt x="269" y="11924"/>
                  </a:lnTo>
                  <a:cubicBezTo>
                    <a:pt x="0" y="11924"/>
                    <a:pt x="0" y="12361"/>
                    <a:pt x="135" y="12495"/>
                  </a:cubicBezTo>
                  <a:lnTo>
                    <a:pt x="2387" y="14175"/>
                  </a:lnTo>
                  <a:lnTo>
                    <a:pt x="2656" y="14444"/>
                  </a:lnTo>
                  <a:cubicBezTo>
                    <a:pt x="2807" y="14595"/>
                    <a:pt x="2983" y="14671"/>
                    <a:pt x="3155" y="14671"/>
                  </a:cubicBezTo>
                  <a:cubicBezTo>
                    <a:pt x="3328" y="14671"/>
                    <a:pt x="3496" y="14595"/>
                    <a:pt x="3630" y="14444"/>
                  </a:cubicBezTo>
                  <a:lnTo>
                    <a:pt x="4470" y="13738"/>
                  </a:lnTo>
                  <a:lnTo>
                    <a:pt x="14284" y="6345"/>
                  </a:lnTo>
                  <a:cubicBezTo>
                    <a:pt x="14990" y="5773"/>
                    <a:pt x="15259" y="4664"/>
                    <a:pt x="14990" y="3824"/>
                  </a:cubicBezTo>
                  <a:cubicBezTo>
                    <a:pt x="14721" y="2984"/>
                    <a:pt x="14284" y="2278"/>
                    <a:pt x="13881" y="1707"/>
                  </a:cubicBezTo>
                  <a:cubicBezTo>
                    <a:pt x="13041" y="866"/>
                    <a:pt x="12032" y="161"/>
                    <a:pt x="10654" y="26"/>
                  </a:cubicBezTo>
                  <a:cubicBezTo>
                    <a:pt x="10548" y="9"/>
                    <a:pt x="10440" y="1"/>
                    <a:pt x="10330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" name="Google Shape;944;p32">
              <a:extLst>
                <a:ext uri="{FF2B5EF4-FFF2-40B4-BE49-F238E27FC236}">
                  <a16:creationId xmlns:a16="http://schemas.microsoft.com/office/drawing/2014/main" id="{DD28A33D-03B5-4CF8-872C-9932FEF06FED}"/>
                </a:ext>
              </a:extLst>
            </p:cNvPr>
            <p:cNvSpPr/>
            <p:nvPr/>
          </p:nvSpPr>
          <p:spPr>
            <a:xfrm>
              <a:off x="3426425" y="2377300"/>
              <a:ext cx="199150" cy="178150"/>
            </a:xfrm>
            <a:custGeom>
              <a:avLst/>
              <a:gdLst/>
              <a:ahLst/>
              <a:cxnLst/>
              <a:rect l="l" t="t" r="r" b="b"/>
              <a:pathLst>
                <a:path w="7966" h="7126" extrusionOk="0">
                  <a:moveTo>
                    <a:pt x="6151" y="1"/>
                  </a:moveTo>
                  <a:cubicBezTo>
                    <a:pt x="3933" y="2387"/>
                    <a:pt x="1412" y="5042"/>
                    <a:pt x="1" y="6722"/>
                  </a:cubicBezTo>
                  <a:lnTo>
                    <a:pt x="270" y="6991"/>
                  </a:lnTo>
                  <a:cubicBezTo>
                    <a:pt x="404" y="7126"/>
                    <a:pt x="706" y="7126"/>
                    <a:pt x="841" y="7126"/>
                  </a:cubicBezTo>
                  <a:cubicBezTo>
                    <a:pt x="975" y="7126"/>
                    <a:pt x="1110" y="7126"/>
                    <a:pt x="1244" y="6991"/>
                  </a:cubicBezTo>
                  <a:lnTo>
                    <a:pt x="2084" y="6285"/>
                  </a:lnTo>
                  <a:lnTo>
                    <a:pt x="7966" y="1816"/>
                  </a:lnTo>
                  <a:cubicBezTo>
                    <a:pt x="7697" y="1681"/>
                    <a:pt x="7563" y="1412"/>
                    <a:pt x="7428" y="1110"/>
                  </a:cubicBezTo>
                  <a:lnTo>
                    <a:pt x="6991" y="706"/>
                  </a:lnTo>
                  <a:cubicBezTo>
                    <a:pt x="6722" y="404"/>
                    <a:pt x="6454" y="135"/>
                    <a:pt x="6151" y="1"/>
                  </a:cubicBez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945;p32">
              <a:extLst>
                <a:ext uri="{FF2B5EF4-FFF2-40B4-BE49-F238E27FC236}">
                  <a16:creationId xmlns:a16="http://schemas.microsoft.com/office/drawing/2014/main" id="{7E473B28-F0B1-4222-BFBD-D3DC90AB3D26}"/>
                </a:ext>
              </a:extLst>
            </p:cNvPr>
            <p:cNvSpPr/>
            <p:nvPr/>
          </p:nvSpPr>
          <p:spPr>
            <a:xfrm>
              <a:off x="3366775" y="2482325"/>
              <a:ext cx="111775" cy="75450"/>
            </a:xfrm>
            <a:custGeom>
              <a:avLst/>
              <a:gdLst/>
              <a:ahLst/>
              <a:cxnLst/>
              <a:rect l="l" t="t" r="r" b="b"/>
              <a:pathLst>
                <a:path w="4471" h="3018" extrusionOk="0">
                  <a:moveTo>
                    <a:pt x="2118" y="1"/>
                  </a:moveTo>
                  <a:lnTo>
                    <a:pt x="269" y="270"/>
                  </a:lnTo>
                  <a:cubicBezTo>
                    <a:pt x="0" y="270"/>
                    <a:pt x="0" y="707"/>
                    <a:pt x="135" y="841"/>
                  </a:cubicBezTo>
                  <a:lnTo>
                    <a:pt x="2656" y="2790"/>
                  </a:lnTo>
                  <a:cubicBezTo>
                    <a:pt x="2807" y="2941"/>
                    <a:pt x="2983" y="3017"/>
                    <a:pt x="3155" y="3017"/>
                  </a:cubicBezTo>
                  <a:cubicBezTo>
                    <a:pt x="3328" y="3017"/>
                    <a:pt x="3496" y="2941"/>
                    <a:pt x="3630" y="2790"/>
                  </a:cubicBezTo>
                  <a:lnTo>
                    <a:pt x="4470" y="2084"/>
                  </a:lnTo>
                  <a:lnTo>
                    <a:pt x="2118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946;p32">
              <a:extLst>
                <a:ext uri="{FF2B5EF4-FFF2-40B4-BE49-F238E27FC236}">
                  <a16:creationId xmlns:a16="http://schemas.microsoft.com/office/drawing/2014/main" id="{ADD02867-7745-483B-A79E-3BC899B1DF55}"/>
                </a:ext>
              </a:extLst>
            </p:cNvPr>
            <p:cNvSpPr/>
            <p:nvPr/>
          </p:nvSpPr>
          <p:spPr>
            <a:xfrm>
              <a:off x="4122975" y="2482325"/>
              <a:ext cx="111775" cy="75450"/>
            </a:xfrm>
            <a:custGeom>
              <a:avLst/>
              <a:gdLst/>
              <a:ahLst/>
              <a:cxnLst/>
              <a:rect l="l" t="t" r="r" b="b"/>
              <a:pathLst>
                <a:path w="4471" h="3018" extrusionOk="0">
                  <a:moveTo>
                    <a:pt x="2386" y="1"/>
                  </a:moveTo>
                  <a:lnTo>
                    <a:pt x="0" y="2084"/>
                  </a:lnTo>
                  <a:lnTo>
                    <a:pt x="840" y="2790"/>
                  </a:lnTo>
                  <a:cubicBezTo>
                    <a:pt x="975" y="2941"/>
                    <a:pt x="1151" y="3017"/>
                    <a:pt x="1328" y="3017"/>
                  </a:cubicBezTo>
                  <a:cubicBezTo>
                    <a:pt x="1504" y="3017"/>
                    <a:pt x="1681" y="2941"/>
                    <a:pt x="1815" y="2790"/>
                  </a:cubicBezTo>
                  <a:lnTo>
                    <a:pt x="4336" y="841"/>
                  </a:lnTo>
                  <a:cubicBezTo>
                    <a:pt x="4470" y="707"/>
                    <a:pt x="4470" y="270"/>
                    <a:pt x="4201" y="270"/>
                  </a:cubicBezTo>
                  <a:lnTo>
                    <a:pt x="2386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947;p32">
              <a:extLst>
                <a:ext uri="{FF2B5EF4-FFF2-40B4-BE49-F238E27FC236}">
                  <a16:creationId xmlns:a16="http://schemas.microsoft.com/office/drawing/2014/main" id="{ECBECAB9-3A80-4E81-9F61-F5AB5A32E080}"/>
                </a:ext>
              </a:extLst>
            </p:cNvPr>
            <p:cNvSpPr/>
            <p:nvPr/>
          </p:nvSpPr>
          <p:spPr>
            <a:xfrm>
              <a:off x="3559175" y="1745975"/>
              <a:ext cx="473075" cy="611225"/>
            </a:xfrm>
            <a:custGeom>
              <a:avLst/>
              <a:gdLst/>
              <a:ahLst/>
              <a:cxnLst/>
              <a:rect l="l" t="t" r="r" b="b"/>
              <a:pathLst>
                <a:path w="18923" h="24449" extrusionOk="0">
                  <a:moveTo>
                    <a:pt x="9163" y="1"/>
                  </a:moveTo>
                  <a:cubicBezTo>
                    <a:pt x="7538" y="1"/>
                    <a:pt x="5920" y="545"/>
                    <a:pt x="4639" y="1593"/>
                  </a:cubicBezTo>
                  <a:lnTo>
                    <a:pt x="4504" y="1593"/>
                  </a:lnTo>
                  <a:cubicBezTo>
                    <a:pt x="2387" y="3274"/>
                    <a:pt x="1412" y="5929"/>
                    <a:pt x="1816" y="8449"/>
                  </a:cubicBezTo>
                  <a:cubicBezTo>
                    <a:pt x="2253" y="11373"/>
                    <a:pt x="1984" y="14331"/>
                    <a:pt x="975" y="16986"/>
                  </a:cubicBezTo>
                  <a:lnTo>
                    <a:pt x="438" y="18532"/>
                  </a:lnTo>
                  <a:cubicBezTo>
                    <a:pt x="1" y="19641"/>
                    <a:pt x="438" y="21053"/>
                    <a:pt x="1412" y="21758"/>
                  </a:cubicBezTo>
                  <a:lnTo>
                    <a:pt x="4639" y="23977"/>
                  </a:lnTo>
                  <a:cubicBezTo>
                    <a:pt x="4969" y="24224"/>
                    <a:pt x="5411" y="24449"/>
                    <a:pt x="5874" y="24449"/>
                  </a:cubicBezTo>
                  <a:cubicBezTo>
                    <a:pt x="5977" y="24449"/>
                    <a:pt x="6081" y="24438"/>
                    <a:pt x="6185" y="24413"/>
                  </a:cubicBezTo>
                  <a:lnTo>
                    <a:pt x="12066" y="24279"/>
                  </a:lnTo>
                  <a:cubicBezTo>
                    <a:pt x="12470" y="24279"/>
                    <a:pt x="13041" y="24145"/>
                    <a:pt x="13444" y="23708"/>
                  </a:cubicBezTo>
                  <a:lnTo>
                    <a:pt x="17511" y="20918"/>
                  </a:lnTo>
                  <a:cubicBezTo>
                    <a:pt x="18486" y="20212"/>
                    <a:pt x="18922" y="18801"/>
                    <a:pt x="18351" y="17692"/>
                  </a:cubicBezTo>
                  <a:lnTo>
                    <a:pt x="17376" y="15305"/>
                  </a:lnTo>
                  <a:cubicBezTo>
                    <a:pt x="16536" y="13222"/>
                    <a:pt x="16099" y="10701"/>
                    <a:pt x="16267" y="8315"/>
                  </a:cubicBezTo>
                  <a:lnTo>
                    <a:pt x="16267" y="7475"/>
                  </a:lnTo>
                  <a:cubicBezTo>
                    <a:pt x="16402" y="4820"/>
                    <a:pt x="14990" y="2299"/>
                    <a:pt x="12604" y="887"/>
                  </a:cubicBezTo>
                  <a:cubicBezTo>
                    <a:pt x="11540" y="291"/>
                    <a:pt x="10350" y="1"/>
                    <a:pt x="916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948;p32">
              <a:extLst>
                <a:ext uri="{FF2B5EF4-FFF2-40B4-BE49-F238E27FC236}">
                  <a16:creationId xmlns:a16="http://schemas.microsoft.com/office/drawing/2014/main" id="{B7C06D9E-3A47-4324-B8FE-4A51A2CAA9AA}"/>
                </a:ext>
              </a:extLst>
            </p:cNvPr>
            <p:cNvSpPr/>
            <p:nvPr/>
          </p:nvSpPr>
          <p:spPr>
            <a:xfrm>
              <a:off x="3597825" y="2020200"/>
              <a:ext cx="14325" cy="111775"/>
            </a:xfrm>
            <a:custGeom>
              <a:avLst/>
              <a:gdLst/>
              <a:ahLst/>
              <a:cxnLst/>
              <a:rect l="l" t="t" r="r" b="b"/>
              <a:pathLst>
                <a:path w="573" h="4471" extrusionOk="0">
                  <a:moveTo>
                    <a:pt x="572" y="1"/>
                  </a:moveTo>
                  <a:cubicBezTo>
                    <a:pt x="572" y="1547"/>
                    <a:pt x="270" y="3093"/>
                    <a:pt x="1" y="4471"/>
                  </a:cubicBezTo>
                  <a:lnTo>
                    <a:pt x="1" y="4471"/>
                  </a:lnTo>
                  <a:cubicBezTo>
                    <a:pt x="270" y="3093"/>
                    <a:pt x="572" y="1547"/>
                    <a:pt x="572" y="1"/>
                  </a:cubicBezTo>
                  <a:close/>
                </a:path>
              </a:pathLst>
            </a:custGeom>
            <a:solidFill>
              <a:srgbClr val="CACC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Google Shape;949;p32">
              <a:extLst>
                <a:ext uri="{FF2B5EF4-FFF2-40B4-BE49-F238E27FC236}">
                  <a16:creationId xmlns:a16="http://schemas.microsoft.com/office/drawing/2014/main" id="{0E41DDDB-0B85-4B64-AD7C-5B42DC471236}"/>
                </a:ext>
              </a:extLst>
            </p:cNvPr>
            <p:cNvSpPr/>
            <p:nvPr/>
          </p:nvSpPr>
          <p:spPr>
            <a:xfrm>
              <a:off x="3595030" y="1907045"/>
              <a:ext cx="59700" cy="252100"/>
            </a:xfrm>
            <a:custGeom>
              <a:avLst/>
              <a:gdLst/>
              <a:ahLst/>
              <a:cxnLst/>
              <a:rect l="l" t="t" r="r" b="b"/>
              <a:pathLst>
                <a:path w="2388" h="10084" extrusionOk="0">
                  <a:moveTo>
                    <a:pt x="438" y="1"/>
                  </a:moveTo>
                  <a:cubicBezTo>
                    <a:pt x="270" y="1"/>
                    <a:pt x="135" y="303"/>
                    <a:pt x="135" y="1009"/>
                  </a:cubicBezTo>
                  <a:cubicBezTo>
                    <a:pt x="135" y="1278"/>
                    <a:pt x="135" y="1681"/>
                    <a:pt x="270" y="2118"/>
                  </a:cubicBezTo>
                  <a:cubicBezTo>
                    <a:pt x="438" y="2959"/>
                    <a:pt x="438" y="3799"/>
                    <a:pt x="572" y="4639"/>
                  </a:cubicBezTo>
                  <a:cubicBezTo>
                    <a:pt x="572" y="6185"/>
                    <a:pt x="270" y="7731"/>
                    <a:pt x="1" y="9109"/>
                  </a:cubicBezTo>
                  <a:cubicBezTo>
                    <a:pt x="270" y="9243"/>
                    <a:pt x="1816" y="9949"/>
                    <a:pt x="1950" y="9949"/>
                  </a:cubicBezTo>
                  <a:cubicBezTo>
                    <a:pt x="2118" y="10084"/>
                    <a:pt x="2253" y="10084"/>
                    <a:pt x="2387" y="10084"/>
                  </a:cubicBezTo>
                  <a:cubicBezTo>
                    <a:pt x="1816" y="2690"/>
                    <a:pt x="841" y="1"/>
                    <a:pt x="43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Google Shape;950;p32">
              <a:extLst>
                <a:ext uri="{FF2B5EF4-FFF2-40B4-BE49-F238E27FC236}">
                  <a16:creationId xmlns:a16="http://schemas.microsoft.com/office/drawing/2014/main" id="{B8270323-2185-4ABB-9F1A-91DD7D23EB43}"/>
                </a:ext>
              </a:extLst>
            </p:cNvPr>
            <p:cNvSpPr/>
            <p:nvPr/>
          </p:nvSpPr>
          <p:spPr>
            <a:xfrm>
              <a:off x="3965850" y="1984925"/>
              <a:ext cx="31100" cy="147050"/>
            </a:xfrm>
            <a:custGeom>
              <a:avLst/>
              <a:gdLst/>
              <a:ahLst/>
              <a:cxnLst/>
              <a:rect l="l" t="t" r="r" b="b"/>
              <a:pathLst>
                <a:path w="1244" h="5882" extrusionOk="0">
                  <a:moveTo>
                    <a:pt x="0" y="0"/>
                  </a:moveTo>
                  <a:cubicBezTo>
                    <a:pt x="0" y="1983"/>
                    <a:pt x="404" y="3933"/>
                    <a:pt x="1109" y="5747"/>
                  </a:cubicBezTo>
                  <a:lnTo>
                    <a:pt x="1109" y="5747"/>
                  </a:lnTo>
                  <a:lnTo>
                    <a:pt x="1244" y="5882"/>
                  </a:lnTo>
                  <a:lnTo>
                    <a:pt x="1109" y="5747"/>
                  </a:lnTo>
                  <a:cubicBezTo>
                    <a:pt x="404" y="3933"/>
                    <a:pt x="0" y="1983"/>
                    <a:pt x="0" y="0"/>
                  </a:cubicBezTo>
                  <a:close/>
                </a:path>
              </a:pathLst>
            </a:custGeom>
            <a:solidFill>
              <a:srgbClr val="CACC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951;p32">
              <a:extLst>
                <a:ext uri="{FF2B5EF4-FFF2-40B4-BE49-F238E27FC236}">
                  <a16:creationId xmlns:a16="http://schemas.microsoft.com/office/drawing/2014/main" id="{BE578E9C-33B5-45A4-911F-23A5E521093B}"/>
                </a:ext>
              </a:extLst>
            </p:cNvPr>
            <p:cNvSpPr/>
            <p:nvPr/>
          </p:nvSpPr>
          <p:spPr>
            <a:xfrm>
              <a:off x="3877625" y="1852175"/>
              <a:ext cx="115975" cy="308375"/>
            </a:xfrm>
            <a:custGeom>
              <a:avLst/>
              <a:gdLst/>
              <a:ahLst/>
              <a:cxnLst/>
              <a:rect l="l" t="t" r="r" b="b"/>
              <a:pathLst>
                <a:path w="4639" h="12335" extrusionOk="0">
                  <a:moveTo>
                    <a:pt x="841" y="0"/>
                  </a:moveTo>
                  <a:cubicBezTo>
                    <a:pt x="303" y="0"/>
                    <a:pt x="0" y="269"/>
                    <a:pt x="169" y="1109"/>
                  </a:cubicBezTo>
                  <a:cubicBezTo>
                    <a:pt x="841" y="4336"/>
                    <a:pt x="1143" y="8537"/>
                    <a:pt x="1278" y="12335"/>
                  </a:cubicBezTo>
                  <a:cubicBezTo>
                    <a:pt x="1546" y="12167"/>
                    <a:pt x="1849" y="12032"/>
                    <a:pt x="2252" y="12032"/>
                  </a:cubicBezTo>
                  <a:cubicBezTo>
                    <a:pt x="2252" y="11898"/>
                    <a:pt x="4504" y="11192"/>
                    <a:pt x="4638" y="11057"/>
                  </a:cubicBezTo>
                  <a:cubicBezTo>
                    <a:pt x="3933" y="9243"/>
                    <a:pt x="3529" y="7293"/>
                    <a:pt x="3529" y="5310"/>
                  </a:cubicBezTo>
                  <a:cubicBezTo>
                    <a:pt x="3361" y="4907"/>
                    <a:pt x="3361" y="4470"/>
                    <a:pt x="3529" y="4067"/>
                  </a:cubicBezTo>
                  <a:lnTo>
                    <a:pt x="3529" y="3227"/>
                  </a:lnTo>
                  <a:lnTo>
                    <a:pt x="3529" y="2924"/>
                  </a:lnTo>
                  <a:cubicBezTo>
                    <a:pt x="3529" y="1244"/>
                    <a:pt x="1849" y="0"/>
                    <a:pt x="84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Google Shape;952;p32">
              <a:extLst>
                <a:ext uri="{FF2B5EF4-FFF2-40B4-BE49-F238E27FC236}">
                  <a16:creationId xmlns:a16="http://schemas.microsoft.com/office/drawing/2014/main" id="{4C518626-E4A3-4EB8-9670-E68DE27C7024}"/>
                </a:ext>
              </a:extLst>
            </p:cNvPr>
            <p:cNvSpPr/>
            <p:nvPr/>
          </p:nvSpPr>
          <p:spPr>
            <a:xfrm>
              <a:off x="3486075" y="2128600"/>
              <a:ext cx="622625" cy="372375"/>
            </a:xfrm>
            <a:custGeom>
              <a:avLst/>
              <a:gdLst/>
              <a:ahLst/>
              <a:cxnLst/>
              <a:rect l="l" t="t" r="r" b="b"/>
              <a:pathLst>
                <a:path w="24905" h="14895" extrusionOk="0">
                  <a:moveTo>
                    <a:pt x="20300" y="0"/>
                  </a:moveTo>
                  <a:cubicBezTo>
                    <a:pt x="17304" y="1203"/>
                    <a:pt x="14432" y="1916"/>
                    <a:pt x="11618" y="1916"/>
                  </a:cubicBezTo>
                  <a:cubicBezTo>
                    <a:pt x="9161" y="1916"/>
                    <a:pt x="6749" y="1372"/>
                    <a:pt x="4336" y="135"/>
                  </a:cubicBezTo>
                  <a:lnTo>
                    <a:pt x="1" y="9108"/>
                  </a:lnTo>
                  <a:cubicBezTo>
                    <a:pt x="62" y="9108"/>
                    <a:pt x="527" y="8879"/>
                    <a:pt x="1241" y="8879"/>
                  </a:cubicBezTo>
                  <a:cubicBezTo>
                    <a:pt x="2095" y="8879"/>
                    <a:pt x="3305" y="9208"/>
                    <a:pt x="4605" y="10654"/>
                  </a:cubicBezTo>
                  <a:lnTo>
                    <a:pt x="5042" y="11058"/>
                  </a:lnTo>
                  <a:cubicBezTo>
                    <a:pt x="6420" y="13041"/>
                    <a:pt x="8537" y="14419"/>
                    <a:pt x="10924" y="14721"/>
                  </a:cubicBezTo>
                  <a:cubicBezTo>
                    <a:pt x="11577" y="14826"/>
                    <a:pt x="12267" y="14894"/>
                    <a:pt x="12972" y="14894"/>
                  </a:cubicBezTo>
                  <a:cubicBezTo>
                    <a:pt x="14986" y="14894"/>
                    <a:pt x="17122" y="14336"/>
                    <a:pt x="18889" y="12469"/>
                  </a:cubicBezTo>
                  <a:cubicBezTo>
                    <a:pt x="19326" y="12200"/>
                    <a:pt x="19595" y="11764"/>
                    <a:pt x="19864" y="11495"/>
                  </a:cubicBezTo>
                  <a:cubicBezTo>
                    <a:pt x="20166" y="11192"/>
                    <a:pt x="20435" y="10789"/>
                    <a:pt x="20704" y="10352"/>
                  </a:cubicBezTo>
                  <a:cubicBezTo>
                    <a:pt x="21531" y="9549"/>
                    <a:pt x="22640" y="8675"/>
                    <a:pt x="23713" y="8675"/>
                  </a:cubicBezTo>
                  <a:cubicBezTo>
                    <a:pt x="24121" y="8675"/>
                    <a:pt x="24525" y="8802"/>
                    <a:pt x="24905" y="9108"/>
                  </a:cubicBezTo>
                  <a:lnTo>
                    <a:pt x="2030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953;p32">
              <a:extLst>
                <a:ext uri="{FF2B5EF4-FFF2-40B4-BE49-F238E27FC236}">
                  <a16:creationId xmlns:a16="http://schemas.microsoft.com/office/drawing/2014/main" id="{375A0294-045B-4F57-9300-F65929A5A1AF}"/>
                </a:ext>
              </a:extLst>
            </p:cNvPr>
            <p:cNvSpPr/>
            <p:nvPr/>
          </p:nvSpPr>
          <p:spPr>
            <a:xfrm>
              <a:off x="3486075" y="2131950"/>
              <a:ext cx="111775" cy="224375"/>
            </a:xfrm>
            <a:custGeom>
              <a:avLst/>
              <a:gdLst/>
              <a:ahLst/>
              <a:cxnLst/>
              <a:rect l="l" t="t" r="r" b="b"/>
              <a:pathLst>
                <a:path w="4471" h="8975" extrusionOk="0">
                  <a:moveTo>
                    <a:pt x="4336" y="1"/>
                  </a:moveTo>
                  <a:lnTo>
                    <a:pt x="1" y="8974"/>
                  </a:lnTo>
                  <a:lnTo>
                    <a:pt x="1" y="8974"/>
                  </a:lnTo>
                  <a:lnTo>
                    <a:pt x="4336" y="1"/>
                  </a:lnTo>
                  <a:lnTo>
                    <a:pt x="4471" y="1"/>
                  </a:lnTo>
                  <a:lnTo>
                    <a:pt x="4471" y="1"/>
                  </a:lnTo>
                  <a:close/>
                </a:path>
              </a:pathLst>
            </a:custGeom>
            <a:solidFill>
              <a:srgbClr val="BAC5E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954;p32">
              <a:extLst>
                <a:ext uri="{FF2B5EF4-FFF2-40B4-BE49-F238E27FC236}">
                  <a16:creationId xmlns:a16="http://schemas.microsoft.com/office/drawing/2014/main" id="{BE78E60F-BE5F-405F-95D2-22E34C03D440}"/>
                </a:ext>
              </a:extLst>
            </p:cNvPr>
            <p:cNvSpPr/>
            <p:nvPr/>
          </p:nvSpPr>
          <p:spPr>
            <a:xfrm>
              <a:off x="3597825" y="2131950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949E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955;p32">
              <a:extLst>
                <a:ext uri="{FF2B5EF4-FFF2-40B4-BE49-F238E27FC236}">
                  <a16:creationId xmlns:a16="http://schemas.microsoft.com/office/drawing/2014/main" id="{B2349C7C-9B55-4EEA-89B3-753189FEC384}"/>
                </a:ext>
              </a:extLst>
            </p:cNvPr>
            <p:cNvSpPr/>
            <p:nvPr/>
          </p:nvSpPr>
          <p:spPr>
            <a:xfrm>
              <a:off x="3486075" y="2131950"/>
              <a:ext cx="160525" cy="231100"/>
            </a:xfrm>
            <a:custGeom>
              <a:avLst/>
              <a:gdLst/>
              <a:ahLst/>
              <a:cxnLst/>
              <a:rect l="l" t="t" r="r" b="b"/>
              <a:pathLst>
                <a:path w="6421" h="9244" extrusionOk="0">
                  <a:moveTo>
                    <a:pt x="4336" y="1"/>
                  </a:moveTo>
                  <a:lnTo>
                    <a:pt x="1" y="8974"/>
                  </a:lnTo>
                  <a:cubicBezTo>
                    <a:pt x="135" y="8974"/>
                    <a:pt x="539" y="8706"/>
                    <a:pt x="1244" y="8706"/>
                  </a:cubicBezTo>
                  <a:cubicBezTo>
                    <a:pt x="1816" y="8706"/>
                    <a:pt x="2387" y="8840"/>
                    <a:pt x="3059" y="9243"/>
                  </a:cubicBezTo>
                  <a:cubicBezTo>
                    <a:pt x="3362" y="5882"/>
                    <a:pt x="4471" y="3093"/>
                    <a:pt x="6420" y="841"/>
                  </a:cubicBezTo>
                  <a:cubicBezTo>
                    <a:pt x="5748" y="707"/>
                    <a:pt x="5042" y="438"/>
                    <a:pt x="447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956;p32">
              <a:extLst>
                <a:ext uri="{FF2B5EF4-FFF2-40B4-BE49-F238E27FC236}">
                  <a16:creationId xmlns:a16="http://schemas.microsoft.com/office/drawing/2014/main" id="{520DA718-FDBB-4BD2-8BF0-9CA9868E416E}"/>
                </a:ext>
              </a:extLst>
            </p:cNvPr>
            <p:cNvSpPr/>
            <p:nvPr/>
          </p:nvSpPr>
          <p:spPr>
            <a:xfrm>
              <a:off x="3996925" y="2131950"/>
              <a:ext cx="111775" cy="224375"/>
            </a:xfrm>
            <a:custGeom>
              <a:avLst/>
              <a:gdLst/>
              <a:ahLst/>
              <a:cxnLst/>
              <a:rect l="l" t="t" r="r" b="b"/>
              <a:pathLst>
                <a:path w="4471" h="8975" extrusionOk="0">
                  <a:moveTo>
                    <a:pt x="1" y="1"/>
                  </a:moveTo>
                  <a:lnTo>
                    <a:pt x="1" y="1"/>
                  </a:lnTo>
                  <a:lnTo>
                    <a:pt x="4471" y="8974"/>
                  </a:lnTo>
                  <a:lnTo>
                    <a:pt x="4471" y="8974"/>
                  </a:lnTo>
                  <a:close/>
                </a:path>
              </a:pathLst>
            </a:custGeom>
            <a:solidFill>
              <a:srgbClr val="BAC5E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957;p32">
              <a:extLst>
                <a:ext uri="{FF2B5EF4-FFF2-40B4-BE49-F238E27FC236}">
                  <a16:creationId xmlns:a16="http://schemas.microsoft.com/office/drawing/2014/main" id="{B2D2C12E-200E-42C0-9CB6-32AEB0EC3662}"/>
                </a:ext>
              </a:extLst>
            </p:cNvPr>
            <p:cNvSpPr/>
            <p:nvPr/>
          </p:nvSpPr>
          <p:spPr>
            <a:xfrm>
              <a:off x="3993575" y="2128600"/>
              <a:ext cx="3375" cy="3375"/>
            </a:xfrm>
            <a:custGeom>
              <a:avLst/>
              <a:gdLst/>
              <a:ahLst/>
              <a:cxnLst/>
              <a:rect l="l" t="t" r="r" b="b"/>
              <a:pathLst>
                <a:path w="135" h="135" extrusionOk="0">
                  <a:moveTo>
                    <a:pt x="0" y="0"/>
                  </a:moveTo>
                  <a:lnTo>
                    <a:pt x="0" y="135"/>
                  </a:lnTo>
                  <a:lnTo>
                    <a:pt x="135" y="1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49E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958;p32">
              <a:extLst>
                <a:ext uri="{FF2B5EF4-FFF2-40B4-BE49-F238E27FC236}">
                  <a16:creationId xmlns:a16="http://schemas.microsoft.com/office/drawing/2014/main" id="{DC9D3593-7232-4EF5-B495-B7A00FBF325F}"/>
                </a:ext>
              </a:extLst>
            </p:cNvPr>
            <p:cNvSpPr/>
            <p:nvPr/>
          </p:nvSpPr>
          <p:spPr>
            <a:xfrm>
              <a:off x="3933925" y="2128600"/>
              <a:ext cx="59675" cy="24400"/>
            </a:xfrm>
            <a:custGeom>
              <a:avLst/>
              <a:gdLst/>
              <a:ahLst/>
              <a:cxnLst/>
              <a:rect l="l" t="t" r="r" b="b"/>
              <a:pathLst>
                <a:path w="2387" h="976" extrusionOk="0">
                  <a:moveTo>
                    <a:pt x="2386" y="0"/>
                  </a:moveTo>
                  <a:lnTo>
                    <a:pt x="2386" y="0"/>
                  </a:lnTo>
                  <a:cubicBezTo>
                    <a:pt x="2324" y="33"/>
                    <a:pt x="2262" y="64"/>
                    <a:pt x="2200" y="95"/>
                  </a:cubicBezTo>
                  <a:lnTo>
                    <a:pt x="2200" y="95"/>
                  </a:lnTo>
                  <a:cubicBezTo>
                    <a:pt x="2300" y="53"/>
                    <a:pt x="2366" y="20"/>
                    <a:pt x="2386" y="0"/>
                  </a:cubicBezTo>
                  <a:close/>
                  <a:moveTo>
                    <a:pt x="2200" y="95"/>
                  </a:moveTo>
                  <a:lnTo>
                    <a:pt x="2200" y="95"/>
                  </a:lnTo>
                  <a:cubicBezTo>
                    <a:pt x="1632" y="332"/>
                    <a:pt x="0" y="861"/>
                    <a:pt x="0" y="975"/>
                  </a:cubicBezTo>
                  <a:cubicBezTo>
                    <a:pt x="654" y="726"/>
                    <a:pt x="1423" y="477"/>
                    <a:pt x="2200" y="95"/>
                  </a:cubicBezTo>
                  <a:close/>
                </a:path>
              </a:pathLst>
            </a:custGeom>
            <a:solidFill>
              <a:srgbClr val="2E34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959;p32">
              <a:extLst>
                <a:ext uri="{FF2B5EF4-FFF2-40B4-BE49-F238E27FC236}">
                  <a16:creationId xmlns:a16="http://schemas.microsoft.com/office/drawing/2014/main" id="{FCE84438-A020-49AA-9771-FCC57744A802}"/>
                </a:ext>
              </a:extLst>
            </p:cNvPr>
            <p:cNvSpPr/>
            <p:nvPr/>
          </p:nvSpPr>
          <p:spPr>
            <a:xfrm>
              <a:off x="3933925" y="2128600"/>
              <a:ext cx="174775" cy="237800"/>
            </a:xfrm>
            <a:custGeom>
              <a:avLst/>
              <a:gdLst/>
              <a:ahLst/>
              <a:cxnLst/>
              <a:rect l="l" t="t" r="r" b="b"/>
              <a:pathLst>
                <a:path w="6991" h="9512" extrusionOk="0">
                  <a:moveTo>
                    <a:pt x="2386" y="0"/>
                  </a:moveTo>
                  <a:cubicBezTo>
                    <a:pt x="1546" y="437"/>
                    <a:pt x="706" y="706"/>
                    <a:pt x="0" y="975"/>
                  </a:cubicBezTo>
                  <a:cubicBezTo>
                    <a:pt x="2252" y="2656"/>
                    <a:pt x="3227" y="5748"/>
                    <a:pt x="3798" y="9512"/>
                  </a:cubicBezTo>
                  <a:cubicBezTo>
                    <a:pt x="4336" y="9108"/>
                    <a:pt x="5042" y="8672"/>
                    <a:pt x="5747" y="8672"/>
                  </a:cubicBezTo>
                  <a:cubicBezTo>
                    <a:pt x="6151" y="8672"/>
                    <a:pt x="6588" y="8840"/>
                    <a:pt x="6991" y="9108"/>
                  </a:cubicBezTo>
                  <a:lnTo>
                    <a:pt x="2521" y="135"/>
                  </a:lnTo>
                  <a:lnTo>
                    <a:pt x="2386" y="135"/>
                  </a:lnTo>
                  <a:lnTo>
                    <a:pt x="23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960;p32">
              <a:extLst>
                <a:ext uri="{FF2B5EF4-FFF2-40B4-BE49-F238E27FC236}">
                  <a16:creationId xmlns:a16="http://schemas.microsoft.com/office/drawing/2014/main" id="{03918BCF-4665-4000-8A7F-BAD72050685D}"/>
                </a:ext>
              </a:extLst>
            </p:cNvPr>
            <p:cNvSpPr/>
            <p:nvPr/>
          </p:nvSpPr>
          <p:spPr>
            <a:xfrm>
              <a:off x="3801175" y="2093300"/>
              <a:ext cx="108400" cy="238650"/>
            </a:xfrm>
            <a:custGeom>
              <a:avLst/>
              <a:gdLst/>
              <a:ahLst/>
              <a:cxnLst/>
              <a:rect l="l" t="t" r="r" b="b"/>
              <a:pathLst>
                <a:path w="4336" h="9546" extrusionOk="0">
                  <a:moveTo>
                    <a:pt x="4336" y="1"/>
                  </a:moveTo>
                  <a:lnTo>
                    <a:pt x="403" y="169"/>
                  </a:lnTo>
                  <a:lnTo>
                    <a:pt x="0" y="7731"/>
                  </a:lnTo>
                  <a:cubicBezTo>
                    <a:pt x="0" y="8000"/>
                    <a:pt x="135" y="8403"/>
                    <a:pt x="403" y="8706"/>
                  </a:cubicBezTo>
                  <a:cubicBezTo>
                    <a:pt x="1244" y="9546"/>
                    <a:pt x="2521" y="9411"/>
                    <a:pt x="3361" y="9546"/>
                  </a:cubicBezTo>
                  <a:cubicBezTo>
                    <a:pt x="3899" y="9546"/>
                    <a:pt x="4201" y="8974"/>
                    <a:pt x="3899" y="8403"/>
                  </a:cubicBezTo>
                  <a:lnTo>
                    <a:pt x="2084" y="7025"/>
                  </a:lnTo>
                  <a:lnTo>
                    <a:pt x="4336" y="1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961;p32">
              <a:extLst>
                <a:ext uri="{FF2B5EF4-FFF2-40B4-BE49-F238E27FC236}">
                  <a16:creationId xmlns:a16="http://schemas.microsoft.com/office/drawing/2014/main" id="{A19C359B-F0DD-4D01-9729-66F5974AD58E}"/>
                </a:ext>
              </a:extLst>
            </p:cNvPr>
            <p:cNvSpPr/>
            <p:nvPr/>
          </p:nvSpPr>
          <p:spPr>
            <a:xfrm>
              <a:off x="3814600" y="1806800"/>
              <a:ext cx="147075" cy="241175"/>
            </a:xfrm>
            <a:custGeom>
              <a:avLst/>
              <a:gdLst/>
              <a:ahLst/>
              <a:cxnLst/>
              <a:rect l="l" t="t" r="r" b="b"/>
              <a:pathLst>
                <a:path w="5883" h="9647" extrusionOk="0">
                  <a:moveTo>
                    <a:pt x="2824" y="0"/>
                  </a:moveTo>
                  <a:cubicBezTo>
                    <a:pt x="1984" y="0"/>
                    <a:pt x="1144" y="404"/>
                    <a:pt x="707" y="1378"/>
                  </a:cubicBezTo>
                  <a:cubicBezTo>
                    <a:pt x="438" y="1681"/>
                    <a:pt x="438" y="2084"/>
                    <a:pt x="438" y="2387"/>
                  </a:cubicBezTo>
                  <a:lnTo>
                    <a:pt x="1" y="9646"/>
                  </a:lnTo>
                  <a:lnTo>
                    <a:pt x="4370" y="9512"/>
                  </a:lnTo>
                  <a:lnTo>
                    <a:pt x="5613" y="5176"/>
                  </a:lnTo>
                  <a:cubicBezTo>
                    <a:pt x="5748" y="4605"/>
                    <a:pt x="5882" y="4201"/>
                    <a:pt x="5882" y="3630"/>
                  </a:cubicBezTo>
                  <a:cubicBezTo>
                    <a:pt x="5882" y="2790"/>
                    <a:pt x="5479" y="1815"/>
                    <a:pt x="4908" y="1109"/>
                  </a:cubicBezTo>
                  <a:cubicBezTo>
                    <a:pt x="4504" y="269"/>
                    <a:pt x="3664" y="0"/>
                    <a:pt x="282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962;p32">
              <a:extLst>
                <a:ext uri="{FF2B5EF4-FFF2-40B4-BE49-F238E27FC236}">
                  <a16:creationId xmlns:a16="http://schemas.microsoft.com/office/drawing/2014/main" id="{562D14E3-66C3-436E-8BFC-1081C86BF1C8}"/>
                </a:ext>
              </a:extLst>
            </p:cNvPr>
            <p:cNvSpPr/>
            <p:nvPr/>
          </p:nvSpPr>
          <p:spPr>
            <a:xfrm>
              <a:off x="3807875" y="2044575"/>
              <a:ext cx="140350" cy="52950"/>
            </a:xfrm>
            <a:custGeom>
              <a:avLst/>
              <a:gdLst/>
              <a:ahLst/>
              <a:cxnLst/>
              <a:rect l="l" t="t" r="r" b="b"/>
              <a:pathLst>
                <a:path w="5614" h="2118" extrusionOk="0">
                  <a:moveTo>
                    <a:pt x="5614" y="1"/>
                  </a:moveTo>
                  <a:lnTo>
                    <a:pt x="135" y="135"/>
                  </a:lnTo>
                  <a:lnTo>
                    <a:pt x="1" y="2118"/>
                  </a:lnTo>
                  <a:lnTo>
                    <a:pt x="4336" y="1950"/>
                  </a:lnTo>
                  <a:lnTo>
                    <a:pt x="561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963;p32">
              <a:extLst>
                <a:ext uri="{FF2B5EF4-FFF2-40B4-BE49-F238E27FC236}">
                  <a16:creationId xmlns:a16="http://schemas.microsoft.com/office/drawing/2014/main" id="{B7821707-35BA-4100-AE96-D2C83EA58467}"/>
                </a:ext>
              </a:extLst>
            </p:cNvPr>
            <p:cNvSpPr/>
            <p:nvPr/>
          </p:nvSpPr>
          <p:spPr>
            <a:xfrm>
              <a:off x="3618850" y="2044575"/>
              <a:ext cx="143700" cy="48750"/>
            </a:xfrm>
            <a:custGeom>
              <a:avLst/>
              <a:gdLst/>
              <a:ahLst/>
              <a:cxnLst/>
              <a:rect l="l" t="t" r="r" b="b"/>
              <a:pathLst>
                <a:path w="5748" h="1950" extrusionOk="0">
                  <a:moveTo>
                    <a:pt x="0" y="1"/>
                  </a:moveTo>
                  <a:lnTo>
                    <a:pt x="1412" y="1950"/>
                  </a:lnTo>
                  <a:lnTo>
                    <a:pt x="5747" y="1950"/>
                  </a:lnTo>
                  <a:lnTo>
                    <a:pt x="547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964;p32">
              <a:extLst>
                <a:ext uri="{FF2B5EF4-FFF2-40B4-BE49-F238E27FC236}">
                  <a16:creationId xmlns:a16="http://schemas.microsoft.com/office/drawing/2014/main" id="{8E05BF23-8AB3-4FB7-BFE9-2AF0C1DC7341}"/>
                </a:ext>
              </a:extLst>
            </p:cNvPr>
            <p:cNvSpPr/>
            <p:nvPr/>
          </p:nvSpPr>
          <p:spPr>
            <a:xfrm>
              <a:off x="3612125" y="1806800"/>
              <a:ext cx="143700" cy="237800"/>
            </a:xfrm>
            <a:custGeom>
              <a:avLst/>
              <a:gdLst/>
              <a:ahLst/>
              <a:cxnLst/>
              <a:rect l="l" t="t" r="r" b="b"/>
              <a:pathLst>
                <a:path w="5748" h="9512" extrusionOk="0">
                  <a:moveTo>
                    <a:pt x="3059" y="0"/>
                  </a:moveTo>
                  <a:cubicBezTo>
                    <a:pt x="2218" y="0"/>
                    <a:pt x="1546" y="269"/>
                    <a:pt x="975" y="975"/>
                  </a:cubicBezTo>
                  <a:cubicBezTo>
                    <a:pt x="403" y="1815"/>
                    <a:pt x="0" y="2790"/>
                    <a:pt x="0" y="3899"/>
                  </a:cubicBezTo>
                  <a:cubicBezTo>
                    <a:pt x="0" y="4336"/>
                    <a:pt x="135" y="4739"/>
                    <a:pt x="135" y="5042"/>
                  </a:cubicBezTo>
                  <a:lnTo>
                    <a:pt x="1378" y="9512"/>
                  </a:lnTo>
                  <a:lnTo>
                    <a:pt x="5747" y="9512"/>
                  </a:lnTo>
                  <a:lnTo>
                    <a:pt x="5579" y="2521"/>
                  </a:lnTo>
                  <a:cubicBezTo>
                    <a:pt x="5579" y="2084"/>
                    <a:pt x="5445" y="1815"/>
                    <a:pt x="5310" y="1378"/>
                  </a:cubicBezTo>
                  <a:cubicBezTo>
                    <a:pt x="4907" y="538"/>
                    <a:pt x="3899" y="0"/>
                    <a:pt x="305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965;p32">
              <a:extLst>
                <a:ext uri="{FF2B5EF4-FFF2-40B4-BE49-F238E27FC236}">
                  <a16:creationId xmlns:a16="http://schemas.microsoft.com/office/drawing/2014/main" id="{5CF38F30-90D7-4FEF-9DA0-987E76A17AEA}"/>
                </a:ext>
              </a:extLst>
            </p:cNvPr>
            <p:cNvSpPr/>
            <p:nvPr/>
          </p:nvSpPr>
          <p:spPr>
            <a:xfrm>
              <a:off x="3654125" y="2093300"/>
              <a:ext cx="105050" cy="238650"/>
            </a:xfrm>
            <a:custGeom>
              <a:avLst/>
              <a:gdLst/>
              <a:ahLst/>
              <a:cxnLst/>
              <a:rect l="l" t="t" r="r" b="b"/>
              <a:pathLst>
                <a:path w="4202" h="9546" extrusionOk="0">
                  <a:moveTo>
                    <a:pt x="269" y="1"/>
                  </a:moveTo>
                  <a:lnTo>
                    <a:pt x="2084" y="7025"/>
                  </a:lnTo>
                  <a:lnTo>
                    <a:pt x="269" y="8403"/>
                  </a:lnTo>
                  <a:cubicBezTo>
                    <a:pt x="1" y="8974"/>
                    <a:pt x="269" y="9546"/>
                    <a:pt x="841" y="9546"/>
                  </a:cubicBezTo>
                  <a:cubicBezTo>
                    <a:pt x="1681" y="9411"/>
                    <a:pt x="2925" y="9546"/>
                    <a:pt x="3765" y="8840"/>
                  </a:cubicBezTo>
                  <a:cubicBezTo>
                    <a:pt x="4067" y="8571"/>
                    <a:pt x="4202" y="8134"/>
                    <a:pt x="4202" y="7731"/>
                  </a:cubicBezTo>
                  <a:lnTo>
                    <a:pt x="4067" y="1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966;p32">
              <a:extLst>
                <a:ext uri="{FF2B5EF4-FFF2-40B4-BE49-F238E27FC236}">
                  <a16:creationId xmlns:a16="http://schemas.microsoft.com/office/drawing/2014/main" id="{337D2F4F-B070-42C9-8EA6-CDEF4931C7AF}"/>
                </a:ext>
              </a:extLst>
            </p:cNvPr>
            <p:cNvSpPr/>
            <p:nvPr/>
          </p:nvSpPr>
          <p:spPr>
            <a:xfrm>
              <a:off x="3706225" y="1631200"/>
              <a:ext cx="119325" cy="203350"/>
            </a:xfrm>
            <a:custGeom>
              <a:avLst/>
              <a:gdLst/>
              <a:ahLst/>
              <a:cxnLst/>
              <a:rect l="l" t="t" r="r" b="b"/>
              <a:pathLst>
                <a:path w="4773" h="8134" extrusionOk="0">
                  <a:moveTo>
                    <a:pt x="3933" y="0"/>
                  </a:moveTo>
                  <a:lnTo>
                    <a:pt x="0" y="437"/>
                  </a:lnTo>
                  <a:lnTo>
                    <a:pt x="0" y="1277"/>
                  </a:lnTo>
                  <a:lnTo>
                    <a:pt x="572" y="5210"/>
                  </a:lnTo>
                  <a:lnTo>
                    <a:pt x="572" y="6319"/>
                  </a:lnTo>
                  <a:cubicBezTo>
                    <a:pt x="706" y="7428"/>
                    <a:pt x="1681" y="8133"/>
                    <a:pt x="2823" y="8133"/>
                  </a:cubicBezTo>
                  <a:cubicBezTo>
                    <a:pt x="3933" y="7999"/>
                    <a:pt x="4773" y="7024"/>
                    <a:pt x="4638" y="5882"/>
                  </a:cubicBezTo>
                  <a:lnTo>
                    <a:pt x="4504" y="4907"/>
                  </a:lnTo>
                  <a:lnTo>
                    <a:pt x="4067" y="840"/>
                  </a:lnTo>
                  <a:lnTo>
                    <a:pt x="3933" y="0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967;p32">
              <a:extLst>
                <a:ext uri="{FF2B5EF4-FFF2-40B4-BE49-F238E27FC236}">
                  <a16:creationId xmlns:a16="http://schemas.microsoft.com/office/drawing/2014/main" id="{2A60D103-6178-4EEF-8631-09CF0C12991E}"/>
                </a:ext>
              </a:extLst>
            </p:cNvPr>
            <p:cNvSpPr/>
            <p:nvPr/>
          </p:nvSpPr>
          <p:spPr>
            <a:xfrm>
              <a:off x="3717150" y="1729500"/>
              <a:ext cx="101675" cy="42025"/>
            </a:xfrm>
            <a:custGeom>
              <a:avLst/>
              <a:gdLst/>
              <a:ahLst/>
              <a:cxnLst/>
              <a:rect l="l" t="t" r="r" b="b"/>
              <a:pathLst>
                <a:path w="4067" h="1681" extrusionOk="0">
                  <a:moveTo>
                    <a:pt x="4067" y="0"/>
                  </a:moveTo>
                  <a:cubicBezTo>
                    <a:pt x="2924" y="135"/>
                    <a:pt x="1815" y="135"/>
                    <a:pt x="706" y="135"/>
                  </a:cubicBezTo>
                  <a:lnTo>
                    <a:pt x="0" y="135"/>
                  </a:lnTo>
                  <a:lnTo>
                    <a:pt x="135" y="1278"/>
                  </a:lnTo>
                  <a:cubicBezTo>
                    <a:pt x="706" y="1546"/>
                    <a:pt x="1378" y="1681"/>
                    <a:pt x="1950" y="1681"/>
                  </a:cubicBezTo>
                  <a:cubicBezTo>
                    <a:pt x="2790" y="1681"/>
                    <a:pt x="3496" y="1412"/>
                    <a:pt x="4067" y="975"/>
                  </a:cubicBezTo>
                  <a:lnTo>
                    <a:pt x="4067" y="0"/>
                  </a:ln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968;p32">
              <a:extLst>
                <a:ext uri="{FF2B5EF4-FFF2-40B4-BE49-F238E27FC236}">
                  <a16:creationId xmlns:a16="http://schemas.microsoft.com/office/drawing/2014/main" id="{8B6B7A52-6939-47BC-9E36-15E369D4399F}"/>
                </a:ext>
              </a:extLst>
            </p:cNvPr>
            <p:cNvSpPr/>
            <p:nvPr/>
          </p:nvSpPr>
          <p:spPr>
            <a:xfrm>
              <a:off x="3891900" y="493050"/>
              <a:ext cx="840250" cy="1409575"/>
            </a:xfrm>
            <a:custGeom>
              <a:avLst/>
              <a:gdLst/>
              <a:ahLst/>
              <a:cxnLst/>
              <a:rect l="l" t="t" r="r" b="b"/>
              <a:pathLst>
                <a:path w="33610" h="56383" extrusionOk="0">
                  <a:moveTo>
                    <a:pt x="18315" y="1"/>
                  </a:moveTo>
                  <a:cubicBezTo>
                    <a:pt x="15526" y="1"/>
                    <a:pt x="12803" y="587"/>
                    <a:pt x="10520" y="1835"/>
                  </a:cubicBezTo>
                  <a:cubicBezTo>
                    <a:pt x="10352" y="1835"/>
                    <a:pt x="10218" y="2003"/>
                    <a:pt x="10083" y="2137"/>
                  </a:cubicBezTo>
                  <a:cubicBezTo>
                    <a:pt x="7159" y="3818"/>
                    <a:pt x="4908" y="6607"/>
                    <a:pt x="3362" y="9699"/>
                  </a:cubicBezTo>
                  <a:cubicBezTo>
                    <a:pt x="135" y="16421"/>
                    <a:pt x="1" y="24252"/>
                    <a:pt x="2118" y="31411"/>
                  </a:cubicBezTo>
                  <a:cubicBezTo>
                    <a:pt x="3799" y="37695"/>
                    <a:pt x="6991" y="43711"/>
                    <a:pt x="11193" y="48753"/>
                  </a:cubicBezTo>
                  <a:cubicBezTo>
                    <a:pt x="12470" y="50299"/>
                    <a:pt x="13881" y="51710"/>
                    <a:pt x="15259" y="53088"/>
                  </a:cubicBezTo>
                  <a:cubicBezTo>
                    <a:pt x="17376" y="54937"/>
                    <a:pt x="19326" y="56180"/>
                    <a:pt x="22115" y="56315"/>
                  </a:cubicBezTo>
                  <a:cubicBezTo>
                    <a:pt x="22454" y="56360"/>
                    <a:pt x="22799" y="56383"/>
                    <a:pt x="23145" y="56383"/>
                  </a:cubicBezTo>
                  <a:cubicBezTo>
                    <a:pt x="25103" y="56383"/>
                    <a:pt x="27120" y="55659"/>
                    <a:pt x="28434" y="54231"/>
                  </a:cubicBezTo>
                  <a:lnTo>
                    <a:pt x="28434" y="54231"/>
                  </a:lnTo>
                  <a:cubicBezTo>
                    <a:pt x="28305" y="54257"/>
                    <a:pt x="28180" y="54270"/>
                    <a:pt x="28060" y="54270"/>
                  </a:cubicBezTo>
                  <a:cubicBezTo>
                    <a:pt x="26356" y="54270"/>
                    <a:pt x="25487" y="51734"/>
                    <a:pt x="25644" y="50164"/>
                  </a:cubicBezTo>
                  <a:cubicBezTo>
                    <a:pt x="26047" y="47644"/>
                    <a:pt x="28165" y="45963"/>
                    <a:pt x="29677" y="44148"/>
                  </a:cubicBezTo>
                  <a:cubicBezTo>
                    <a:pt x="31358" y="42165"/>
                    <a:pt x="32366" y="39645"/>
                    <a:pt x="31929" y="37124"/>
                  </a:cubicBezTo>
                  <a:cubicBezTo>
                    <a:pt x="31526" y="35175"/>
                    <a:pt x="30517" y="33629"/>
                    <a:pt x="29980" y="31814"/>
                  </a:cubicBezTo>
                  <a:cubicBezTo>
                    <a:pt x="29677" y="30974"/>
                    <a:pt x="28837" y="28319"/>
                    <a:pt x="29408" y="27478"/>
                  </a:cubicBezTo>
                  <a:lnTo>
                    <a:pt x="29408" y="27478"/>
                  </a:lnTo>
                  <a:cubicBezTo>
                    <a:pt x="30390" y="28579"/>
                    <a:pt x="31292" y="30364"/>
                    <a:pt x="32931" y="30364"/>
                  </a:cubicBezTo>
                  <a:cubicBezTo>
                    <a:pt x="33144" y="30364"/>
                    <a:pt x="33370" y="30334"/>
                    <a:pt x="33609" y="30268"/>
                  </a:cubicBezTo>
                  <a:lnTo>
                    <a:pt x="33609" y="30268"/>
                  </a:lnTo>
                  <a:cubicBezTo>
                    <a:pt x="33599" y="30270"/>
                    <a:pt x="33588" y="30272"/>
                    <a:pt x="33576" y="30272"/>
                  </a:cubicBezTo>
                  <a:cubicBezTo>
                    <a:pt x="32992" y="30272"/>
                    <a:pt x="31792" y="26899"/>
                    <a:pt x="31660" y="26504"/>
                  </a:cubicBezTo>
                  <a:cubicBezTo>
                    <a:pt x="30954" y="23983"/>
                    <a:pt x="31089" y="21462"/>
                    <a:pt x="31223" y="18942"/>
                  </a:cubicBezTo>
                  <a:cubicBezTo>
                    <a:pt x="31358" y="16421"/>
                    <a:pt x="31526" y="14035"/>
                    <a:pt x="31223" y="11514"/>
                  </a:cubicBezTo>
                  <a:cubicBezTo>
                    <a:pt x="30685" y="8153"/>
                    <a:pt x="29274" y="4792"/>
                    <a:pt x="26619" y="2675"/>
                  </a:cubicBezTo>
                  <a:cubicBezTo>
                    <a:pt x="24502" y="995"/>
                    <a:pt x="21846" y="154"/>
                    <a:pt x="19191" y="20"/>
                  </a:cubicBezTo>
                  <a:cubicBezTo>
                    <a:pt x="18899" y="7"/>
                    <a:pt x="18607" y="1"/>
                    <a:pt x="18315" y="1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969;p32">
              <a:extLst>
                <a:ext uri="{FF2B5EF4-FFF2-40B4-BE49-F238E27FC236}">
                  <a16:creationId xmlns:a16="http://schemas.microsoft.com/office/drawing/2014/main" id="{548747E1-6539-4474-B690-A9CB6E6D7989}"/>
                </a:ext>
              </a:extLst>
            </p:cNvPr>
            <p:cNvSpPr/>
            <p:nvPr/>
          </p:nvSpPr>
          <p:spPr>
            <a:xfrm>
              <a:off x="4056600" y="538900"/>
              <a:ext cx="304175" cy="1172975"/>
            </a:xfrm>
            <a:custGeom>
              <a:avLst/>
              <a:gdLst/>
              <a:ahLst/>
              <a:cxnLst/>
              <a:rect l="l" t="t" r="r" b="b"/>
              <a:pathLst>
                <a:path w="12167" h="46919" extrusionOk="0">
                  <a:moveTo>
                    <a:pt x="3932" y="1"/>
                  </a:moveTo>
                  <a:cubicBezTo>
                    <a:pt x="3764" y="1"/>
                    <a:pt x="3630" y="169"/>
                    <a:pt x="3495" y="303"/>
                  </a:cubicBezTo>
                  <a:cubicBezTo>
                    <a:pt x="2084" y="1009"/>
                    <a:pt x="975" y="1984"/>
                    <a:pt x="0" y="3093"/>
                  </a:cubicBezTo>
                  <a:cubicBezTo>
                    <a:pt x="1815" y="4202"/>
                    <a:pt x="3630" y="5345"/>
                    <a:pt x="5445" y="6723"/>
                  </a:cubicBezTo>
                  <a:cubicBezTo>
                    <a:pt x="4336" y="6050"/>
                    <a:pt x="3495" y="5614"/>
                    <a:pt x="2252" y="5614"/>
                  </a:cubicBezTo>
                  <a:lnTo>
                    <a:pt x="1949" y="5614"/>
                  </a:lnTo>
                  <a:cubicBezTo>
                    <a:pt x="3764" y="7160"/>
                    <a:pt x="6285" y="7865"/>
                    <a:pt x="8268" y="9546"/>
                  </a:cubicBezTo>
                  <a:cubicBezTo>
                    <a:pt x="8806" y="10083"/>
                    <a:pt x="9377" y="10655"/>
                    <a:pt x="9948" y="11226"/>
                  </a:cubicBezTo>
                  <a:cubicBezTo>
                    <a:pt x="9814" y="10789"/>
                    <a:pt x="9814" y="10252"/>
                    <a:pt x="9814" y="9680"/>
                  </a:cubicBezTo>
                  <a:cubicBezTo>
                    <a:pt x="9242" y="6319"/>
                    <a:pt x="7696" y="2958"/>
                    <a:pt x="5041" y="841"/>
                  </a:cubicBezTo>
                  <a:cubicBezTo>
                    <a:pt x="4605" y="572"/>
                    <a:pt x="4336" y="303"/>
                    <a:pt x="3932" y="1"/>
                  </a:cubicBezTo>
                  <a:close/>
                  <a:moveTo>
                    <a:pt x="10217" y="25073"/>
                  </a:moveTo>
                  <a:cubicBezTo>
                    <a:pt x="9948" y="25644"/>
                    <a:pt x="9646" y="26216"/>
                    <a:pt x="9242" y="26888"/>
                  </a:cubicBezTo>
                  <a:lnTo>
                    <a:pt x="9108" y="27056"/>
                  </a:lnTo>
                  <a:cubicBezTo>
                    <a:pt x="9814" y="27896"/>
                    <a:pt x="10486" y="28568"/>
                    <a:pt x="11494" y="28568"/>
                  </a:cubicBezTo>
                  <a:cubicBezTo>
                    <a:pt x="11763" y="28568"/>
                    <a:pt x="11898" y="28568"/>
                    <a:pt x="12166" y="28434"/>
                  </a:cubicBezTo>
                  <a:cubicBezTo>
                    <a:pt x="11629" y="28434"/>
                    <a:pt x="10654" y="26048"/>
                    <a:pt x="10217" y="25073"/>
                  </a:cubicBezTo>
                  <a:close/>
                  <a:moveTo>
                    <a:pt x="10217" y="34618"/>
                  </a:moveTo>
                  <a:cubicBezTo>
                    <a:pt x="9948" y="35592"/>
                    <a:pt x="9108" y="36433"/>
                    <a:pt x="8268" y="36970"/>
                  </a:cubicBezTo>
                  <a:cubicBezTo>
                    <a:pt x="7562" y="37273"/>
                    <a:pt x="6991" y="37407"/>
                    <a:pt x="6150" y="37407"/>
                  </a:cubicBezTo>
                  <a:lnTo>
                    <a:pt x="5445" y="37407"/>
                  </a:lnTo>
                  <a:cubicBezTo>
                    <a:pt x="4336" y="39222"/>
                    <a:pt x="2924" y="40903"/>
                    <a:pt x="1412" y="42449"/>
                  </a:cubicBezTo>
                  <a:cubicBezTo>
                    <a:pt x="2386" y="43995"/>
                    <a:pt x="3495" y="45541"/>
                    <a:pt x="4605" y="46919"/>
                  </a:cubicBezTo>
                  <a:cubicBezTo>
                    <a:pt x="5445" y="45104"/>
                    <a:pt x="6991" y="43692"/>
                    <a:pt x="8268" y="42314"/>
                  </a:cubicBezTo>
                  <a:cubicBezTo>
                    <a:pt x="9948" y="40331"/>
                    <a:pt x="10923" y="37811"/>
                    <a:pt x="10352" y="35290"/>
                  </a:cubicBezTo>
                  <a:cubicBezTo>
                    <a:pt x="10352" y="35021"/>
                    <a:pt x="10352" y="34887"/>
                    <a:pt x="10217" y="34618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970;p32">
              <a:extLst>
                <a:ext uri="{FF2B5EF4-FFF2-40B4-BE49-F238E27FC236}">
                  <a16:creationId xmlns:a16="http://schemas.microsoft.com/office/drawing/2014/main" id="{E39C8106-1F31-4C6A-83AA-519F66B4BA9C}"/>
                </a:ext>
              </a:extLst>
            </p:cNvPr>
            <p:cNvSpPr/>
            <p:nvPr/>
          </p:nvSpPr>
          <p:spPr>
            <a:xfrm>
              <a:off x="2718975" y="714525"/>
              <a:ext cx="861250" cy="1396700"/>
            </a:xfrm>
            <a:custGeom>
              <a:avLst/>
              <a:gdLst/>
              <a:ahLst/>
              <a:cxnLst/>
              <a:rect l="l" t="t" r="r" b="b"/>
              <a:pathLst>
                <a:path w="34450" h="55868" extrusionOk="0">
                  <a:moveTo>
                    <a:pt x="0" y="28971"/>
                  </a:moveTo>
                  <a:lnTo>
                    <a:pt x="0" y="28971"/>
                  </a:lnTo>
                  <a:cubicBezTo>
                    <a:pt x="15" y="28978"/>
                    <a:pt x="30" y="28984"/>
                    <a:pt x="46" y="28987"/>
                  </a:cubicBezTo>
                  <a:lnTo>
                    <a:pt x="46" y="28987"/>
                  </a:lnTo>
                  <a:cubicBezTo>
                    <a:pt x="31" y="28981"/>
                    <a:pt x="15" y="28976"/>
                    <a:pt x="0" y="28971"/>
                  </a:cubicBezTo>
                  <a:close/>
                  <a:moveTo>
                    <a:pt x="16805" y="0"/>
                  </a:moveTo>
                  <a:cubicBezTo>
                    <a:pt x="14149" y="0"/>
                    <a:pt x="11494" y="538"/>
                    <a:pt x="9243" y="1949"/>
                  </a:cubicBezTo>
                  <a:cubicBezTo>
                    <a:pt x="6453" y="3899"/>
                    <a:pt x="4638" y="7125"/>
                    <a:pt x="3932" y="10486"/>
                  </a:cubicBezTo>
                  <a:cubicBezTo>
                    <a:pt x="3361" y="12872"/>
                    <a:pt x="3361" y="15393"/>
                    <a:pt x="3227" y="17779"/>
                  </a:cubicBezTo>
                  <a:cubicBezTo>
                    <a:pt x="3227" y="20300"/>
                    <a:pt x="3092" y="22820"/>
                    <a:pt x="2252" y="25341"/>
                  </a:cubicBezTo>
                  <a:cubicBezTo>
                    <a:pt x="2123" y="25728"/>
                    <a:pt x="696" y="28989"/>
                    <a:pt x="75" y="28989"/>
                  </a:cubicBezTo>
                  <a:cubicBezTo>
                    <a:pt x="65" y="28989"/>
                    <a:pt x="55" y="28988"/>
                    <a:pt x="46" y="28987"/>
                  </a:cubicBezTo>
                  <a:lnTo>
                    <a:pt x="46" y="28987"/>
                  </a:lnTo>
                  <a:cubicBezTo>
                    <a:pt x="319" y="29079"/>
                    <a:pt x="578" y="29120"/>
                    <a:pt x="825" y="29120"/>
                  </a:cubicBezTo>
                  <a:cubicBezTo>
                    <a:pt x="2344" y="29120"/>
                    <a:pt x="3389" y="27540"/>
                    <a:pt x="4336" y="26450"/>
                  </a:cubicBezTo>
                  <a:lnTo>
                    <a:pt x="4336" y="26450"/>
                  </a:lnTo>
                  <a:cubicBezTo>
                    <a:pt x="4907" y="27425"/>
                    <a:pt x="3932" y="29945"/>
                    <a:pt x="3496" y="30786"/>
                  </a:cubicBezTo>
                  <a:cubicBezTo>
                    <a:pt x="2823" y="32466"/>
                    <a:pt x="1681" y="34012"/>
                    <a:pt x="1277" y="35827"/>
                  </a:cubicBezTo>
                  <a:cubicBezTo>
                    <a:pt x="572" y="38516"/>
                    <a:pt x="1277" y="41036"/>
                    <a:pt x="2823" y="43120"/>
                  </a:cubicBezTo>
                  <a:cubicBezTo>
                    <a:pt x="4201" y="44935"/>
                    <a:pt x="6184" y="46918"/>
                    <a:pt x="6319" y="49438"/>
                  </a:cubicBezTo>
                  <a:cubicBezTo>
                    <a:pt x="6443" y="50994"/>
                    <a:pt x="5502" y="53385"/>
                    <a:pt x="3682" y="53385"/>
                  </a:cubicBezTo>
                  <a:cubicBezTo>
                    <a:pt x="3536" y="53385"/>
                    <a:pt x="3384" y="53370"/>
                    <a:pt x="3227" y="53337"/>
                  </a:cubicBezTo>
                  <a:lnTo>
                    <a:pt x="3227" y="53337"/>
                  </a:lnTo>
                  <a:cubicBezTo>
                    <a:pt x="4773" y="55017"/>
                    <a:pt x="7159" y="55858"/>
                    <a:pt x="9377" y="55858"/>
                  </a:cubicBezTo>
                  <a:cubicBezTo>
                    <a:pt x="9517" y="55864"/>
                    <a:pt x="9655" y="55868"/>
                    <a:pt x="9792" y="55868"/>
                  </a:cubicBezTo>
                  <a:cubicBezTo>
                    <a:pt x="12407" y="55868"/>
                    <a:pt x="14396" y="54665"/>
                    <a:pt x="16536" y="53068"/>
                  </a:cubicBezTo>
                  <a:cubicBezTo>
                    <a:pt x="18787" y="51253"/>
                    <a:pt x="21006" y="49136"/>
                    <a:pt x="22989" y="46750"/>
                  </a:cubicBezTo>
                  <a:cubicBezTo>
                    <a:pt x="26618" y="42549"/>
                    <a:pt x="29408" y="37810"/>
                    <a:pt x="31391" y="32634"/>
                  </a:cubicBezTo>
                  <a:cubicBezTo>
                    <a:pt x="33911" y="25610"/>
                    <a:pt x="34449" y="17779"/>
                    <a:pt x="31794" y="10923"/>
                  </a:cubicBezTo>
                  <a:cubicBezTo>
                    <a:pt x="30550" y="7696"/>
                    <a:pt x="28568" y="4739"/>
                    <a:pt x="25778" y="2655"/>
                  </a:cubicBezTo>
                  <a:cubicBezTo>
                    <a:pt x="25207" y="2386"/>
                    <a:pt x="24669" y="1949"/>
                    <a:pt x="24098" y="1681"/>
                  </a:cubicBezTo>
                  <a:cubicBezTo>
                    <a:pt x="21846" y="538"/>
                    <a:pt x="19325" y="0"/>
                    <a:pt x="16805" y="0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971;p32">
              <a:extLst>
                <a:ext uri="{FF2B5EF4-FFF2-40B4-BE49-F238E27FC236}">
                  <a16:creationId xmlns:a16="http://schemas.microsoft.com/office/drawing/2014/main" id="{59805321-2B20-4A22-B7EE-118F0F0AFEBE}"/>
                </a:ext>
              </a:extLst>
            </p:cNvPr>
            <p:cNvSpPr/>
            <p:nvPr/>
          </p:nvSpPr>
          <p:spPr>
            <a:xfrm>
              <a:off x="3135725" y="1369050"/>
              <a:ext cx="315100" cy="514225"/>
            </a:xfrm>
            <a:custGeom>
              <a:avLst/>
              <a:gdLst/>
              <a:ahLst/>
              <a:cxnLst/>
              <a:rect l="l" t="t" r="r" b="b"/>
              <a:pathLst>
                <a:path w="12604" h="20569" extrusionOk="0">
                  <a:moveTo>
                    <a:pt x="975" y="0"/>
                  </a:moveTo>
                  <a:cubicBezTo>
                    <a:pt x="706" y="572"/>
                    <a:pt x="269" y="840"/>
                    <a:pt x="135" y="840"/>
                  </a:cubicBezTo>
                  <a:lnTo>
                    <a:pt x="0" y="840"/>
                  </a:lnTo>
                  <a:cubicBezTo>
                    <a:pt x="437" y="975"/>
                    <a:pt x="706" y="1109"/>
                    <a:pt x="840" y="1109"/>
                  </a:cubicBezTo>
                  <a:cubicBezTo>
                    <a:pt x="1277" y="1109"/>
                    <a:pt x="1546" y="975"/>
                    <a:pt x="1949" y="840"/>
                  </a:cubicBezTo>
                  <a:cubicBezTo>
                    <a:pt x="1546" y="572"/>
                    <a:pt x="1277" y="269"/>
                    <a:pt x="975" y="0"/>
                  </a:cubicBezTo>
                  <a:close/>
                  <a:moveTo>
                    <a:pt x="3932" y="1950"/>
                  </a:moveTo>
                  <a:cubicBezTo>
                    <a:pt x="3798" y="2252"/>
                    <a:pt x="3630" y="2521"/>
                    <a:pt x="3630" y="2655"/>
                  </a:cubicBezTo>
                  <a:cubicBezTo>
                    <a:pt x="3495" y="2790"/>
                    <a:pt x="3495" y="2924"/>
                    <a:pt x="3361" y="3092"/>
                  </a:cubicBezTo>
                  <a:cubicBezTo>
                    <a:pt x="3630" y="2790"/>
                    <a:pt x="3932" y="2386"/>
                    <a:pt x="4201" y="2084"/>
                  </a:cubicBezTo>
                  <a:cubicBezTo>
                    <a:pt x="4067" y="2084"/>
                    <a:pt x="3932" y="2084"/>
                    <a:pt x="3932" y="1950"/>
                  </a:cubicBezTo>
                  <a:close/>
                  <a:moveTo>
                    <a:pt x="2958" y="3932"/>
                  </a:moveTo>
                  <a:lnTo>
                    <a:pt x="2958" y="3932"/>
                  </a:lnTo>
                  <a:cubicBezTo>
                    <a:pt x="2386" y="5176"/>
                    <a:pt x="1681" y="6453"/>
                    <a:pt x="1277" y="7831"/>
                  </a:cubicBezTo>
                  <a:cubicBezTo>
                    <a:pt x="571" y="10352"/>
                    <a:pt x="1277" y="12872"/>
                    <a:pt x="2958" y="14990"/>
                  </a:cubicBezTo>
                  <a:cubicBezTo>
                    <a:pt x="4201" y="16670"/>
                    <a:pt x="5882" y="18485"/>
                    <a:pt x="6319" y="20569"/>
                  </a:cubicBezTo>
                  <a:cubicBezTo>
                    <a:pt x="8671" y="17779"/>
                    <a:pt x="10788" y="14687"/>
                    <a:pt x="12603" y="11326"/>
                  </a:cubicBezTo>
                  <a:cubicBezTo>
                    <a:pt x="11494" y="10789"/>
                    <a:pt x="10520" y="9948"/>
                    <a:pt x="9679" y="9243"/>
                  </a:cubicBezTo>
                  <a:cubicBezTo>
                    <a:pt x="9511" y="9243"/>
                    <a:pt x="9377" y="9377"/>
                    <a:pt x="9242" y="9512"/>
                  </a:cubicBezTo>
                  <a:cubicBezTo>
                    <a:pt x="8537" y="9814"/>
                    <a:pt x="7831" y="9948"/>
                    <a:pt x="7159" y="9948"/>
                  </a:cubicBezTo>
                  <a:cubicBezTo>
                    <a:pt x="4773" y="9948"/>
                    <a:pt x="2655" y="7966"/>
                    <a:pt x="2655" y="5445"/>
                  </a:cubicBezTo>
                  <a:cubicBezTo>
                    <a:pt x="2655" y="4907"/>
                    <a:pt x="2790" y="4470"/>
                    <a:pt x="2958" y="3932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972;p32">
              <a:extLst>
                <a:ext uri="{FF2B5EF4-FFF2-40B4-BE49-F238E27FC236}">
                  <a16:creationId xmlns:a16="http://schemas.microsoft.com/office/drawing/2014/main" id="{153086B4-590F-4CE6-8033-0ABD1149B7B0}"/>
                </a:ext>
              </a:extLst>
            </p:cNvPr>
            <p:cNvSpPr/>
            <p:nvPr/>
          </p:nvSpPr>
          <p:spPr>
            <a:xfrm>
              <a:off x="3198725" y="661575"/>
              <a:ext cx="1124250" cy="1071300"/>
            </a:xfrm>
            <a:custGeom>
              <a:avLst/>
              <a:gdLst/>
              <a:ahLst/>
              <a:cxnLst/>
              <a:rect l="l" t="t" r="r" b="b"/>
              <a:pathLst>
                <a:path w="44970" h="42852" extrusionOk="0">
                  <a:moveTo>
                    <a:pt x="21443" y="1"/>
                  </a:moveTo>
                  <a:cubicBezTo>
                    <a:pt x="9512" y="1"/>
                    <a:pt x="1" y="9680"/>
                    <a:pt x="1" y="21443"/>
                  </a:cubicBezTo>
                  <a:cubicBezTo>
                    <a:pt x="1" y="24670"/>
                    <a:pt x="707" y="27593"/>
                    <a:pt x="1816" y="30383"/>
                  </a:cubicBezTo>
                  <a:cubicBezTo>
                    <a:pt x="841" y="31089"/>
                    <a:pt x="135" y="32366"/>
                    <a:pt x="135" y="33744"/>
                  </a:cubicBezTo>
                  <a:cubicBezTo>
                    <a:pt x="135" y="36265"/>
                    <a:pt x="2253" y="38247"/>
                    <a:pt x="4639" y="38247"/>
                  </a:cubicBezTo>
                  <a:cubicBezTo>
                    <a:pt x="5613" y="38247"/>
                    <a:pt x="6454" y="37945"/>
                    <a:pt x="7159" y="37542"/>
                  </a:cubicBezTo>
                  <a:cubicBezTo>
                    <a:pt x="10924" y="40903"/>
                    <a:pt x="15965" y="42852"/>
                    <a:pt x="21443" y="42852"/>
                  </a:cubicBezTo>
                  <a:cubicBezTo>
                    <a:pt x="29274" y="42852"/>
                    <a:pt x="35996" y="38651"/>
                    <a:pt x="39760" y="32500"/>
                  </a:cubicBezTo>
                  <a:lnTo>
                    <a:pt x="40465" y="32500"/>
                  </a:lnTo>
                  <a:cubicBezTo>
                    <a:pt x="42852" y="32500"/>
                    <a:pt x="44969" y="30551"/>
                    <a:pt x="44969" y="28030"/>
                  </a:cubicBezTo>
                  <a:cubicBezTo>
                    <a:pt x="44969" y="26484"/>
                    <a:pt x="43961" y="24938"/>
                    <a:pt x="42717" y="24233"/>
                  </a:cubicBezTo>
                  <a:cubicBezTo>
                    <a:pt x="42717" y="23258"/>
                    <a:pt x="42852" y="22418"/>
                    <a:pt x="42852" y="21443"/>
                  </a:cubicBezTo>
                  <a:cubicBezTo>
                    <a:pt x="42852" y="9680"/>
                    <a:pt x="33206" y="1"/>
                    <a:pt x="21443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973;p32">
              <a:extLst>
                <a:ext uri="{FF2B5EF4-FFF2-40B4-BE49-F238E27FC236}">
                  <a16:creationId xmlns:a16="http://schemas.microsoft.com/office/drawing/2014/main" id="{7D879F0C-F3A7-4D49-A9AD-4DD859D495A5}"/>
                </a:ext>
              </a:extLst>
            </p:cNvPr>
            <p:cNvSpPr/>
            <p:nvPr/>
          </p:nvSpPr>
          <p:spPr>
            <a:xfrm>
              <a:off x="3352500" y="1064050"/>
              <a:ext cx="830150" cy="259650"/>
            </a:xfrm>
            <a:custGeom>
              <a:avLst/>
              <a:gdLst/>
              <a:ahLst/>
              <a:cxnLst/>
              <a:rect l="l" t="t" r="r" b="b"/>
              <a:pathLst>
                <a:path w="33206" h="10386" extrusionOk="0">
                  <a:moveTo>
                    <a:pt x="21711" y="0"/>
                  </a:moveTo>
                  <a:cubicBezTo>
                    <a:pt x="21577" y="841"/>
                    <a:pt x="20333" y="1681"/>
                    <a:pt x="19056" y="2823"/>
                  </a:cubicBezTo>
                  <a:cubicBezTo>
                    <a:pt x="20468" y="2823"/>
                    <a:pt x="21711" y="2958"/>
                    <a:pt x="22854" y="3227"/>
                  </a:cubicBezTo>
                  <a:cubicBezTo>
                    <a:pt x="22854" y="2689"/>
                    <a:pt x="22551" y="1983"/>
                    <a:pt x="22417" y="1412"/>
                  </a:cubicBezTo>
                  <a:cubicBezTo>
                    <a:pt x="22283" y="1009"/>
                    <a:pt x="21711" y="572"/>
                    <a:pt x="21711" y="0"/>
                  </a:cubicBezTo>
                  <a:close/>
                  <a:moveTo>
                    <a:pt x="0" y="6184"/>
                  </a:moveTo>
                  <a:cubicBezTo>
                    <a:pt x="168" y="6453"/>
                    <a:pt x="571" y="7730"/>
                    <a:pt x="1008" y="8839"/>
                  </a:cubicBezTo>
                  <a:cubicBezTo>
                    <a:pt x="1412" y="8402"/>
                    <a:pt x="1849" y="7999"/>
                    <a:pt x="2252" y="7730"/>
                  </a:cubicBezTo>
                  <a:cubicBezTo>
                    <a:pt x="1546" y="7428"/>
                    <a:pt x="706" y="6890"/>
                    <a:pt x="0" y="6184"/>
                  </a:cubicBezTo>
                  <a:close/>
                  <a:moveTo>
                    <a:pt x="29408" y="437"/>
                  </a:moveTo>
                  <a:cubicBezTo>
                    <a:pt x="28567" y="1681"/>
                    <a:pt x="27324" y="2958"/>
                    <a:pt x="26047" y="4067"/>
                  </a:cubicBezTo>
                  <a:lnTo>
                    <a:pt x="25912" y="4067"/>
                  </a:lnTo>
                  <a:cubicBezTo>
                    <a:pt x="29004" y="5344"/>
                    <a:pt x="31525" y="7293"/>
                    <a:pt x="33205" y="10385"/>
                  </a:cubicBezTo>
                  <a:lnTo>
                    <a:pt x="33205" y="9680"/>
                  </a:lnTo>
                  <a:cubicBezTo>
                    <a:pt x="33071" y="8571"/>
                    <a:pt x="32769" y="7428"/>
                    <a:pt x="32365" y="6319"/>
                  </a:cubicBezTo>
                  <a:cubicBezTo>
                    <a:pt x="31525" y="4369"/>
                    <a:pt x="30248" y="2521"/>
                    <a:pt x="29408" y="437"/>
                  </a:cubicBez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974;p32">
              <a:extLst>
                <a:ext uri="{FF2B5EF4-FFF2-40B4-BE49-F238E27FC236}">
                  <a16:creationId xmlns:a16="http://schemas.microsoft.com/office/drawing/2014/main" id="{7956E721-7885-44EC-93C9-29AF40104545}"/>
                </a:ext>
              </a:extLst>
            </p:cNvPr>
            <p:cNvSpPr/>
            <p:nvPr/>
          </p:nvSpPr>
          <p:spPr>
            <a:xfrm>
              <a:off x="4266650" y="1267375"/>
              <a:ext cx="56325" cy="94975"/>
            </a:xfrm>
            <a:custGeom>
              <a:avLst/>
              <a:gdLst/>
              <a:ahLst/>
              <a:cxnLst/>
              <a:rect l="l" t="t" r="r" b="b"/>
              <a:pathLst>
                <a:path w="2253" h="3799" extrusionOk="0">
                  <a:moveTo>
                    <a:pt x="1" y="1"/>
                  </a:moveTo>
                  <a:cubicBezTo>
                    <a:pt x="1244" y="707"/>
                    <a:pt x="2252" y="2253"/>
                    <a:pt x="2252" y="3798"/>
                  </a:cubicBezTo>
                  <a:cubicBezTo>
                    <a:pt x="2252" y="2118"/>
                    <a:pt x="1244" y="707"/>
                    <a:pt x="1" y="1"/>
                  </a:cubicBezTo>
                  <a:close/>
                </a:path>
              </a:pathLst>
            </a:custGeom>
            <a:solidFill>
              <a:srgbClr val="F0D3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975;p32">
              <a:extLst>
                <a:ext uri="{FF2B5EF4-FFF2-40B4-BE49-F238E27FC236}">
                  <a16:creationId xmlns:a16="http://schemas.microsoft.com/office/drawing/2014/main" id="{CEB963D2-A019-4E38-BFF8-C0C2161238BD}"/>
                </a:ext>
              </a:extLst>
            </p:cNvPr>
            <p:cNvSpPr/>
            <p:nvPr/>
          </p:nvSpPr>
          <p:spPr>
            <a:xfrm>
              <a:off x="4210350" y="1463150"/>
              <a:ext cx="52950" cy="10950"/>
            </a:xfrm>
            <a:custGeom>
              <a:avLst/>
              <a:gdLst/>
              <a:ahLst/>
              <a:cxnLst/>
              <a:rect l="l" t="t" r="r" b="b"/>
              <a:pathLst>
                <a:path w="2118" h="438" extrusionOk="0">
                  <a:moveTo>
                    <a:pt x="2117" y="1"/>
                  </a:moveTo>
                  <a:lnTo>
                    <a:pt x="2117" y="1"/>
                  </a:lnTo>
                  <a:cubicBezTo>
                    <a:pt x="1412" y="303"/>
                    <a:pt x="706" y="437"/>
                    <a:pt x="0" y="437"/>
                  </a:cubicBezTo>
                  <a:cubicBezTo>
                    <a:pt x="841" y="437"/>
                    <a:pt x="1412" y="303"/>
                    <a:pt x="2117" y="1"/>
                  </a:cubicBezTo>
                  <a:close/>
                </a:path>
              </a:pathLst>
            </a:custGeom>
            <a:solidFill>
              <a:srgbClr val="E7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976;p32">
              <a:extLst>
                <a:ext uri="{FF2B5EF4-FFF2-40B4-BE49-F238E27FC236}">
                  <a16:creationId xmlns:a16="http://schemas.microsoft.com/office/drawing/2014/main" id="{527EC3E6-0763-49D0-BA24-85035B9573D7}"/>
                </a:ext>
              </a:extLst>
            </p:cNvPr>
            <p:cNvSpPr/>
            <p:nvPr/>
          </p:nvSpPr>
          <p:spPr>
            <a:xfrm>
              <a:off x="4192700" y="1243000"/>
              <a:ext cx="130275" cy="231100"/>
            </a:xfrm>
            <a:custGeom>
              <a:avLst/>
              <a:gdLst/>
              <a:ahLst/>
              <a:cxnLst/>
              <a:rect l="l" t="t" r="r" b="b"/>
              <a:pathLst>
                <a:path w="5211" h="9244" extrusionOk="0">
                  <a:moveTo>
                    <a:pt x="2958" y="1"/>
                  </a:moveTo>
                  <a:cubicBezTo>
                    <a:pt x="2118" y="1413"/>
                    <a:pt x="1143" y="2925"/>
                    <a:pt x="1" y="4336"/>
                  </a:cubicBezTo>
                  <a:cubicBezTo>
                    <a:pt x="706" y="5882"/>
                    <a:pt x="706" y="7697"/>
                    <a:pt x="1" y="9243"/>
                  </a:cubicBezTo>
                  <a:lnTo>
                    <a:pt x="706" y="9243"/>
                  </a:lnTo>
                  <a:cubicBezTo>
                    <a:pt x="1412" y="9243"/>
                    <a:pt x="2118" y="9109"/>
                    <a:pt x="2824" y="8806"/>
                  </a:cubicBezTo>
                  <a:cubicBezTo>
                    <a:pt x="4067" y="7966"/>
                    <a:pt x="5042" y="6588"/>
                    <a:pt x="5210" y="5177"/>
                  </a:cubicBezTo>
                  <a:lnTo>
                    <a:pt x="5210" y="4773"/>
                  </a:lnTo>
                  <a:cubicBezTo>
                    <a:pt x="5210" y="3227"/>
                    <a:pt x="4202" y="1681"/>
                    <a:pt x="2958" y="976"/>
                  </a:cubicBezTo>
                  <a:lnTo>
                    <a:pt x="2958" y="1"/>
                  </a:ln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977;p32">
              <a:extLst>
                <a:ext uri="{FF2B5EF4-FFF2-40B4-BE49-F238E27FC236}">
                  <a16:creationId xmlns:a16="http://schemas.microsoft.com/office/drawing/2014/main" id="{EE83BE8D-D17D-48E5-BDEF-F82A4C9A00E3}"/>
                </a:ext>
              </a:extLst>
            </p:cNvPr>
            <p:cNvSpPr/>
            <p:nvPr/>
          </p:nvSpPr>
          <p:spPr>
            <a:xfrm>
              <a:off x="3209650" y="1446350"/>
              <a:ext cx="10100" cy="21025"/>
            </a:xfrm>
            <a:custGeom>
              <a:avLst/>
              <a:gdLst/>
              <a:ahLst/>
              <a:cxnLst/>
              <a:rect l="l" t="t" r="r" b="b"/>
              <a:pathLst>
                <a:path w="404" h="841" extrusionOk="0">
                  <a:moveTo>
                    <a:pt x="404" y="0"/>
                  </a:moveTo>
                  <a:cubicBezTo>
                    <a:pt x="270" y="269"/>
                    <a:pt x="135" y="538"/>
                    <a:pt x="1" y="840"/>
                  </a:cubicBezTo>
                  <a:lnTo>
                    <a:pt x="135" y="840"/>
                  </a:lnTo>
                  <a:cubicBezTo>
                    <a:pt x="135" y="538"/>
                    <a:pt x="270" y="404"/>
                    <a:pt x="404" y="135"/>
                  </a:cubicBezTo>
                  <a:lnTo>
                    <a:pt x="404" y="0"/>
                  </a:lnTo>
                  <a:close/>
                </a:path>
              </a:pathLst>
            </a:custGeom>
            <a:solidFill>
              <a:srgbClr val="F0D3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978;p32">
              <a:extLst>
                <a:ext uri="{FF2B5EF4-FFF2-40B4-BE49-F238E27FC236}">
                  <a16:creationId xmlns:a16="http://schemas.microsoft.com/office/drawing/2014/main" id="{8D40C63D-0482-47AA-9C48-04583E9AECE5}"/>
                </a:ext>
              </a:extLst>
            </p:cNvPr>
            <p:cNvSpPr/>
            <p:nvPr/>
          </p:nvSpPr>
          <p:spPr>
            <a:xfrm>
              <a:off x="3202100" y="1421125"/>
              <a:ext cx="38675" cy="83975"/>
            </a:xfrm>
            <a:custGeom>
              <a:avLst/>
              <a:gdLst/>
              <a:ahLst/>
              <a:cxnLst/>
              <a:rect l="l" t="t" r="r" b="b"/>
              <a:pathLst>
                <a:path w="1547" h="3359" extrusionOk="0">
                  <a:moveTo>
                    <a:pt x="1546" y="1"/>
                  </a:moveTo>
                  <a:cubicBezTo>
                    <a:pt x="1277" y="303"/>
                    <a:pt x="975" y="707"/>
                    <a:pt x="706" y="1009"/>
                  </a:cubicBezTo>
                  <a:lnTo>
                    <a:pt x="706" y="1144"/>
                  </a:lnTo>
                  <a:cubicBezTo>
                    <a:pt x="975" y="707"/>
                    <a:pt x="1277" y="438"/>
                    <a:pt x="1546" y="169"/>
                  </a:cubicBezTo>
                  <a:lnTo>
                    <a:pt x="1546" y="1"/>
                  </a:lnTo>
                  <a:close/>
                  <a:moveTo>
                    <a:pt x="303" y="1849"/>
                  </a:moveTo>
                  <a:cubicBezTo>
                    <a:pt x="192" y="2204"/>
                    <a:pt x="96" y="2514"/>
                    <a:pt x="43" y="2839"/>
                  </a:cubicBezTo>
                  <a:lnTo>
                    <a:pt x="43" y="2839"/>
                  </a:lnTo>
                  <a:cubicBezTo>
                    <a:pt x="104" y="2474"/>
                    <a:pt x="232" y="2123"/>
                    <a:pt x="437" y="1849"/>
                  </a:cubicBezTo>
                  <a:close/>
                  <a:moveTo>
                    <a:pt x="43" y="2839"/>
                  </a:moveTo>
                  <a:cubicBezTo>
                    <a:pt x="14" y="3011"/>
                    <a:pt x="0" y="3186"/>
                    <a:pt x="0" y="3358"/>
                  </a:cubicBezTo>
                  <a:lnTo>
                    <a:pt x="0" y="3358"/>
                  </a:lnTo>
                  <a:cubicBezTo>
                    <a:pt x="0" y="3176"/>
                    <a:pt x="16" y="3006"/>
                    <a:pt x="43" y="2839"/>
                  </a:cubicBezTo>
                  <a:close/>
                </a:path>
              </a:pathLst>
            </a:custGeom>
            <a:solidFill>
              <a:srgbClr val="E7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979;p32">
              <a:extLst>
                <a:ext uri="{FF2B5EF4-FFF2-40B4-BE49-F238E27FC236}">
                  <a16:creationId xmlns:a16="http://schemas.microsoft.com/office/drawing/2014/main" id="{BE3D1C9A-770C-4C81-8A7B-E8BB39DCB010}"/>
                </a:ext>
              </a:extLst>
            </p:cNvPr>
            <p:cNvSpPr/>
            <p:nvPr/>
          </p:nvSpPr>
          <p:spPr>
            <a:xfrm>
              <a:off x="3202100" y="1320300"/>
              <a:ext cx="175625" cy="297475"/>
            </a:xfrm>
            <a:custGeom>
              <a:avLst/>
              <a:gdLst/>
              <a:ahLst/>
              <a:cxnLst/>
              <a:rect l="l" t="t" r="r" b="b"/>
              <a:pathLst>
                <a:path w="7025" h="11899" extrusionOk="0">
                  <a:moveTo>
                    <a:pt x="2655" y="1"/>
                  </a:moveTo>
                  <a:cubicBezTo>
                    <a:pt x="2655" y="1"/>
                    <a:pt x="2521" y="841"/>
                    <a:pt x="2521" y="1816"/>
                  </a:cubicBezTo>
                  <a:cubicBezTo>
                    <a:pt x="2655" y="2522"/>
                    <a:pt x="2958" y="3496"/>
                    <a:pt x="3495" y="4336"/>
                  </a:cubicBezTo>
                  <a:lnTo>
                    <a:pt x="3495" y="4471"/>
                  </a:lnTo>
                  <a:lnTo>
                    <a:pt x="3092" y="4471"/>
                  </a:lnTo>
                  <a:cubicBezTo>
                    <a:pt x="2655" y="4471"/>
                    <a:pt x="2118" y="4336"/>
                    <a:pt x="1546" y="4202"/>
                  </a:cubicBezTo>
                  <a:cubicBezTo>
                    <a:pt x="1277" y="4471"/>
                    <a:pt x="975" y="4740"/>
                    <a:pt x="706" y="5177"/>
                  </a:cubicBezTo>
                  <a:cubicBezTo>
                    <a:pt x="572" y="5446"/>
                    <a:pt x="437" y="5580"/>
                    <a:pt x="437" y="5882"/>
                  </a:cubicBezTo>
                  <a:cubicBezTo>
                    <a:pt x="135" y="6286"/>
                    <a:pt x="0" y="6857"/>
                    <a:pt x="0" y="7395"/>
                  </a:cubicBezTo>
                  <a:cubicBezTo>
                    <a:pt x="0" y="9916"/>
                    <a:pt x="2118" y="11898"/>
                    <a:pt x="4504" y="11898"/>
                  </a:cubicBezTo>
                  <a:cubicBezTo>
                    <a:pt x="4773" y="11898"/>
                    <a:pt x="5747" y="11764"/>
                    <a:pt x="6587" y="11462"/>
                  </a:cubicBezTo>
                  <a:cubicBezTo>
                    <a:pt x="6722" y="11327"/>
                    <a:pt x="6856" y="11193"/>
                    <a:pt x="7024" y="11193"/>
                  </a:cubicBezTo>
                  <a:cubicBezTo>
                    <a:pt x="6016" y="8672"/>
                    <a:pt x="2823" y="5580"/>
                    <a:pt x="5747" y="135"/>
                  </a:cubicBezTo>
                  <a:cubicBezTo>
                    <a:pt x="5882" y="135"/>
                    <a:pt x="5882" y="1"/>
                    <a:pt x="5882" y="1"/>
                  </a:cubicBezTo>
                  <a:cubicBezTo>
                    <a:pt x="5344" y="1"/>
                    <a:pt x="4773" y="135"/>
                    <a:pt x="4336" y="135"/>
                  </a:cubicBezTo>
                  <a:cubicBezTo>
                    <a:pt x="3361" y="135"/>
                    <a:pt x="2655" y="1"/>
                    <a:pt x="2655" y="1"/>
                  </a:cubicBez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980;p32">
              <a:extLst>
                <a:ext uri="{FF2B5EF4-FFF2-40B4-BE49-F238E27FC236}">
                  <a16:creationId xmlns:a16="http://schemas.microsoft.com/office/drawing/2014/main" id="{1E77FE36-C89B-4203-8BE3-007B9EDC7F16}"/>
                </a:ext>
              </a:extLst>
            </p:cNvPr>
            <p:cNvSpPr/>
            <p:nvPr/>
          </p:nvSpPr>
          <p:spPr>
            <a:xfrm>
              <a:off x="3058425" y="530950"/>
              <a:ext cx="1320000" cy="898800"/>
            </a:xfrm>
            <a:custGeom>
              <a:avLst/>
              <a:gdLst/>
              <a:ahLst/>
              <a:cxnLst/>
              <a:rect l="l" t="t" r="r" b="b"/>
              <a:pathLst>
                <a:path w="52800" h="35952" extrusionOk="0">
                  <a:moveTo>
                    <a:pt x="27902" y="0"/>
                  </a:moveTo>
                  <a:cubicBezTo>
                    <a:pt x="27435" y="0"/>
                    <a:pt x="26964" y="17"/>
                    <a:pt x="26484" y="50"/>
                  </a:cubicBezTo>
                  <a:cubicBezTo>
                    <a:pt x="25643" y="184"/>
                    <a:pt x="24803" y="184"/>
                    <a:pt x="24097" y="487"/>
                  </a:cubicBezTo>
                  <a:cubicBezTo>
                    <a:pt x="23123" y="890"/>
                    <a:pt x="22686" y="1730"/>
                    <a:pt x="21846" y="2302"/>
                  </a:cubicBezTo>
                  <a:cubicBezTo>
                    <a:pt x="21679" y="2385"/>
                    <a:pt x="21470" y="2417"/>
                    <a:pt x="21236" y="2417"/>
                  </a:cubicBezTo>
                  <a:cubicBezTo>
                    <a:pt x="20716" y="2417"/>
                    <a:pt x="20073" y="2260"/>
                    <a:pt x="19493" y="2167"/>
                  </a:cubicBezTo>
                  <a:cubicBezTo>
                    <a:pt x="18653" y="2167"/>
                    <a:pt x="17645" y="2167"/>
                    <a:pt x="16670" y="2302"/>
                  </a:cubicBezTo>
                  <a:cubicBezTo>
                    <a:pt x="14721" y="2571"/>
                    <a:pt x="12906" y="3276"/>
                    <a:pt x="11494" y="4520"/>
                  </a:cubicBezTo>
                  <a:cubicBezTo>
                    <a:pt x="10654" y="5360"/>
                    <a:pt x="10083" y="6200"/>
                    <a:pt x="9411" y="7209"/>
                  </a:cubicBezTo>
                  <a:cubicBezTo>
                    <a:pt x="8839" y="7746"/>
                    <a:pt x="8133" y="8452"/>
                    <a:pt x="7730" y="9292"/>
                  </a:cubicBezTo>
                  <a:cubicBezTo>
                    <a:pt x="6722" y="10973"/>
                    <a:pt x="6319" y="13090"/>
                    <a:pt x="5882" y="14905"/>
                  </a:cubicBezTo>
                  <a:cubicBezTo>
                    <a:pt x="5209" y="17291"/>
                    <a:pt x="4067" y="19644"/>
                    <a:pt x="3092" y="21896"/>
                  </a:cubicBezTo>
                  <a:cubicBezTo>
                    <a:pt x="2252" y="23711"/>
                    <a:pt x="840" y="25391"/>
                    <a:pt x="0" y="27206"/>
                  </a:cubicBezTo>
                  <a:cubicBezTo>
                    <a:pt x="706" y="27071"/>
                    <a:pt x="1546" y="26668"/>
                    <a:pt x="2252" y="26366"/>
                  </a:cubicBezTo>
                  <a:lnTo>
                    <a:pt x="2252" y="26366"/>
                  </a:lnTo>
                  <a:cubicBezTo>
                    <a:pt x="1143" y="28483"/>
                    <a:pt x="1681" y="30298"/>
                    <a:pt x="2823" y="32113"/>
                  </a:cubicBezTo>
                  <a:cubicBezTo>
                    <a:pt x="3730" y="33552"/>
                    <a:pt x="6705" y="35952"/>
                    <a:pt x="8793" y="35952"/>
                  </a:cubicBezTo>
                  <a:cubicBezTo>
                    <a:pt x="8948" y="35952"/>
                    <a:pt x="9098" y="35938"/>
                    <a:pt x="9242" y="35910"/>
                  </a:cubicBezTo>
                  <a:cubicBezTo>
                    <a:pt x="7865" y="33928"/>
                    <a:pt x="8402" y="31575"/>
                    <a:pt x="8402" y="31575"/>
                  </a:cubicBezTo>
                  <a:lnTo>
                    <a:pt x="8402" y="31575"/>
                  </a:lnTo>
                  <a:cubicBezTo>
                    <a:pt x="8402" y="31575"/>
                    <a:pt x="9001" y="31616"/>
                    <a:pt x="9789" y="31616"/>
                  </a:cubicBezTo>
                  <a:cubicBezTo>
                    <a:pt x="11021" y="31616"/>
                    <a:pt x="12715" y="31516"/>
                    <a:pt x="13309" y="31004"/>
                  </a:cubicBezTo>
                  <a:cubicBezTo>
                    <a:pt x="12771" y="30298"/>
                    <a:pt x="11763" y="27509"/>
                    <a:pt x="11763" y="27508"/>
                  </a:cubicBezTo>
                  <a:lnTo>
                    <a:pt x="11763" y="27508"/>
                  </a:lnTo>
                  <a:cubicBezTo>
                    <a:pt x="13256" y="28983"/>
                    <a:pt x="14864" y="29421"/>
                    <a:pt x="16528" y="29421"/>
                  </a:cubicBezTo>
                  <a:cubicBezTo>
                    <a:pt x="17859" y="29421"/>
                    <a:pt x="19228" y="29140"/>
                    <a:pt x="20602" y="28886"/>
                  </a:cubicBezTo>
                  <a:cubicBezTo>
                    <a:pt x="21972" y="28609"/>
                    <a:pt x="23342" y="28323"/>
                    <a:pt x="24637" y="28323"/>
                  </a:cubicBezTo>
                  <a:cubicBezTo>
                    <a:pt x="25854" y="28323"/>
                    <a:pt x="27005" y="28575"/>
                    <a:pt x="28030" y="29323"/>
                  </a:cubicBezTo>
                  <a:cubicBezTo>
                    <a:pt x="27738" y="25005"/>
                    <a:pt x="33090" y="23291"/>
                    <a:pt x="33455" y="21392"/>
                  </a:cubicBezTo>
                  <a:lnTo>
                    <a:pt x="33455" y="21392"/>
                  </a:lnTo>
                  <a:cubicBezTo>
                    <a:pt x="33474" y="21862"/>
                    <a:pt x="33944" y="22234"/>
                    <a:pt x="34180" y="22736"/>
                  </a:cubicBezTo>
                  <a:cubicBezTo>
                    <a:pt x="34314" y="23307"/>
                    <a:pt x="34617" y="24013"/>
                    <a:pt x="34751" y="24685"/>
                  </a:cubicBezTo>
                  <a:cubicBezTo>
                    <a:pt x="34886" y="25828"/>
                    <a:pt x="34617" y="26937"/>
                    <a:pt x="33911" y="27777"/>
                  </a:cubicBezTo>
                  <a:cubicBezTo>
                    <a:pt x="35155" y="26803"/>
                    <a:pt x="36566" y="26366"/>
                    <a:pt x="37810" y="25257"/>
                  </a:cubicBezTo>
                  <a:cubicBezTo>
                    <a:pt x="39087" y="24282"/>
                    <a:pt x="40330" y="23005"/>
                    <a:pt x="41171" y="21761"/>
                  </a:cubicBezTo>
                  <a:cubicBezTo>
                    <a:pt x="42011" y="23711"/>
                    <a:pt x="43288" y="25693"/>
                    <a:pt x="44128" y="27643"/>
                  </a:cubicBezTo>
                  <a:cubicBezTo>
                    <a:pt x="44968" y="29458"/>
                    <a:pt x="45103" y="31844"/>
                    <a:pt x="44700" y="33659"/>
                  </a:cubicBezTo>
                  <a:cubicBezTo>
                    <a:pt x="46380" y="31709"/>
                    <a:pt x="47758" y="29323"/>
                    <a:pt x="49169" y="27206"/>
                  </a:cubicBezTo>
                  <a:cubicBezTo>
                    <a:pt x="50984" y="24282"/>
                    <a:pt x="51556" y="21761"/>
                    <a:pt x="51556" y="18400"/>
                  </a:cubicBezTo>
                  <a:cubicBezTo>
                    <a:pt x="51556" y="17291"/>
                    <a:pt x="51690" y="16283"/>
                    <a:pt x="51253" y="15308"/>
                  </a:cubicBezTo>
                  <a:lnTo>
                    <a:pt x="51253" y="15308"/>
                  </a:lnTo>
                  <a:cubicBezTo>
                    <a:pt x="51690" y="16014"/>
                    <a:pt x="52261" y="16585"/>
                    <a:pt x="52665" y="17123"/>
                  </a:cubicBezTo>
                  <a:cubicBezTo>
                    <a:pt x="52799" y="16014"/>
                    <a:pt x="52261" y="14771"/>
                    <a:pt x="51556" y="13762"/>
                  </a:cubicBezTo>
                  <a:cubicBezTo>
                    <a:pt x="50715" y="12519"/>
                    <a:pt x="49304" y="10973"/>
                    <a:pt x="48195" y="9864"/>
                  </a:cubicBezTo>
                  <a:cubicBezTo>
                    <a:pt x="46212" y="8183"/>
                    <a:pt x="43691" y="7478"/>
                    <a:pt x="41876" y="5932"/>
                  </a:cubicBezTo>
                  <a:cubicBezTo>
                    <a:pt x="42017" y="5918"/>
                    <a:pt x="42152" y="5912"/>
                    <a:pt x="42282" y="5912"/>
                  </a:cubicBezTo>
                  <a:cubicBezTo>
                    <a:pt x="43459" y="5912"/>
                    <a:pt x="44252" y="6435"/>
                    <a:pt x="45372" y="7041"/>
                  </a:cubicBezTo>
                  <a:cubicBezTo>
                    <a:pt x="41473" y="3982"/>
                    <a:pt x="36970" y="1730"/>
                    <a:pt x="32096" y="487"/>
                  </a:cubicBezTo>
                  <a:cubicBezTo>
                    <a:pt x="30703" y="158"/>
                    <a:pt x="29329" y="0"/>
                    <a:pt x="27902" y="0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Google Shape;981;p32">
              <a:extLst>
                <a:ext uri="{FF2B5EF4-FFF2-40B4-BE49-F238E27FC236}">
                  <a16:creationId xmlns:a16="http://schemas.microsoft.com/office/drawing/2014/main" id="{900BB52F-722C-4A63-833F-DE299C12AB92}"/>
                </a:ext>
              </a:extLst>
            </p:cNvPr>
            <p:cNvSpPr/>
            <p:nvPr/>
          </p:nvSpPr>
          <p:spPr>
            <a:xfrm>
              <a:off x="4266650" y="996350"/>
              <a:ext cx="80675" cy="246675"/>
            </a:xfrm>
            <a:custGeom>
              <a:avLst/>
              <a:gdLst/>
              <a:ahLst/>
              <a:cxnLst/>
              <a:rect l="l" t="t" r="r" b="b"/>
              <a:pathLst>
                <a:path w="3227" h="9867" extrusionOk="0">
                  <a:moveTo>
                    <a:pt x="3226" y="0"/>
                  </a:moveTo>
                  <a:cubicBezTo>
                    <a:pt x="3210" y="2555"/>
                    <a:pt x="2894" y="4614"/>
                    <a:pt x="1815" y="6641"/>
                  </a:cubicBezTo>
                  <a:lnTo>
                    <a:pt x="1815" y="6775"/>
                  </a:lnTo>
                  <a:cubicBezTo>
                    <a:pt x="2894" y="4617"/>
                    <a:pt x="3210" y="2555"/>
                    <a:pt x="3226" y="0"/>
                  </a:cubicBezTo>
                  <a:close/>
                  <a:moveTo>
                    <a:pt x="701" y="8765"/>
                  </a:moveTo>
                  <a:lnTo>
                    <a:pt x="701" y="8765"/>
                  </a:lnTo>
                  <a:cubicBezTo>
                    <a:pt x="402" y="9164"/>
                    <a:pt x="268" y="9432"/>
                    <a:pt x="0" y="9733"/>
                  </a:cubicBezTo>
                  <a:lnTo>
                    <a:pt x="0" y="9867"/>
                  </a:lnTo>
                  <a:cubicBezTo>
                    <a:pt x="268" y="9432"/>
                    <a:pt x="402" y="9164"/>
                    <a:pt x="701" y="8765"/>
                  </a:cubicBez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" name="Google Shape;982;p32">
              <a:extLst>
                <a:ext uri="{FF2B5EF4-FFF2-40B4-BE49-F238E27FC236}">
                  <a16:creationId xmlns:a16="http://schemas.microsoft.com/office/drawing/2014/main" id="{52AC4ACA-37F3-4522-8B02-DE49F94A3306}"/>
                </a:ext>
              </a:extLst>
            </p:cNvPr>
            <p:cNvSpPr/>
            <p:nvPr/>
          </p:nvSpPr>
          <p:spPr>
            <a:xfrm>
              <a:off x="4287650" y="1162350"/>
              <a:ext cx="24400" cy="48750"/>
            </a:xfrm>
            <a:custGeom>
              <a:avLst/>
              <a:gdLst/>
              <a:ahLst/>
              <a:cxnLst/>
              <a:rect l="l" t="t" r="r" b="b"/>
              <a:pathLst>
                <a:path w="976" h="1950" extrusionOk="0">
                  <a:moveTo>
                    <a:pt x="975" y="1"/>
                  </a:moveTo>
                  <a:cubicBezTo>
                    <a:pt x="706" y="706"/>
                    <a:pt x="404" y="1278"/>
                    <a:pt x="0" y="1950"/>
                  </a:cubicBezTo>
                  <a:cubicBezTo>
                    <a:pt x="404" y="1278"/>
                    <a:pt x="706" y="706"/>
                    <a:pt x="975" y="135"/>
                  </a:cubicBezTo>
                  <a:lnTo>
                    <a:pt x="975" y="1"/>
                  </a:lnTo>
                  <a:close/>
                </a:path>
              </a:pathLst>
            </a:custGeom>
            <a:solidFill>
              <a:srgbClr val="E5B9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Google Shape;983;p32">
              <a:extLst>
                <a:ext uri="{FF2B5EF4-FFF2-40B4-BE49-F238E27FC236}">
                  <a16:creationId xmlns:a16="http://schemas.microsoft.com/office/drawing/2014/main" id="{0A76BAB6-BB88-4B6A-A1C7-8217320C2884}"/>
                </a:ext>
              </a:extLst>
            </p:cNvPr>
            <p:cNvSpPr/>
            <p:nvPr/>
          </p:nvSpPr>
          <p:spPr>
            <a:xfrm>
              <a:off x="3759150" y="1134625"/>
              <a:ext cx="241150" cy="122700"/>
            </a:xfrm>
            <a:custGeom>
              <a:avLst/>
              <a:gdLst/>
              <a:ahLst/>
              <a:cxnLst/>
              <a:rect l="l" t="t" r="r" b="b"/>
              <a:pathLst>
                <a:path w="9646" h="4908" extrusionOk="0">
                  <a:moveTo>
                    <a:pt x="6588" y="404"/>
                  </a:moveTo>
                  <a:cubicBezTo>
                    <a:pt x="6722" y="404"/>
                    <a:pt x="6722" y="538"/>
                    <a:pt x="6722" y="538"/>
                  </a:cubicBezTo>
                  <a:cubicBezTo>
                    <a:pt x="6722" y="404"/>
                    <a:pt x="6722" y="404"/>
                    <a:pt x="6588" y="404"/>
                  </a:cubicBezTo>
                  <a:close/>
                  <a:moveTo>
                    <a:pt x="9646" y="1245"/>
                  </a:moveTo>
                  <a:lnTo>
                    <a:pt x="9646" y="1245"/>
                  </a:lnTo>
                  <a:cubicBezTo>
                    <a:pt x="8537" y="2219"/>
                    <a:pt x="6991" y="2656"/>
                    <a:pt x="5882" y="3630"/>
                  </a:cubicBezTo>
                  <a:cubicBezTo>
                    <a:pt x="7125" y="2656"/>
                    <a:pt x="8537" y="2219"/>
                    <a:pt x="9646" y="1245"/>
                  </a:cubicBezTo>
                  <a:close/>
                  <a:moveTo>
                    <a:pt x="2790" y="0"/>
                  </a:moveTo>
                  <a:lnTo>
                    <a:pt x="2790" y="0"/>
                  </a:lnTo>
                  <a:cubicBezTo>
                    <a:pt x="1379" y="1110"/>
                    <a:pt x="1" y="2656"/>
                    <a:pt x="1" y="4907"/>
                  </a:cubicBezTo>
                  <a:cubicBezTo>
                    <a:pt x="1" y="2656"/>
                    <a:pt x="1547" y="1110"/>
                    <a:pt x="2790" y="0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" name="Google Shape;984;p32">
              <a:extLst>
                <a:ext uri="{FF2B5EF4-FFF2-40B4-BE49-F238E27FC236}">
                  <a16:creationId xmlns:a16="http://schemas.microsoft.com/office/drawing/2014/main" id="{6D033E4D-BE1B-4631-9F19-45DBA61747BD}"/>
                </a:ext>
              </a:extLst>
            </p:cNvPr>
            <p:cNvSpPr/>
            <p:nvPr/>
          </p:nvSpPr>
          <p:spPr>
            <a:xfrm>
              <a:off x="3058425" y="1190075"/>
              <a:ext cx="56300" cy="21025"/>
            </a:xfrm>
            <a:custGeom>
              <a:avLst/>
              <a:gdLst/>
              <a:ahLst/>
              <a:cxnLst/>
              <a:rect l="l" t="t" r="r" b="b"/>
              <a:pathLst>
                <a:path w="2252" h="841" extrusionOk="0">
                  <a:moveTo>
                    <a:pt x="2252" y="1"/>
                  </a:moveTo>
                  <a:cubicBezTo>
                    <a:pt x="1546" y="303"/>
                    <a:pt x="706" y="706"/>
                    <a:pt x="0" y="841"/>
                  </a:cubicBezTo>
                  <a:cubicBezTo>
                    <a:pt x="706" y="706"/>
                    <a:pt x="1546" y="438"/>
                    <a:pt x="2252" y="169"/>
                  </a:cubicBezTo>
                  <a:lnTo>
                    <a:pt x="2252" y="1"/>
                  </a:ln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" name="Google Shape;985;p32">
              <a:extLst>
                <a:ext uri="{FF2B5EF4-FFF2-40B4-BE49-F238E27FC236}">
                  <a16:creationId xmlns:a16="http://schemas.microsoft.com/office/drawing/2014/main" id="{DE60CB05-A775-44C9-AB59-94B26AFB361C}"/>
                </a:ext>
              </a:extLst>
            </p:cNvPr>
            <p:cNvSpPr/>
            <p:nvPr/>
          </p:nvSpPr>
          <p:spPr>
            <a:xfrm>
              <a:off x="3671800" y="1239650"/>
              <a:ext cx="87375" cy="27750"/>
            </a:xfrm>
            <a:custGeom>
              <a:avLst/>
              <a:gdLst/>
              <a:ahLst/>
              <a:cxnLst/>
              <a:rect l="l" t="t" r="r" b="b"/>
              <a:pathLst>
                <a:path w="3495" h="1110" extrusionOk="0">
                  <a:moveTo>
                    <a:pt x="0" y="1"/>
                  </a:moveTo>
                  <a:lnTo>
                    <a:pt x="0" y="1"/>
                  </a:lnTo>
                  <a:cubicBezTo>
                    <a:pt x="1243" y="1"/>
                    <a:pt x="2520" y="270"/>
                    <a:pt x="3495" y="1110"/>
                  </a:cubicBezTo>
                  <a:lnTo>
                    <a:pt x="3495" y="975"/>
                  </a:lnTo>
                  <a:cubicBezTo>
                    <a:pt x="2520" y="270"/>
                    <a:pt x="1243" y="1"/>
                    <a:pt x="0" y="1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" name="Google Shape;986;p32">
              <a:extLst>
                <a:ext uri="{FF2B5EF4-FFF2-40B4-BE49-F238E27FC236}">
                  <a16:creationId xmlns:a16="http://schemas.microsoft.com/office/drawing/2014/main" id="{E3AADBFA-EB66-438B-9619-575A52353D2C}"/>
                </a:ext>
              </a:extLst>
            </p:cNvPr>
            <p:cNvSpPr/>
            <p:nvPr/>
          </p:nvSpPr>
          <p:spPr>
            <a:xfrm>
              <a:off x="3097075" y="1260650"/>
              <a:ext cx="136975" cy="157150"/>
            </a:xfrm>
            <a:custGeom>
              <a:avLst/>
              <a:gdLst/>
              <a:ahLst/>
              <a:cxnLst/>
              <a:rect l="l" t="t" r="r" b="b"/>
              <a:pathLst>
                <a:path w="5479" h="6286" extrusionOk="0">
                  <a:moveTo>
                    <a:pt x="3495" y="5176"/>
                  </a:moveTo>
                  <a:lnTo>
                    <a:pt x="3495" y="5176"/>
                  </a:lnTo>
                  <a:cubicBezTo>
                    <a:pt x="4067" y="5580"/>
                    <a:pt x="4773" y="6017"/>
                    <a:pt x="5478" y="6286"/>
                  </a:cubicBezTo>
                  <a:lnTo>
                    <a:pt x="5478" y="6286"/>
                  </a:lnTo>
                  <a:cubicBezTo>
                    <a:pt x="4773" y="6017"/>
                    <a:pt x="4067" y="5580"/>
                    <a:pt x="3495" y="5176"/>
                  </a:cubicBezTo>
                  <a:close/>
                  <a:moveTo>
                    <a:pt x="0" y="1"/>
                  </a:moveTo>
                  <a:cubicBezTo>
                    <a:pt x="135" y="975"/>
                    <a:pt x="571" y="1950"/>
                    <a:pt x="1277" y="2925"/>
                  </a:cubicBezTo>
                  <a:cubicBezTo>
                    <a:pt x="1546" y="3362"/>
                    <a:pt x="1983" y="3899"/>
                    <a:pt x="2521" y="4336"/>
                  </a:cubicBezTo>
                  <a:lnTo>
                    <a:pt x="2521" y="4336"/>
                  </a:lnTo>
                  <a:cubicBezTo>
                    <a:pt x="1983" y="3899"/>
                    <a:pt x="1546" y="3362"/>
                    <a:pt x="1277" y="2925"/>
                  </a:cubicBezTo>
                  <a:cubicBezTo>
                    <a:pt x="571" y="1950"/>
                    <a:pt x="135" y="975"/>
                    <a:pt x="0" y="1"/>
                  </a:cubicBez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" name="Google Shape;987;p32">
              <a:extLst>
                <a:ext uri="{FF2B5EF4-FFF2-40B4-BE49-F238E27FC236}">
                  <a16:creationId xmlns:a16="http://schemas.microsoft.com/office/drawing/2014/main" id="{5C380CE3-CD51-40AD-A9B5-3E8AC0738821}"/>
                </a:ext>
              </a:extLst>
            </p:cNvPr>
            <p:cNvSpPr/>
            <p:nvPr/>
          </p:nvSpPr>
          <p:spPr>
            <a:xfrm>
              <a:off x="3234025" y="1417775"/>
              <a:ext cx="6750" cy="3375"/>
            </a:xfrm>
            <a:custGeom>
              <a:avLst/>
              <a:gdLst/>
              <a:ahLst/>
              <a:cxnLst/>
              <a:rect l="l" t="t" r="r" b="b"/>
              <a:pathLst>
                <a:path w="270" h="135" extrusionOk="0">
                  <a:moveTo>
                    <a:pt x="0" y="1"/>
                  </a:moveTo>
                  <a:cubicBezTo>
                    <a:pt x="0" y="135"/>
                    <a:pt x="135" y="135"/>
                    <a:pt x="269" y="135"/>
                  </a:cubicBezTo>
                  <a:cubicBezTo>
                    <a:pt x="135" y="135"/>
                    <a:pt x="135" y="135"/>
                    <a:pt x="0" y="1"/>
                  </a:cubicBezTo>
                  <a:close/>
                </a:path>
              </a:pathLst>
            </a:custGeom>
            <a:solidFill>
              <a:srgbClr val="E5B9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988;p32">
              <a:extLst>
                <a:ext uri="{FF2B5EF4-FFF2-40B4-BE49-F238E27FC236}">
                  <a16:creationId xmlns:a16="http://schemas.microsoft.com/office/drawing/2014/main" id="{DC7587FD-34E5-4BEE-B2EE-FA19220BC59D}"/>
                </a:ext>
              </a:extLst>
            </p:cNvPr>
            <p:cNvSpPr/>
            <p:nvPr/>
          </p:nvSpPr>
          <p:spPr>
            <a:xfrm>
              <a:off x="4175900" y="1351525"/>
              <a:ext cx="16775" cy="24275"/>
            </a:xfrm>
            <a:custGeom>
              <a:avLst/>
              <a:gdLst/>
              <a:ahLst/>
              <a:cxnLst/>
              <a:rect l="l" t="t" r="r" b="b"/>
              <a:pathLst>
                <a:path w="671" h="971" extrusionOk="0">
                  <a:moveTo>
                    <a:pt x="670" y="1"/>
                  </a:moveTo>
                  <a:lnTo>
                    <a:pt x="670" y="1"/>
                  </a:lnTo>
                  <a:cubicBezTo>
                    <a:pt x="535" y="268"/>
                    <a:pt x="268" y="569"/>
                    <a:pt x="1" y="836"/>
                  </a:cubicBezTo>
                  <a:lnTo>
                    <a:pt x="1" y="970"/>
                  </a:lnTo>
                  <a:cubicBezTo>
                    <a:pt x="268" y="569"/>
                    <a:pt x="535" y="268"/>
                    <a:pt x="670" y="1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989;p32">
              <a:extLst>
                <a:ext uri="{FF2B5EF4-FFF2-40B4-BE49-F238E27FC236}">
                  <a16:creationId xmlns:a16="http://schemas.microsoft.com/office/drawing/2014/main" id="{23D81141-76E8-413F-93DC-32E522F857BA}"/>
                </a:ext>
              </a:extLst>
            </p:cNvPr>
            <p:cNvSpPr/>
            <p:nvPr/>
          </p:nvSpPr>
          <p:spPr>
            <a:xfrm>
              <a:off x="4000300" y="1074975"/>
              <a:ext cx="161350" cy="147050"/>
            </a:xfrm>
            <a:custGeom>
              <a:avLst/>
              <a:gdLst/>
              <a:ahLst/>
              <a:cxnLst/>
              <a:rect l="l" t="t" r="r" b="b"/>
              <a:pathLst>
                <a:path w="6454" h="5882" extrusionOk="0">
                  <a:moveTo>
                    <a:pt x="3481" y="21"/>
                  </a:moveTo>
                  <a:cubicBezTo>
                    <a:pt x="2641" y="1258"/>
                    <a:pt x="1405" y="2526"/>
                    <a:pt x="135" y="3496"/>
                  </a:cubicBezTo>
                  <a:cubicBezTo>
                    <a:pt x="135" y="3630"/>
                    <a:pt x="0" y="3630"/>
                    <a:pt x="0" y="3630"/>
                  </a:cubicBezTo>
                  <a:lnTo>
                    <a:pt x="135" y="3630"/>
                  </a:lnTo>
                  <a:cubicBezTo>
                    <a:pt x="1405" y="2527"/>
                    <a:pt x="2641" y="1258"/>
                    <a:pt x="3481" y="21"/>
                  </a:cubicBezTo>
                  <a:close/>
                  <a:moveTo>
                    <a:pt x="3496" y="0"/>
                  </a:moveTo>
                  <a:cubicBezTo>
                    <a:pt x="4336" y="2084"/>
                    <a:pt x="5613" y="3932"/>
                    <a:pt x="6453" y="5882"/>
                  </a:cubicBezTo>
                  <a:cubicBezTo>
                    <a:pt x="5613" y="3932"/>
                    <a:pt x="4336" y="1950"/>
                    <a:pt x="3496" y="0"/>
                  </a:cubicBez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" name="Google Shape;990;p32">
              <a:extLst>
                <a:ext uri="{FF2B5EF4-FFF2-40B4-BE49-F238E27FC236}">
                  <a16:creationId xmlns:a16="http://schemas.microsoft.com/office/drawing/2014/main" id="{0FC9BDC9-80FE-48A1-9B18-B333F387DA6F}"/>
                </a:ext>
              </a:extLst>
            </p:cNvPr>
            <p:cNvSpPr/>
            <p:nvPr/>
          </p:nvSpPr>
          <p:spPr>
            <a:xfrm>
              <a:off x="4266650" y="1239650"/>
              <a:ext cx="25" cy="3375"/>
            </a:xfrm>
            <a:custGeom>
              <a:avLst/>
              <a:gdLst/>
              <a:ahLst/>
              <a:cxnLst/>
              <a:rect l="l" t="t" r="r" b="b"/>
              <a:pathLst>
                <a:path w="1" h="135" extrusionOk="0">
                  <a:moveTo>
                    <a:pt x="0" y="1"/>
                  </a:moveTo>
                  <a:lnTo>
                    <a:pt x="0" y="1"/>
                  </a:lnTo>
                  <a:lnTo>
                    <a:pt x="0" y="135"/>
                  </a:lnTo>
                  <a:lnTo>
                    <a:pt x="0" y="135"/>
                  </a:lnTo>
                  <a:close/>
                </a:path>
              </a:pathLst>
            </a:custGeom>
            <a:solidFill>
              <a:srgbClr val="E8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991;p32">
              <a:extLst>
                <a:ext uri="{FF2B5EF4-FFF2-40B4-BE49-F238E27FC236}">
                  <a16:creationId xmlns:a16="http://schemas.microsoft.com/office/drawing/2014/main" id="{868C0B39-2C6F-4A52-B14D-28B7041985C3}"/>
                </a:ext>
              </a:extLst>
            </p:cNvPr>
            <p:cNvSpPr/>
            <p:nvPr/>
          </p:nvSpPr>
          <p:spPr>
            <a:xfrm>
              <a:off x="3265100" y="1239650"/>
              <a:ext cx="1001575" cy="126050"/>
            </a:xfrm>
            <a:custGeom>
              <a:avLst/>
              <a:gdLst/>
              <a:ahLst/>
              <a:cxnLst/>
              <a:rect l="l" t="t" r="r" b="b"/>
              <a:pathLst>
                <a:path w="40063" h="5042" extrusionOk="0">
                  <a:moveTo>
                    <a:pt x="135" y="3227"/>
                  </a:moveTo>
                  <a:cubicBezTo>
                    <a:pt x="135" y="3227"/>
                    <a:pt x="841" y="3361"/>
                    <a:pt x="1816" y="3361"/>
                  </a:cubicBezTo>
                  <a:cubicBezTo>
                    <a:pt x="2253" y="3361"/>
                    <a:pt x="2824" y="3227"/>
                    <a:pt x="3362" y="3227"/>
                  </a:cubicBezTo>
                  <a:close/>
                  <a:moveTo>
                    <a:pt x="40062" y="1"/>
                  </a:moveTo>
                  <a:cubicBezTo>
                    <a:pt x="39224" y="1542"/>
                    <a:pt x="38253" y="3050"/>
                    <a:pt x="37114" y="4459"/>
                  </a:cubicBezTo>
                  <a:lnTo>
                    <a:pt x="37114" y="4459"/>
                  </a:lnTo>
                  <a:cubicBezTo>
                    <a:pt x="38253" y="3050"/>
                    <a:pt x="39224" y="1543"/>
                    <a:pt x="40062" y="135"/>
                  </a:cubicBezTo>
                  <a:lnTo>
                    <a:pt x="40062" y="1"/>
                  </a:lnTo>
                  <a:close/>
                  <a:moveTo>
                    <a:pt x="135" y="3227"/>
                  </a:moveTo>
                  <a:lnTo>
                    <a:pt x="135" y="3227"/>
                  </a:lnTo>
                  <a:cubicBezTo>
                    <a:pt x="135" y="3227"/>
                    <a:pt x="1" y="3900"/>
                    <a:pt x="1" y="5042"/>
                  </a:cubicBezTo>
                  <a:cubicBezTo>
                    <a:pt x="1" y="4068"/>
                    <a:pt x="135" y="3228"/>
                    <a:pt x="135" y="3227"/>
                  </a:cubicBez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992;p32">
              <a:extLst>
                <a:ext uri="{FF2B5EF4-FFF2-40B4-BE49-F238E27FC236}">
                  <a16:creationId xmlns:a16="http://schemas.microsoft.com/office/drawing/2014/main" id="{FDEC5419-D47E-4EDC-8657-89BCD3D011C6}"/>
                </a:ext>
              </a:extLst>
            </p:cNvPr>
            <p:cNvSpPr/>
            <p:nvPr/>
          </p:nvSpPr>
          <p:spPr>
            <a:xfrm>
              <a:off x="3240750" y="1421125"/>
              <a:ext cx="25" cy="4250"/>
            </a:xfrm>
            <a:custGeom>
              <a:avLst/>
              <a:gdLst/>
              <a:ahLst/>
              <a:cxnLst/>
              <a:rect l="l" t="t" r="r" b="b"/>
              <a:pathLst>
                <a:path w="1" h="170" extrusionOk="0">
                  <a:moveTo>
                    <a:pt x="0" y="1"/>
                  </a:moveTo>
                  <a:lnTo>
                    <a:pt x="0" y="1"/>
                  </a:lnTo>
                  <a:lnTo>
                    <a:pt x="0" y="169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DFA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" name="Google Shape;993;p32">
              <a:extLst>
                <a:ext uri="{FF2B5EF4-FFF2-40B4-BE49-F238E27FC236}">
                  <a16:creationId xmlns:a16="http://schemas.microsoft.com/office/drawing/2014/main" id="{A95A7CC2-C218-4A9C-A330-B75DF0C560A0}"/>
                </a:ext>
              </a:extLst>
            </p:cNvPr>
            <p:cNvSpPr/>
            <p:nvPr/>
          </p:nvSpPr>
          <p:spPr>
            <a:xfrm>
              <a:off x="3240750" y="1421125"/>
              <a:ext cx="48750" cy="10950"/>
            </a:xfrm>
            <a:custGeom>
              <a:avLst/>
              <a:gdLst/>
              <a:ahLst/>
              <a:cxnLst/>
              <a:rect l="l" t="t" r="r" b="b"/>
              <a:pathLst>
                <a:path w="1950" h="438" extrusionOk="0">
                  <a:moveTo>
                    <a:pt x="0" y="1"/>
                  </a:moveTo>
                  <a:lnTo>
                    <a:pt x="0" y="169"/>
                  </a:lnTo>
                  <a:cubicBezTo>
                    <a:pt x="572" y="303"/>
                    <a:pt x="1109" y="438"/>
                    <a:pt x="1546" y="438"/>
                  </a:cubicBezTo>
                  <a:cubicBezTo>
                    <a:pt x="1109" y="438"/>
                    <a:pt x="572" y="303"/>
                    <a:pt x="0" y="1"/>
                  </a:cubicBezTo>
                  <a:close/>
                  <a:moveTo>
                    <a:pt x="1949" y="303"/>
                  </a:moveTo>
                  <a:cubicBezTo>
                    <a:pt x="1815" y="438"/>
                    <a:pt x="1681" y="438"/>
                    <a:pt x="1546" y="438"/>
                  </a:cubicBezTo>
                  <a:lnTo>
                    <a:pt x="1949" y="438"/>
                  </a:lnTo>
                  <a:lnTo>
                    <a:pt x="1949" y="303"/>
                  </a:ln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" name="Google Shape;994;p32">
              <a:extLst>
                <a:ext uri="{FF2B5EF4-FFF2-40B4-BE49-F238E27FC236}">
                  <a16:creationId xmlns:a16="http://schemas.microsoft.com/office/drawing/2014/main" id="{5EF0A9CE-5E1B-432E-8F0D-CB7FD2A8E31C}"/>
                </a:ext>
              </a:extLst>
            </p:cNvPr>
            <p:cNvSpPr/>
            <p:nvPr/>
          </p:nvSpPr>
          <p:spPr>
            <a:xfrm>
              <a:off x="3058425" y="819550"/>
              <a:ext cx="1316625" cy="612525"/>
            </a:xfrm>
            <a:custGeom>
              <a:avLst/>
              <a:gdLst/>
              <a:ahLst/>
              <a:cxnLst/>
              <a:rect l="l" t="t" r="r" b="b"/>
              <a:pathLst>
                <a:path w="52665" h="24501" extrusionOk="0">
                  <a:moveTo>
                    <a:pt x="49741" y="0"/>
                  </a:moveTo>
                  <a:lnTo>
                    <a:pt x="49741" y="0"/>
                  </a:lnTo>
                  <a:cubicBezTo>
                    <a:pt x="51690" y="6016"/>
                    <a:pt x="49035" y="14418"/>
                    <a:pt x="45809" y="15259"/>
                  </a:cubicBezTo>
                  <a:cubicBezTo>
                    <a:pt x="46077" y="13309"/>
                    <a:pt x="43422" y="8671"/>
                    <a:pt x="42582" y="6991"/>
                  </a:cubicBezTo>
                  <a:cubicBezTo>
                    <a:pt x="41742" y="4907"/>
                    <a:pt x="40498" y="3059"/>
                    <a:pt x="39658" y="975"/>
                  </a:cubicBezTo>
                  <a:cubicBezTo>
                    <a:pt x="38818" y="2218"/>
                    <a:pt x="37541" y="3495"/>
                    <a:pt x="36297" y="4605"/>
                  </a:cubicBezTo>
                  <a:cubicBezTo>
                    <a:pt x="35155" y="5579"/>
                    <a:pt x="33609" y="6016"/>
                    <a:pt x="32365" y="6991"/>
                  </a:cubicBezTo>
                  <a:cubicBezTo>
                    <a:pt x="33071" y="6151"/>
                    <a:pt x="33340" y="5041"/>
                    <a:pt x="33205" y="3899"/>
                  </a:cubicBezTo>
                  <a:cubicBezTo>
                    <a:pt x="33071" y="3361"/>
                    <a:pt x="32937" y="2521"/>
                    <a:pt x="32634" y="1949"/>
                  </a:cubicBezTo>
                  <a:cubicBezTo>
                    <a:pt x="32500" y="1546"/>
                    <a:pt x="31928" y="1109"/>
                    <a:pt x="31928" y="538"/>
                  </a:cubicBezTo>
                  <a:cubicBezTo>
                    <a:pt x="31659" y="2386"/>
                    <a:pt x="26349" y="4201"/>
                    <a:pt x="26484" y="8671"/>
                  </a:cubicBezTo>
                  <a:cubicBezTo>
                    <a:pt x="25509" y="7831"/>
                    <a:pt x="24232" y="7562"/>
                    <a:pt x="23123" y="7562"/>
                  </a:cubicBezTo>
                  <a:cubicBezTo>
                    <a:pt x="21846" y="7562"/>
                    <a:pt x="20468" y="7831"/>
                    <a:pt x="19056" y="8100"/>
                  </a:cubicBezTo>
                  <a:cubicBezTo>
                    <a:pt x="17813" y="8402"/>
                    <a:pt x="16401" y="8671"/>
                    <a:pt x="14990" y="8671"/>
                  </a:cubicBezTo>
                  <a:cubicBezTo>
                    <a:pt x="13309" y="8671"/>
                    <a:pt x="11763" y="8268"/>
                    <a:pt x="10251" y="6722"/>
                  </a:cubicBezTo>
                  <a:lnTo>
                    <a:pt x="10251" y="6722"/>
                  </a:lnTo>
                  <a:cubicBezTo>
                    <a:pt x="10385" y="6991"/>
                    <a:pt x="11225" y="9511"/>
                    <a:pt x="11763" y="10217"/>
                  </a:cubicBezTo>
                  <a:cubicBezTo>
                    <a:pt x="11225" y="10789"/>
                    <a:pt x="9679" y="10923"/>
                    <a:pt x="8570" y="10923"/>
                  </a:cubicBezTo>
                  <a:cubicBezTo>
                    <a:pt x="7562" y="10923"/>
                    <a:pt x="6890" y="10789"/>
                    <a:pt x="6890" y="10789"/>
                  </a:cubicBezTo>
                  <a:lnTo>
                    <a:pt x="6890" y="10789"/>
                  </a:lnTo>
                  <a:cubicBezTo>
                    <a:pt x="6890" y="10789"/>
                    <a:pt x="6319" y="13141"/>
                    <a:pt x="7865" y="15259"/>
                  </a:cubicBezTo>
                  <a:lnTo>
                    <a:pt x="7293" y="15259"/>
                  </a:lnTo>
                  <a:cubicBezTo>
                    <a:pt x="5613" y="15259"/>
                    <a:pt x="3361" y="13578"/>
                    <a:pt x="1983" y="12301"/>
                  </a:cubicBezTo>
                  <a:cubicBezTo>
                    <a:pt x="1277" y="13444"/>
                    <a:pt x="571" y="14553"/>
                    <a:pt x="0" y="15662"/>
                  </a:cubicBezTo>
                  <a:cubicBezTo>
                    <a:pt x="706" y="15527"/>
                    <a:pt x="1546" y="15124"/>
                    <a:pt x="2252" y="14822"/>
                  </a:cubicBezTo>
                  <a:lnTo>
                    <a:pt x="2252" y="14822"/>
                  </a:lnTo>
                  <a:cubicBezTo>
                    <a:pt x="1681" y="15830"/>
                    <a:pt x="1546" y="16670"/>
                    <a:pt x="1546" y="17645"/>
                  </a:cubicBezTo>
                  <a:cubicBezTo>
                    <a:pt x="1681" y="18619"/>
                    <a:pt x="2117" y="19594"/>
                    <a:pt x="2823" y="20569"/>
                  </a:cubicBezTo>
                  <a:cubicBezTo>
                    <a:pt x="3092" y="21006"/>
                    <a:pt x="3529" y="21543"/>
                    <a:pt x="4067" y="21980"/>
                  </a:cubicBezTo>
                  <a:cubicBezTo>
                    <a:pt x="4369" y="22249"/>
                    <a:pt x="4638" y="22552"/>
                    <a:pt x="5041" y="22820"/>
                  </a:cubicBezTo>
                  <a:cubicBezTo>
                    <a:pt x="5613" y="23224"/>
                    <a:pt x="6319" y="23661"/>
                    <a:pt x="7024" y="23930"/>
                  </a:cubicBezTo>
                  <a:cubicBezTo>
                    <a:pt x="7159" y="24064"/>
                    <a:pt x="7159" y="24064"/>
                    <a:pt x="7293" y="24064"/>
                  </a:cubicBezTo>
                  <a:cubicBezTo>
                    <a:pt x="7865" y="24366"/>
                    <a:pt x="8402" y="24501"/>
                    <a:pt x="8839" y="24501"/>
                  </a:cubicBezTo>
                  <a:cubicBezTo>
                    <a:pt x="8974" y="24501"/>
                    <a:pt x="9108" y="24501"/>
                    <a:pt x="9242" y="24366"/>
                  </a:cubicBezTo>
                  <a:cubicBezTo>
                    <a:pt x="8705" y="23526"/>
                    <a:pt x="8402" y="22552"/>
                    <a:pt x="8268" y="21846"/>
                  </a:cubicBezTo>
                  <a:cubicBezTo>
                    <a:pt x="8268" y="20703"/>
                    <a:pt x="8402" y="20031"/>
                    <a:pt x="8402" y="20031"/>
                  </a:cubicBezTo>
                  <a:lnTo>
                    <a:pt x="11629" y="20031"/>
                  </a:lnTo>
                  <a:cubicBezTo>
                    <a:pt x="12334" y="19863"/>
                    <a:pt x="13040" y="19728"/>
                    <a:pt x="13309" y="19460"/>
                  </a:cubicBezTo>
                  <a:cubicBezTo>
                    <a:pt x="12781" y="18767"/>
                    <a:pt x="11962" y="16195"/>
                    <a:pt x="11773" y="15974"/>
                  </a:cubicBezTo>
                  <a:lnTo>
                    <a:pt x="11773" y="15974"/>
                  </a:lnTo>
                  <a:cubicBezTo>
                    <a:pt x="12477" y="16675"/>
                    <a:pt x="13312" y="17209"/>
                    <a:pt x="14015" y="17510"/>
                  </a:cubicBezTo>
                  <a:cubicBezTo>
                    <a:pt x="14855" y="17779"/>
                    <a:pt x="15695" y="17914"/>
                    <a:pt x="16536" y="17914"/>
                  </a:cubicBezTo>
                  <a:cubicBezTo>
                    <a:pt x="17947" y="17914"/>
                    <a:pt x="19325" y="17645"/>
                    <a:pt x="20602" y="17342"/>
                  </a:cubicBezTo>
                  <a:cubicBezTo>
                    <a:pt x="22014" y="17073"/>
                    <a:pt x="23257" y="16805"/>
                    <a:pt x="24534" y="16805"/>
                  </a:cubicBezTo>
                  <a:cubicBezTo>
                    <a:pt x="25778" y="16805"/>
                    <a:pt x="27055" y="17073"/>
                    <a:pt x="28030" y="17779"/>
                  </a:cubicBezTo>
                  <a:lnTo>
                    <a:pt x="28030" y="17510"/>
                  </a:lnTo>
                  <a:cubicBezTo>
                    <a:pt x="28030" y="15259"/>
                    <a:pt x="29408" y="13713"/>
                    <a:pt x="30819" y="12603"/>
                  </a:cubicBezTo>
                  <a:cubicBezTo>
                    <a:pt x="32096" y="11461"/>
                    <a:pt x="33340" y="10621"/>
                    <a:pt x="33474" y="9780"/>
                  </a:cubicBezTo>
                  <a:cubicBezTo>
                    <a:pt x="33474" y="10352"/>
                    <a:pt x="34046" y="10789"/>
                    <a:pt x="34180" y="11192"/>
                  </a:cubicBezTo>
                  <a:cubicBezTo>
                    <a:pt x="34314" y="11763"/>
                    <a:pt x="34617" y="12469"/>
                    <a:pt x="34617" y="13007"/>
                  </a:cubicBezTo>
                  <a:cubicBezTo>
                    <a:pt x="34751" y="13007"/>
                    <a:pt x="34751" y="13007"/>
                    <a:pt x="34751" y="13141"/>
                  </a:cubicBezTo>
                  <a:lnTo>
                    <a:pt x="34751" y="13578"/>
                  </a:lnTo>
                  <a:cubicBezTo>
                    <a:pt x="34751" y="14553"/>
                    <a:pt x="34449" y="15393"/>
                    <a:pt x="33911" y="16233"/>
                  </a:cubicBezTo>
                  <a:cubicBezTo>
                    <a:pt x="35155" y="15259"/>
                    <a:pt x="36566" y="14822"/>
                    <a:pt x="37675" y="13847"/>
                  </a:cubicBezTo>
                  <a:cubicBezTo>
                    <a:pt x="37675" y="13847"/>
                    <a:pt x="37810" y="13847"/>
                    <a:pt x="37810" y="13713"/>
                  </a:cubicBezTo>
                  <a:cubicBezTo>
                    <a:pt x="39087" y="12738"/>
                    <a:pt x="40330" y="11461"/>
                    <a:pt x="41171" y="10217"/>
                  </a:cubicBezTo>
                  <a:cubicBezTo>
                    <a:pt x="42011" y="12167"/>
                    <a:pt x="43288" y="14149"/>
                    <a:pt x="44128" y="16099"/>
                  </a:cubicBezTo>
                  <a:cubicBezTo>
                    <a:pt x="44532" y="17208"/>
                    <a:pt x="44834" y="18351"/>
                    <a:pt x="44968" y="19460"/>
                  </a:cubicBezTo>
                  <a:cubicBezTo>
                    <a:pt x="44968" y="20434"/>
                    <a:pt x="44968" y="21274"/>
                    <a:pt x="44700" y="22115"/>
                  </a:cubicBezTo>
                  <a:cubicBezTo>
                    <a:pt x="44968" y="21846"/>
                    <a:pt x="45237" y="21543"/>
                    <a:pt x="45372" y="21274"/>
                  </a:cubicBezTo>
                  <a:cubicBezTo>
                    <a:pt x="46514" y="19863"/>
                    <a:pt x="47489" y="18351"/>
                    <a:pt x="48329" y="16805"/>
                  </a:cubicBezTo>
                  <a:cubicBezTo>
                    <a:pt x="48598" y="16502"/>
                    <a:pt x="48733" y="16233"/>
                    <a:pt x="49035" y="15830"/>
                  </a:cubicBezTo>
                  <a:lnTo>
                    <a:pt x="49169" y="15662"/>
                  </a:lnTo>
                  <a:cubicBezTo>
                    <a:pt x="49573" y="14990"/>
                    <a:pt x="49875" y="14418"/>
                    <a:pt x="50144" y="13713"/>
                  </a:cubicBezTo>
                  <a:cubicBezTo>
                    <a:pt x="51253" y="11629"/>
                    <a:pt x="51556" y="9511"/>
                    <a:pt x="51556" y="6856"/>
                  </a:cubicBezTo>
                  <a:lnTo>
                    <a:pt x="51556" y="4739"/>
                  </a:lnTo>
                  <a:cubicBezTo>
                    <a:pt x="51421" y="4470"/>
                    <a:pt x="51421" y="4201"/>
                    <a:pt x="51253" y="3764"/>
                  </a:cubicBezTo>
                  <a:lnTo>
                    <a:pt x="51253" y="3764"/>
                  </a:lnTo>
                  <a:cubicBezTo>
                    <a:pt x="51690" y="4470"/>
                    <a:pt x="52261" y="5041"/>
                    <a:pt x="52665" y="5579"/>
                  </a:cubicBezTo>
                  <a:lnTo>
                    <a:pt x="52665" y="5310"/>
                  </a:lnTo>
                  <a:cubicBezTo>
                    <a:pt x="52665" y="4201"/>
                    <a:pt x="52093" y="3059"/>
                    <a:pt x="51556" y="2218"/>
                  </a:cubicBezTo>
                  <a:cubicBezTo>
                    <a:pt x="51119" y="1546"/>
                    <a:pt x="50413" y="706"/>
                    <a:pt x="49741" y="0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4" name="Google Shape;995;p32">
              <a:extLst>
                <a:ext uri="{FF2B5EF4-FFF2-40B4-BE49-F238E27FC236}">
                  <a16:creationId xmlns:a16="http://schemas.microsoft.com/office/drawing/2014/main" id="{F8847BEC-8771-435B-BF7B-4E735D0BFC85}"/>
                </a:ext>
              </a:extLst>
            </p:cNvPr>
            <p:cNvSpPr/>
            <p:nvPr/>
          </p:nvSpPr>
          <p:spPr>
            <a:xfrm>
              <a:off x="3664200" y="1449700"/>
              <a:ext cx="175650" cy="115150"/>
            </a:xfrm>
            <a:custGeom>
              <a:avLst/>
              <a:gdLst/>
              <a:ahLst/>
              <a:cxnLst/>
              <a:rect l="l" t="t" r="r" b="b"/>
              <a:pathLst>
                <a:path w="7026" h="4606" extrusionOk="0">
                  <a:moveTo>
                    <a:pt x="6319" y="1"/>
                  </a:moveTo>
                  <a:cubicBezTo>
                    <a:pt x="6017" y="1"/>
                    <a:pt x="5882" y="270"/>
                    <a:pt x="5882" y="538"/>
                  </a:cubicBezTo>
                  <a:cubicBezTo>
                    <a:pt x="6017" y="706"/>
                    <a:pt x="6017" y="975"/>
                    <a:pt x="6017" y="1110"/>
                  </a:cubicBezTo>
                  <a:cubicBezTo>
                    <a:pt x="6017" y="2521"/>
                    <a:pt x="4908" y="3630"/>
                    <a:pt x="3496" y="3630"/>
                  </a:cubicBezTo>
                  <a:cubicBezTo>
                    <a:pt x="2253" y="3630"/>
                    <a:pt x="1144" y="2656"/>
                    <a:pt x="976" y="1379"/>
                  </a:cubicBezTo>
                  <a:cubicBezTo>
                    <a:pt x="976" y="1110"/>
                    <a:pt x="707" y="975"/>
                    <a:pt x="438" y="975"/>
                  </a:cubicBezTo>
                  <a:cubicBezTo>
                    <a:pt x="135" y="975"/>
                    <a:pt x="1" y="1244"/>
                    <a:pt x="1" y="1547"/>
                  </a:cubicBezTo>
                  <a:cubicBezTo>
                    <a:pt x="303" y="3227"/>
                    <a:pt x="1681" y="4605"/>
                    <a:pt x="3496" y="4605"/>
                  </a:cubicBezTo>
                  <a:cubicBezTo>
                    <a:pt x="5479" y="4605"/>
                    <a:pt x="7025" y="3059"/>
                    <a:pt x="7025" y="1110"/>
                  </a:cubicBezTo>
                  <a:cubicBezTo>
                    <a:pt x="7025" y="841"/>
                    <a:pt x="7025" y="706"/>
                    <a:pt x="6857" y="404"/>
                  </a:cubicBezTo>
                  <a:cubicBezTo>
                    <a:pt x="6857" y="135"/>
                    <a:pt x="6588" y="1"/>
                    <a:pt x="631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" name="Google Shape;996;p32">
              <a:extLst>
                <a:ext uri="{FF2B5EF4-FFF2-40B4-BE49-F238E27FC236}">
                  <a16:creationId xmlns:a16="http://schemas.microsoft.com/office/drawing/2014/main" id="{52A14F81-F171-4C7F-BFD5-8CB1A5683460}"/>
                </a:ext>
              </a:extLst>
            </p:cNvPr>
            <p:cNvSpPr/>
            <p:nvPr/>
          </p:nvSpPr>
          <p:spPr>
            <a:xfrm>
              <a:off x="3381050" y="1294800"/>
              <a:ext cx="231100" cy="168725"/>
            </a:xfrm>
            <a:custGeom>
              <a:avLst/>
              <a:gdLst/>
              <a:ahLst/>
              <a:cxnLst/>
              <a:rect l="l" t="t" r="r" b="b"/>
              <a:pathLst>
                <a:path w="9244" h="6749" extrusionOk="0">
                  <a:moveTo>
                    <a:pt x="5732" y="0"/>
                  </a:moveTo>
                  <a:cubicBezTo>
                    <a:pt x="4300" y="0"/>
                    <a:pt x="3026" y="940"/>
                    <a:pt x="2521" y="2264"/>
                  </a:cubicBezTo>
                  <a:cubicBezTo>
                    <a:pt x="2270" y="2342"/>
                    <a:pt x="2033" y="2374"/>
                    <a:pt x="1812" y="2374"/>
                  </a:cubicBezTo>
                  <a:cubicBezTo>
                    <a:pt x="794" y="2374"/>
                    <a:pt x="135" y="1693"/>
                    <a:pt x="135" y="1693"/>
                  </a:cubicBezTo>
                  <a:lnTo>
                    <a:pt x="135" y="1693"/>
                  </a:lnTo>
                  <a:cubicBezTo>
                    <a:pt x="1" y="4079"/>
                    <a:pt x="1681" y="4651"/>
                    <a:pt x="2656" y="4785"/>
                  </a:cubicBezTo>
                  <a:cubicBezTo>
                    <a:pt x="3059" y="5760"/>
                    <a:pt x="4202" y="6600"/>
                    <a:pt x="5445" y="6734"/>
                  </a:cubicBezTo>
                  <a:cubicBezTo>
                    <a:pt x="5544" y="6744"/>
                    <a:pt x="5642" y="6748"/>
                    <a:pt x="5740" y="6748"/>
                  </a:cubicBezTo>
                  <a:cubicBezTo>
                    <a:pt x="7438" y="6748"/>
                    <a:pt x="8950" y="5392"/>
                    <a:pt x="9109" y="3676"/>
                  </a:cubicBezTo>
                  <a:cubicBezTo>
                    <a:pt x="9243" y="1861"/>
                    <a:pt x="7832" y="181"/>
                    <a:pt x="6017" y="13"/>
                  </a:cubicBezTo>
                  <a:cubicBezTo>
                    <a:pt x="5921" y="4"/>
                    <a:pt x="5826" y="0"/>
                    <a:pt x="573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997;p32">
              <a:extLst>
                <a:ext uri="{FF2B5EF4-FFF2-40B4-BE49-F238E27FC236}">
                  <a16:creationId xmlns:a16="http://schemas.microsoft.com/office/drawing/2014/main" id="{69FE29CB-0F5D-4F41-B0E9-B79923F044E2}"/>
                </a:ext>
              </a:extLst>
            </p:cNvPr>
            <p:cNvSpPr/>
            <p:nvPr/>
          </p:nvSpPr>
          <p:spPr>
            <a:xfrm>
              <a:off x="3507100" y="1306025"/>
              <a:ext cx="59675" cy="59675"/>
            </a:xfrm>
            <a:custGeom>
              <a:avLst/>
              <a:gdLst/>
              <a:ahLst/>
              <a:cxnLst/>
              <a:rect l="l" t="t" r="r" b="b"/>
              <a:pathLst>
                <a:path w="2387" h="2387" extrusionOk="0">
                  <a:moveTo>
                    <a:pt x="1109" y="1"/>
                  </a:moveTo>
                  <a:cubicBezTo>
                    <a:pt x="403" y="1"/>
                    <a:pt x="0" y="572"/>
                    <a:pt x="0" y="1244"/>
                  </a:cubicBezTo>
                  <a:cubicBezTo>
                    <a:pt x="0" y="1950"/>
                    <a:pt x="403" y="2387"/>
                    <a:pt x="1109" y="2387"/>
                  </a:cubicBezTo>
                  <a:cubicBezTo>
                    <a:pt x="1815" y="2387"/>
                    <a:pt x="2386" y="1950"/>
                    <a:pt x="2386" y="1244"/>
                  </a:cubicBezTo>
                  <a:cubicBezTo>
                    <a:pt x="2386" y="572"/>
                    <a:pt x="1815" y="1"/>
                    <a:pt x="110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998;p32">
              <a:extLst>
                <a:ext uri="{FF2B5EF4-FFF2-40B4-BE49-F238E27FC236}">
                  <a16:creationId xmlns:a16="http://schemas.microsoft.com/office/drawing/2014/main" id="{E733EEB6-CA51-47B3-B011-35A945F30FC5}"/>
                </a:ext>
              </a:extLst>
            </p:cNvPr>
            <p:cNvSpPr/>
            <p:nvPr/>
          </p:nvSpPr>
          <p:spPr>
            <a:xfrm>
              <a:off x="3877625" y="1246025"/>
              <a:ext cx="227725" cy="168650"/>
            </a:xfrm>
            <a:custGeom>
              <a:avLst/>
              <a:gdLst/>
              <a:ahLst/>
              <a:cxnLst/>
              <a:rect l="l" t="t" r="r" b="b"/>
              <a:pathLst>
                <a:path w="9109" h="6746" extrusionOk="0">
                  <a:moveTo>
                    <a:pt x="3549" y="0"/>
                  </a:moveTo>
                  <a:cubicBezTo>
                    <a:pt x="3443" y="0"/>
                    <a:pt x="3335" y="5"/>
                    <a:pt x="3227" y="14"/>
                  </a:cubicBezTo>
                  <a:cubicBezTo>
                    <a:pt x="1278" y="149"/>
                    <a:pt x="0" y="1695"/>
                    <a:pt x="169" y="3644"/>
                  </a:cubicBezTo>
                  <a:cubicBezTo>
                    <a:pt x="297" y="5409"/>
                    <a:pt x="1712" y="6745"/>
                    <a:pt x="3537" y="6745"/>
                  </a:cubicBezTo>
                  <a:cubicBezTo>
                    <a:pt x="3623" y="6745"/>
                    <a:pt x="3710" y="6742"/>
                    <a:pt x="3798" y="6736"/>
                  </a:cubicBezTo>
                  <a:cubicBezTo>
                    <a:pt x="5042" y="6602"/>
                    <a:pt x="6050" y="5761"/>
                    <a:pt x="6588" y="4652"/>
                  </a:cubicBezTo>
                  <a:cubicBezTo>
                    <a:pt x="7562" y="4652"/>
                    <a:pt x="9108" y="4081"/>
                    <a:pt x="8974" y="1560"/>
                  </a:cubicBezTo>
                  <a:lnTo>
                    <a:pt x="8974" y="1560"/>
                  </a:lnTo>
                  <a:cubicBezTo>
                    <a:pt x="8974" y="1561"/>
                    <a:pt x="8430" y="2279"/>
                    <a:pt x="7411" y="2279"/>
                  </a:cubicBezTo>
                  <a:cubicBezTo>
                    <a:pt x="7164" y="2279"/>
                    <a:pt x="6889" y="2237"/>
                    <a:pt x="6588" y="2132"/>
                  </a:cubicBezTo>
                  <a:cubicBezTo>
                    <a:pt x="6213" y="819"/>
                    <a:pt x="4966" y="0"/>
                    <a:pt x="354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999;p32">
              <a:extLst>
                <a:ext uri="{FF2B5EF4-FFF2-40B4-BE49-F238E27FC236}">
                  <a16:creationId xmlns:a16="http://schemas.microsoft.com/office/drawing/2014/main" id="{BB854CF8-D117-4B97-900E-1FF9BDAC94FE}"/>
                </a:ext>
              </a:extLst>
            </p:cNvPr>
            <p:cNvSpPr/>
            <p:nvPr/>
          </p:nvSpPr>
          <p:spPr>
            <a:xfrm>
              <a:off x="3916275" y="1264025"/>
              <a:ext cx="59675" cy="59675"/>
            </a:xfrm>
            <a:custGeom>
              <a:avLst/>
              <a:gdLst/>
              <a:ahLst/>
              <a:cxnLst/>
              <a:rect l="l" t="t" r="r" b="b"/>
              <a:pathLst>
                <a:path w="2387" h="2387" extrusionOk="0">
                  <a:moveTo>
                    <a:pt x="1143" y="0"/>
                  </a:moveTo>
                  <a:cubicBezTo>
                    <a:pt x="572" y="0"/>
                    <a:pt x="0" y="572"/>
                    <a:pt x="0" y="1244"/>
                  </a:cubicBezTo>
                  <a:cubicBezTo>
                    <a:pt x="0" y="1815"/>
                    <a:pt x="572" y="2386"/>
                    <a:pt x="1143" y="2386"/>
                  </a:cubicBezTo>
                  <a:cubicBezTo>
                    <a:pt x="1815" y="2386"/>
                    <a:pt x="2387" y="1815"/>
                    <a:pt x="2387" y="1244"/>
                  </a:cubicBezTo>
                  <a:cubicBezTo>
                    <a:pt x="2387" y="572"/>
                    <a:pt x="1815" y="0"/>
                    <a:pt x="114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000;p32">
              <a:extLst>
                <a:ext uri="{FF2B5EF4-FFF2-40B4-BE49-F238E27FC236}">
                  <a16:creationId xmlns:a16="http://schemas.microsoft.com/office/drawing/2014/main" id="{594A85AE-DD6F-43F3-B245-D04B1AC5499A}"/>
                </a:ext>
              </a:extLst>
            </p:cNvPr>
            <p:cNvSpPr/>
            <p:nvPr/>
          </p:nvSpPr>
          <p:spPr>
            <a:xfrm>
              <a:off x="3373500" y="1446350"/>
              <a:ext cx="206725" cy="105050"/>
            </a:xfrm>
            <a:custGeom>
              <a:avLst/>
              <a:gdLst/>
              <a:ahLst/>
              <a:cxnLst/>
              <a:rect l="l" t="t" r="r" b="b"/>
              <a:pathLst>
                <a:path w="8269" h="4202" extrusionOk="0">
                  <a:moveTo>
                    <a:pt x="4201" y="0"/>
                  </a:moveTo>
                  <a:cubicBezTo>
                    <a:pt x="1849" y="0"/>
                    <a:pt x="0" y="975"/>
                    <a:pt x="0" y="2084"/>
                  </a:cubicBezTo>
                  <a:cubicBezTo>
                    <a:pt x="0" y="3193"/>
                    <a:pt x="1849" y="4201"/>
                    <a:pt x="4201" y="4201"/>
                  </a:cubicBezTo>
                  <a:cubicBezTo>
                    <a:pt x="6453" y="4201"/>
                    <a:pt x="8268" y="3193"/>
                    <a:pt x="8268" y="2084"/>
                  </a:cubicBezTo>
                  <a:cubicBezTo>
                    <a:pt x="8268" y="975"/>
                    <a:pt x="6453" y="0"/>
                    <a:pt x="420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1001;p32">
              <a:extLst>
                <a:ext uri="{FF2B5EF4-FFF2-40B4-BE49-F238E27FC236}">
                  <a16:creationId xmlns:a16="http://schemas.microsoft.com/office/drawing/2014/main" id="{EB8F90F8-D523-4387-A32E-90083F58B62E}"/>
                </a:ext>
              </a:extLst>
            </p:cNvPr>
            <p:cNvSpPr/>
            <p:nvPr/>
          </p:nvSpPr>
          <p:spPr>
            <a:xfrm>
              <a:off x="3930550" y="1374500"/>
              <a:ext cx="213450" cy="111225"/>
            </a:xfrm>
            <a:custGeom>
              <a:avLst/>
              <a:gdLst/>
              <a:ahLst/>
              <a:cxnLst/>
              <a:rect l="l" t="t" r="r" b="b"/>
              <a:pathLst>
                <a:path w="8538" h="4449" extrusionOk="0">
                  <a:moveTo>
                    <a:pt x="4900" y="1"/>
                  </a:moveTo>
                  <a:cubicBezTo>
                    <a:pt x="4629" y="1"/>
                    <a:pt x="4350" y="17"/>
                    <a:pt x="4067" y="51"/>
                  </a:cubicBezTo>
                  <a:cubicBezTo>
                    <a:pt x="1681" y="354"/>
                    <a:pt x="1" y="1463"/>
                    <a:pt x="135" y="2706"/>
                  </a:cubicBezTo>
                  <a:cubicBezTo>
                    <a:pt x="251" y="3689"/>
                    <a:pt x="1735" y="4449"/>
                    <a:pt x="3561" y="4449"/>
                  </a:cubicBezTo>
                  <a:cubicBezTo>
                    <a:pt x="3856" y="4449"/>
                    <a:pt x="4161" y="4429"/>
                    <a:pt x="4471" y="4387"/>
                  </a:cubicBezTo>
                  <a:cubicBezTo>
                    <a:pt x="6723" y="4118"/>
                    <a:pt x="8537" y="3009"/>
                    <a:pt x="8403" y="1732"/>
                  </a:cubicBezTo>
                  <a:cubicBezTo>
                    <a:pt x="8286" y="764"/>
                    <a:pt x="6761" y="1"/>
                    <a:pt x="490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1002;p32">
              <a:extLst>
                <a:ext uri="{FF2B5EF4-FFF2-40B4-BE49-F238E27FC236}">
                  <a16:creationId xmlns:a16="http://schemas.microsoft.com/office/drawing/2014/main" id="{ADA22323-A815-4D9E-B7B8-06DA5C0E7193}"/>
                </a:ext>
              </a:extLst>
            </p:cNvPr>
            <p:cNvSpPr/>
            <p:nvPr/>
          </p:nvSpPr>
          <p:spPr>
            <a:xfrm>
              <a:off x="3597825" y="2131950"/>
              <a:ext cx="48775" cy="21050"/>
            </a:xfrm>
            <a:custGeom>
              <a:avLst/>
              <a:gdLst/>
              <a:ahLst/>
              <a:cxnLst/>
              <a:rect l="l" t="t" r="r" b="b"/>
              <a:pathLst>
                <a:path w="1951" h="842" extrusionOk="0">
                  <a:moveTo>
                    <a:pt x="1" y="1"/>
                  </a:moveTo>
                  <a:cubicBezTo>
                    <a:pt x="559" y="428"/>
                    <a:pt x="1245" y="694"/>
                    <a:pt x="1903" y="832"/>
                  </a:cubicBezTo>
                  <a:lnTo>
                    <a:pt x="1903" y="832"/>
                  </a:lnTo>
                  <a:cubicBezTo>
                    <a:pt x="1610" y="747"/>
                    <a:pt x="251" y="126"/>
                    <a:pt x="1" y="1"/>
                  </a:cubicBezTo>
                  <a:close/>
                  <a:moveTo>
                    <a:pt x="1903" y="832"/>
                  </a:moveTo>
                  <a:cubicBezTo>
                    <a:pt x="1925" y="838"/>
                    <a:pt x="1941" y="841"/>
                    <a:pt x="1950" y="841"/>
                  </a:cubicBezTo>
                  <a:cubicBezTo>
                    <a:pt x="1935" y="838"/>
                    <a:pt x="1919" y="835"/>
                    <a:pt x="1903" y="832"/>
                  </a:cubicBezTo>
                  <a:close/>
                </a:path>
              </a:pathLst>
            </a:custGeom>
            <a:solidFill>
              <a:srgbClr val="2E34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02" name="Google Shape;211;p3">
            <a:extLst>
              <a:ext uri="{FF2B5EF4-FFF2-40B4-BE49-F238E27FC236}">
                <a16:creationId xmlns:a16="http://schemas.microsoft.com/office/drawing/2014/main" id="{36C19A32-EB14-46B6-BE30-A420DB3A7F9C}"/>
              </a:ext>
            </a:extLst>
          </p:cNvPr>
          <p:cNvGrpSpPr/>
          <p:nvPr userDrawn="1"/>
        </p:nvGrpSpPr>
        <p:grpSpPr>
          <a:xfrm>
            <a:off x="1030175" y="1581350"/>
            <a:ext cx="444275" cy="398525"/>
            <a:chOff x="2495125" y="2142250"/>
            <a:chExt cx="444275" cy="398525"/>
          </a:xfrm>
        </p:grpSpPr>
        <p:sp>
          <p:nvSpPr>
            <p:cNvPr id="203" name="Google Shape;212;p3">
              <a:extLst>
                <a:ext uri="{FF2B5EF4-FFF2-40B4-BE49-F238E27FC236}">
                  <a16:creationId xmlns:a16="http://schemas.microsoft.com/office/drawing/2014/main" id="{22119F67-39FE-47B8-97DB-A9DDAFCE3F72}"/>
                </a:ext>
              </a:extLst>
            </p:cNvPr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4" name="Google Shape;213;p3">
              <a:extLst>
                <a:ext uri="{FF2B5EF4-FFF2-40B4-BE49-F238E27FC236}">
                  <a16:creationId xmlns:a16="http://schemas.microsoft.com/office/drawing/2014/main" id="{95B9D80B-1308-40DE-B7AB-F51F061B728F}"/>
                </a:ext>
              </a:extLst>
            </p:cNvPr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05" name="Google Shape;214;p3">
            <a:extLst>
              <a:ext uri="{FF2B5EF4-FFF2-40B4-BE49-F238E27FC236}">
                <a16:creationId xmlns:a16="http://schemas.microsoft.com/office/drawing/2014/main" id="{FF773F4A-00DE-480A-A1E4-267BF6A95F53}"/>
              </a:ext>
            </a:extLst>
          </p:cNvPr>
          <p:cNvGrpSpPr/>
          <p:nvPr userDrawn="1"/>
        </p:nvGrpSpPr>
        <p:grpSpPr>
          <a:xfrm>
            <a:off x="10561107" y="5038641"/>
            <a:ext cx="291375" cy="281375"/>
            <a:chOff x="3243875" y="2372825"/>
            <a:chExt cx="291375" cy="281375"/>
          </a:xfrm>
        </p:grpSpPr>
        <p:sp>
          <p:nvSpPr>
            <p:cNvPr id="206" name="Google Shape;215;p3">
              <a:extLst>
                <a:ext uri="{FF2B5EF4-FFF2-40B4-BE49-F238E27FC236}">
                  <a16:creationId xmlns:a16="http://schemas.microsoft.com/office/drawing/2014/main" id="{B061D21D-9962-482E-8B77-708CF59A3EB6}"/>
                </a:ext>
              </a:extLst>
            </p:cNvPr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16;p3">
              <a:extLst>
                <a:ext uri="{FF2B5EF4-FFF2-40B4-BE49-F238E27FC236}">
                  <a16:creationId xmlns:a16="http://schemas.microsoft.com/office/drawing/2014/main" id="{204A213E-8F6F-4FC4-AB3D-8806D287E243}"/>
                </a:ext>
              </a:extLst>
            </p:cNvPr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217;p3">
              <a:extLst>
                <a:ext uri="{FF2B5EF4-FFF2-40B4-BE49-F238E27FC236}">
                  <a16:creationId xmlns:a16="http://schemas.microsoft.com/office/drawing/2014/main" id="{75F3FCD1-BCD2-41A7-AF94-8CEC0F2FFE09}"/>
                </a:ext>
              </a:extLst>
            </p:cNvPr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" name="Google Shape;218;p3">
              <a:extLst>
                <a:ext uri="{FF2B5EF4-FFF2-40B4-BE49-F238E27FC236}">
                  <a16:creationId xmlns:a16="http://schemas.microsoft.com/office/drawing/2014/main" id="{EB1D663F-9A65-4AE5-82B7-355924900575}"/>
                </a:ext>
              </a:extLst>
            </p:cNvPr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" name="Google Shape;219;p3">
              <a:extLst>
                <a:ext uri="{FF2B5EF4-FFF2-40B4-BE49-F238E27FC236}">
                  <a16:creationId xmlns:a16="http://schemas.microsoft.com/office/drawing/2014/main" id="{A3231104-E2F1-474D-A57B-1B68E9AE6F33}"/>
                </a:ext>
              </a:extLst>
            </p:cNvPr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" name="Google Shape;220;p3">
              <a:extLst>
                <a:ext uri="{FF2B5EF4-FFF2-40B4-BE49-F238E27FC236}">
                  <a16:creationId xmlns:a16="http://schemas.microsoft.com/office/drawing/2014/main" id="{F5ADB79B-53AA-46AB-84C9-DB8354756BC7}"/>
                </a:ext>
              </a:extLst>
            </p:cNvPr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" name="Google Shape;221;p3">
              <a:extLst>
                <a:ext uri="{FF2B5EF4-FFF2-40B4-BE49-F238E27FC236}">
                  <a16:creationId xmlns:a16="http://schemas.microsoft.com/office/drawing/2014/main" id="{0EA0A449-FE2B-4948-8A13-06CFC25A3A68}"/>
                </a:ext>
              </a:extLst>
            </p:cNvPr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3" name="Google Shape;222;p3">
              <a:extLst>
                <a:ext uri="{FF2B5EF4-FFF2-40B4-BE49-F238E27FC236}">
                  <a16:creationId xmlns:a16="http://schemas.microsoft.com/office/drawing/2014/main" id="{FDF13A9C-A97B-44BE-9F23-62A6C5EDEC49}"/>
                </a:ext>
              </a:extLst>
            </p:cNvPr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" name="Google Shape;223;p3">
              <a:extLst>
                <a:ext uri="{FF2B5EF4-FFF2-40B4-BE49-F238E27FC236}">
                  <a16:creationId xmlns:a16="http://schemas.microsoft.com/office/drawing/2014/main" id="{ADA04C5F-ECF7-42DD-B1EB-83FC80EB7BDD}"/>
                </a:ext>
              </a:extLst>
            </p:cNvPr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" name="Google Shape;224;p3">
              <a:extLst>
                <a:ext uri="{FF2B5EF4-FFF2-40B4-BE49-F238E27FC236}">
                  <a16:creationId xmlns:a16="http://schemas.microsoft.com/office/drawing/2014/main" id="{EC7C5AD5-90D8-4F7D-9C2C-CFD820FC374A}"/>
                </a:ext>
              </a:extLst>
            </p:cNvPr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16" name="Google Shape;225;p3">
            <a:extLst>
              <a:ext uri="{FF2B5EF4-FFF2-40B4-BE49-F238E27FC236}">
                <a16:creationId xmlns:a16="http://schemas.microsoft.com/office/drawing/2014/main" id="{06FC704C-BA05-45EE-B62B-22DABC82E899}"/>
              </a:ext>
            </a:extLst>
          </p:cNvPr>
          <p:cNvGrpSpPr/>
          <p:nvPr userDrawn="1"/>
        </p:nvGrpSpPr>
        <p:grpSpPr>
          <a:xfrm>
            <a:off x="10778557" y="714860"/>
            <a:ext cx="166675" cy="168575"/>
            <a:chOff x="4954425" y="2036375"/>
            <a:chExt cx="166675" cy="168575"/>
          </a:xfrm>
        </p:grpSpPr>
        <p:sp>
          <p:nvSpPr>
            <p:cNvPr id="217" name="Google Shape;226;p3">
              <a:extLst>
                <a:ext uri="{FF2B5EF4-FFF2-40B4-BE49-F238E27FC236}">
                  <a16:creationId xmlns:a16="http://schemas.microsoft.com/office/drawing/2014/main" id="{EE9E41F6-3648-44F1-A46C-BDD91F82AF1F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" name="Google Shape;227;p3">
              <a:extLst>
                <a:ext uri="{FF2B5EF4-FFF2-40B4-BE49-F238E27FC236}">
                  <a16:creationId xmlns:a16="http://schemas.microsoft.com/office/drawing/2014/main" id="{A7D8C30C-9D8A-4F45-A5DD-F918DD863CF3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19" name="Google Shape;228;p3">
            <a:extLst>
              <a:ext uri="{FF2B5EF4-FFF2-40B4-BE49-F238E27FC236}">
                <a16:creationId xmlns:a16="http://schemas.microsoft.com/office/drawing/2014/main" id="{EBE612EC-FC5F-4192-9E24-C046316489E0}"/>
              </a:ext>
            </a:extLst>
          </p:cNvPr>
          <p:cNvSpPr/>
          <p:nvPr userDrawn="1"/>
        </p:nvSpPr>
        <p:spPr>
          <a:xfrm>
            <a:off x="1577019" y="3597776"/>
            <a:ext cx="119125" cy="81200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0" name="Google Shape;229;p3">
            <a:extLst>
              <a:ext uri="{FF2B5EF4-FFF2-40B4-BE49-F238E27FC236}">
                <a16:creationId xmlns:a16="http://schemas.microsoft.com/office/drawing/2014/main" id="{31BD3FA8-6E2A-4C65-9E9F-29FBB5C804BE}"/>
              </a:ext>
            </a:extLst>
          </p:cNvPr>
          <p:cNvSpPr/>
          <p:nvPr userDrawn="1"/>
        </p:nvSpPr>
        <p:spPr>
          <a:xfrm>
            <a:off x="9846753" y="3888529"/>
            <a:ext cx="87000" cy="6192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21" name="Google Shape;230;p3">
            <a:extLst>
              <a:ext uri="{FF2B5EF4-FFF2-40B4-BE49-F238E27FC236}">
                <a16:creationId xmlns:a16="http://schemas.microsoft.com/office/drawing/2014/main" id="{69E37D2F-6DF5-4A21-A568-0E80AD7AD85B}"/>
              </a:ext>
            </a:extLst>
          </p:cNvPr>
          <p:cNvGrpSpPr/>
          <p:nvPr userDrawn="1"/>
        </p:nvGrpSpPr>
        <p:grpSpPr>
          <a:xfrm>
            <a:off x="1274794" y="5541495"/>
            <a:ext cx="166675" cy="168575"/>
            <a:chOff x="4954425" y="2036375"/>
            <a:chExt cx="166675" cy="168575"/>
          </a:xfrm>
        </p:grpSpPr>
        <p:sp>
          <p:nvSpPr>
            <p:cNvPr id="222" name="Google Shape;231;p3">
              <a:extLst>
                <a:ext uri="{FF2B5EF4-FFF2-40B4-BE49-F238E27FC236}">
                  <a16:creationId xmlns:a16="http://schemas.microsoft.com/office/drawing/2014/main" id="{68E4F49D-2FDF-45EC-A2F0-64258873AC93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" name="Google Shape;232;p3">
              <a:extLst>
                <a:ext uri="{FF2B5EF4-FFF2-40B4-BE49-F238E27FC236}">
                  <a16:creationId xmlns:a16="http://schemas.microsoft.com/office/drawing/2014/main" id="{424729EF-CCC4-4D87-A50A-4CA7DB6D3AA9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2910884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20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1000" fill="hold"/>
                                        <p:tgtEl>
                                          <p:spTgt spid="21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1000" fill="hold"/>
                                        <p:tgtEl>
                                          <p:spTgt spid="22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1000" fill="hold"/>
                                        <p:tgtEl>
                                          <p:spTgt spid="21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1000" fill="hold"/>
                                        <p:tgtEl>
                                          <p:spTgt spid="22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1000" fill="hold"/>
                                        <p:tgtEl>
                                          <p:spTgt spid="20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  <p:bldP spid="98" grpId="0" animBg="1"/>
      <p:bldP spid="99" grpId="0" animBg="1"/>
      <p:bldP spid="235" grpId="0"/>
      <p:bldP spid="219" grpId="0" animBg="1"/>
      <p:bldP spid="220" grpId="0" animBg="1"/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Title and Content"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19829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FE3A9-50C5-4933-AB5F-C018C453ADCA}" type="datetimeFigureOut">
              <a:rPr lang="vi-VN" smtClean="0"/>
              <a:t>29/01/2024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9B710-267D-4144-8E2B-E5A07C43337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834622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FE3A9-50C5-4933-AB5F-C018C453ADCA}" type="datetimeFigureOut">
              <a:rPr lang="vi-VN" smtClean="0"/>
              <a:t>29/01/2024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9B710-267D-4144-8E2B-E5A07C43337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637451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FE3A9-50C5-4933-AB5F-C018C453ADCA}" type="datetimeFigureOut">
              <a:rPr lang="vi-VN" smtClean="0"/>
              <a:t>29/01/2024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9B710-267D-4144-8E2B-E5A07C43337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067978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FE3A9-50C5-4933-AB5F-C018C453ADCA}" type="datetimeFigureOut">
              <a:rPr lang="vi-VN" smtClean="0"/>
              <a:t>29/01/2024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9B710-267D-4144-8E2B-E5A07C43337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01861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FE3A9-50C5-4933-AB5F-C018C453ADCA}" type="datetimeFigureOut">
              <a:rPr lang="vi-VN" smtClean="0"/>
              <a:t>29/01/2024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9B710-267D-4144-8E2B-E5A07C43337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739105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FE3A9-50C5-4933-AB5F-C018C453ADCA}" type="datetimeFigureOut">
              <a:rPr lang="vi-VN" smtClean="0"/>
              <a:t>29/01/2024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9B710-267D-4144-8E2B-E5A07C43337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750838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FE3A9-50C5-4933-AB5F-C018C453ADCA}" type="datetimeFigureOut">
              <a:rPr lang="vi-VN" smtClean="0"/>
              <a:t>29/01/2024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9B710-267D-4144-8E2B-E5A07C43337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137898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FE3A9-50C5-4933-AB5F-C018C453ADCA}" type="datetimeFigureOut">
              <a:rPr lang="vi-VN" smtClean="0"/>
              <a:t>29/01/2024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9B710-267D-4144-8E2B-E5A07C43337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845831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8FE3A9-50C5-4933-AB5F-C018C453ADCA}" type="datetimeFigureOut">
              <a:rPr lang="vi-VN" smtClean="0"/>
              <a:t>29/01/2024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F9B710-267D-4144-8E2B-E5A07C43337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5565432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4" Type="http://schemas.microsoft.com/office/2007/relationships/hdphoto" Target="../media/hdphoto2.wdp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733683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Table 6">
                <a:extLst>
                  <a:ext uri="{FF2B5EF4-FFF2-40B4-BE49-F238E27FC236}">
                    <a16:creationId xmlns:a16="http://schemas.microsoft.com/office/drawing/2014/main" id="{6A965D74-ADD9-438A-A033-3BB319D45C5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288365624"/>
                  </p:ext>
                </p:extLst>
              </p:nvPr>
            </p:nvGraphicFramePr>
            <p:xfrm>
              <a:off x="1064590" y="1431593"/>
              <a:ext cx="9749185" cy="4522014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949837">
                      <a:extLst>
                        <a:ext uri="{9D8B030D-6E8A-4147-A177-3AD203B41FA5}">
                          <a16:colId xmlns:a16="http://schemas.microsoft.com/office/drawing/2014/main" val="3211544988"/>
                        </a:ext>
                      </a:extLst>
                    </a:gridCol>
                    <a:gridCol w="1949837">
                      <a:extLst>
                        <a:ext uri="{9D8B030D-6E8A-4147-A177-3AD203B41FA5}">
                          <a16:colId xmlns:a16="http://schemas.microsoft.com/office/drawing/2014/main" val="3685594962"/>
                        </a:ext>
                      </a:extLst>
                    </a:gridCol>
                    <a:gridCol w="1949837">
                      <a:extLst>
                        <a:ext uri="{9D8B030D-6E8A-4147-A177-3AD203B41FA5}">
                          <a16:colId xmlns:a16="http://schemas.microsoft.com/office/drawing/2014/main" val="1081098542"/>
                        </a:ext>
                      </a:extLst>
                    </a:gridCol>
                    <a:gridCol w="1949837">
                      <a:extLst>
                        <a:ext uri="{9D8B030D-6E8A-4147-A177-3AD203B41FA5}">
                          <a16:colId xmlns:a16="http://schemas.microsoft.com/office/drawing/2014/main" val="2067637651"/>
                        </a:ext>
                      </a:extLst>
                    </a:gridCol>
                    <a:gridCol w="1949837">
                      <a:extLst>
                        <a:ext uri="{9D8B030D-6E8A-4147-A177-3AD203B41FA5}">
                          <a16:colId xmlns:a16="http://schemas.microsoft.com/office/drawing/2014/main" val="3928641871"/>
                        </a:ext>
                      </a:extLst>
                    </a:gridCol>
                  </a:tblGrid>
                  <a:tr h="48997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vi-VN" sz="2400" dirty="0"/>
                            <a:t>Phép nhân</a:t>
                          </a:r>
                        </a:p>
                      </a:txBody>
                      <a:tcPr anchor="ctr">
                        <a:lnL w="28575" cap="flat" cmpd="sng" algn="ctr">
                          <a:solidFill>
                            <a:srgbClr val="F299D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F299D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F299D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F299D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DDDE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vi-VN" sz="2400" dirty="0"/>
                            <a:t>Phép chia</a:t>
                          </a:r>
                        </a:p>
                      </a:txBody>
                      <a:tcPr anchor="ctr">
                        <a:lnL w="28575" cap="flat" cmpd="sng" algn="ctr">
                          <a:solidFill>
                            <a:srgbClr val="F299D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F299D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F299D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F299D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DDDE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vi-VN" sz="2400" dirty="0"/>
                            <a:t>Số bị chia</a:t>
                          </a:r>
                        </a:p>
                      </a:txBody>
                      <a:tcPr anchor="ctr">
                        <a:lnL w="28575" cap="flat" cmpd="sng" algn="ctr">
                          <a:solidFill>
                            <a:srgbClr val="F299D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F299D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F299D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F299D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DDDE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vi-VN" sz="2400" dirty="0"/>
                            <a:t>Số chia</a:t>
                          </a:r>
                        </a:p>
                      </a:txBody>
                      <a:tcPr anchor="ctr">
                        <a:lnL w="28575" cap="flat" cmpd="sng" algn="ctr">
                          <a:solidFill>
                            <a:srgbClr val="F299D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F299D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F299D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F299D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DDDE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vi-VN" sz="2400" dirty="0"/>
                            <a:t>Thương</a:t>
                          </a:r>
                        </a:p>
                      </a:txBody>
                      <a:tcPr anchor="ctr">
                        <a:lnL w="28575" cap="flat" cmpd="sng" algn="ctr">
                          <a:solidFill>
                            <a:srgbClr val="F299D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F299D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F299D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F299D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DDDE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893933246"/>
                      </a:ext>
                    </a:extLst>
                  </a:tr>
                  <a:tr h="672007">
                    <a:tc rowSpan="2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vi-VN" sz="2400" dirty="0"/>
                            <a:t>2 </a:t>
                          </a:r>
                          <a14:m>
                            <m:oMath xmlns:m="http://schemas.openxmlformats.org/officeDocument/2006/math">
                              <m:r>
                                <a:rPr lang="vi-VN" sz="2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</m:t>
                              </m:r>
                            </m:oMath>
                          </a14:m>
                          <a:r>
                            <a:rPr lang="vi-VN" sz="2400" dirty="0"/>
                            <a:t> 8 = 16</a:t>
                          </a:r>
                        </a:p>
                      </a:txBody>
                      <a:tcPr anchor="ctr">
                        <a:lnL w="28575" cap="flat" cmpd="sng" algn="ctr">
                          <a:solidFill>
                            <a:srgbClr val="F299D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F299D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F299D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F299D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vi-VN" sz="2400" dirty="0"/>
                            <a:t>16 : 2 = 8</a:t>
                          </a:r>
                        </a:p>
                      </a:txBody>
                      <a:tcPr anchor="ctr">
                        <a:lnL w="28575" cap="flat" cmpd="sng" algn="ctr">
                          <a:solidFill>
                            <a:srgbClr val="F299D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F299D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F299D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F299D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vi-VN" sz="2400" dirty="0"/>
                            <a:t>16</a:t>
                          </a:r>
                        </a:p>
                      </a:txBody>
                      <a:tcPr anchor="ctr">
                        <a:lnL w="28575" cap="flat" cmpd="sng" algn="ctr">
                          <a:solidFill>
                            <a:srgbClr val="F299D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F299D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F299D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F299D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vi-VN" sz="2400" dirty="0"/>
                            <a:t>2</a:t>
                          </a:r>
                        </a:p>
                      </a:txBody>
                      <a:tcPr anchor="ctr">
                        <a:lnL w="28575" cap="flat" cmpd="sng" algn="ctr">
                          <a:solidFill>
                            <a:srgbClr val="F299D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F299D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F299D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F299D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vi-VN" sz="2400" dirty="0"/>
                            <a:t>8</a:t>
                          </a:r>
                        </a:p>
                      </a:txBody>
                      <a:tcPr anchor="ctr">
                        <a:lnL w="28575" cap="flat" cmpd="sng" algn="ctr">
                          <a:solidFill>
                            <a:srgbClr val="F299D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F299D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F299D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F299D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922942761"/>
                      </a:ext>
                    </a:extLst>
                  </a:tr>
                  <a:tr h="672007">
                    <a:tc vMerge="1">
                      <a:txBody>
                        <a:bodyPr/>
                        <a:lstStyle/>
                        <a:p>
                          <a:pPr algn="ctr"/>
                          <a:endParaRPr lang="vi-VN" sz="2800" dirty="0"/>
                        </a:p>
                      </a:txBody>
                      <a:tcPr anchor="ctr">
                        <a:lnL w="28575" cap="flat" cmpd="sng" algn="ctr">
                          <a:solidFill>
                            <a:srgbClr val="F299D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F299D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F299D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F299D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vi-VN" sz="2400" dirty="0"/>
                            <a:t>16 : 8 = 2</a:t>
                          </a:r>
                        </a:p>
                      </a:txBody>
                      <a:tcPr anchor="ctr">
                        <a:lnL w="28575" cap="flat" cmpd="sng" algn="ctr">
                          <a:solidFill>
                            <a:srgbClr val="F299D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F299D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F299D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F299D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vi-VN" sz="2400" dirty="0"/>
                            <a:t>16</a:t>
                          </a:r>
                        </a:p>
                      </a:txBody>
                      <a:tcPr anchor="ctr">
                        <a:lnL w="28575" cap="flat" cmpd="sng" algn="ctr">
                          <a:solidFill>
                            <a:srgbClr val="F299D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F299D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F299D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F299D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vi-VN" sz="2400" dirty="0"/>
                            <a:t>8</a:t>
                          </a:r>
                        </a:p>
                      </a:txBody>
                      <a:tcPr anchor="ctr">
                        <a:lnL w="28575" cap="flat" cmpd="sng" algn="ctr">
                          <a:solidFill>
                            <a:srgbClr val="F299D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F299D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F299D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F299D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vi-VN" sz="2400" dirty="0"/>
                            <a:t>2</a:t>
                          </a:r>
                        </a:p>
                      </a:txBody>
                      <a:tcPr anchor="ctr">
                        <a:lnL w="28575" cap="flat" cmpd="sng" algn="ctr">
                          <a:solidFill>
                            <a:srgbClr val="F299D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F299D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F299D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F299D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381268480"/>
                      </a:ext>
                    </a:extLst>
                  </a:tr>
                  <a:tr h="672007">
                    <a:tc rowSpan="2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vi-VN" sz="2400" dirty="0"/>
                            <a:t>2 </a:t>
                          </a:r>
                          <a14:m>
                            <m:oMath xmlns:m="http://schemas.openxmlformats.org/officeDocument/2006/math">
                              <m:r>
                                <a:rPr lang="vi-VN" sz="2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</m:t>
                              </m:r>
                            </m:oMath>
                          </a14:m>
                          <a:r>
                            <a:rPr lang="vi-VN" sz="2400" dirty="0"/>
                            <a:t> 9 = </a:t>
                          </a:r>
                          <a:r>
                            <a:rPr lang="vi-VN" sz="2400" dirty="0">
                              <a:solidFill>
                                <a:srgbClr val="FF0000"/>
                              </a:solidFill>
                            </a:rPr>
                            <a:t>18</a:t>
                          </a:r>
                        </a:p>
                      </a:txBody>
                      <a:tcPr anchor="ctr">
                        <a:lnL w="28575" cap="flat" cmpd="sng" algn="ctr">
                          <a:solidFill>
                            <a:srgbClr val="F299D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F299D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F299D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F299D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vi-VN" sz="2400" dirty="0"/>
                            <a:t>18 : 2 = ?</a:t>
                          </a:r>
                        </a:p>
                      </a:txBody>
                      <a:tcPr anchor="ctr">
                        <a:lnL w="28575" cap="flat" cmpd="sng" algn="ctr">
                          <a:solidFill>
                            <a:srgbClr val="F299D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F299D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F299D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F299D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vi-VN" sz="24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Arial"/>
                              <a:ea typeface="+mn-ea"/>
                              <a:cs typeface="+mn-cs"/>
                            </a:rPr>
                            <a:t>?</a:t>
                          </a:r>
                        </a:p>
                      </a:txBody>
                      <a:tcPr anchor="ctr">
                        <a:lnL w="28575" cap="flat" cmpd="sng" algn="ctr">
                          <a:solidFill>
                            <a:srgbClr val="F299D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F299D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F299D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F299D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vi-VN" sz="24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Arial"/>
                              <a:ea typeface="+mn-ea"/>
                              <a:cs typeface="+mn-cs"/>
                            </a:rPr>
                            <a:t>?</a:t>
                          </a:r>
                        </a:p>
                      </a:txBody>
                      <a:tcPr anchor="ctr">
                        <a:lnL w="28575" cap="flat" cmpd="sng" algn="ctr">
                          <a:solidFill>
                            <a:srgbClr val="F299D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F299D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F299D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F299D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vi-VN" sz="2400" b="0" i="0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Arial"/>
                              <a:ea typeface="+mn-ea"/>
                              <a:cs typeface="+mn-cs"/>
                            </a:rPr>
                            <a:t>?</a:t>
                          </a:r>
                          <a:endParaRPr kumimoji="0" lang="vi-VN" sz="24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28575" cap="flat" cmpd="sng" algn="ctr">
                          <a:solidFill>
                            <a:srgbClr val="F299D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F299D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F299D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F299D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811998425"/>
                      </a:ext>
                    </a:extLst>
                  </a:tr>
                  <a:tr h="672007">
                    <a:tc vMerge="1">
                      <a:txBody>
                        <a:bodyPr/>
                        <a:lstStyle/>
                        <a:p>
                          <a:pPr algn="ctr"/>
                          <a:endParaRPr lang="vi-VN" sz="2800" dirty="0"/>
                        </a:p>
                      </a:txBody>
                      <a:tcPr anchor="ctr">
                        <a:lnL w="28575" cap="flat" cmpd="sng" algn="ctr">
                          <a:solidFill>
                            <a:srgbClr val="F299D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F299D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F299D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F299D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vi-VN" sz="2400" dirty="0"/>
                            <a:t>18 : 9 = ?</a:t>
                          </a:r>
                        </a:p>
                      </a:txBody>
                      <a:tcPr anchor="ctr">
                        <a:lnL w="28575" cap="flat" cmpd="sng" algn="ctr">
                          <a:solidFill>
                            <a:srgbClr val="F299D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F299D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F299D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F299D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vi-VN" sz="2400" b="0" i="0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Arial"/>
                              <a:ea typeface="+mn-ea"/>
                              <a:cs typeface="+mn-cs"/>
                            </a:rPr>
                            <a:t>?</a:t>
                          </a:r>
                          <a:endParaRPr kumimoji="0" lang="vi-VN" sz="24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28575" cap="flat" cmpd="sng" algn="ctr">
                          <a:solidFill>
                            <a:srgbClr val="F299D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F299D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F299D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F299D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vi-VN" sz="2400" b="0" i="0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Arial"/>
                              <a:ea typeface="+mn-ea"/>
                              <a:cs typeface="+mn-cs"/>
                            </a:rPr>
                            <a:t>?</a:t>
                          </a:r>
                          <a:endParaRPr kumimoji="0" lang="vi-VN" sz="24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28575" cap="flat" cmpd="sng" algn="ctr">
                          <a:solidFill>
                            <a:srgbClr val="F299D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F299D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F299D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F299D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vi-VN" sz="2400" b="0" i="0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Arial"/>
                              <a:ea typeface="+mn-ea"/>
                              <a:cs typeface="+mn-cs"/>
                            </a:rPr>
                            <a:t>?</a:t>
                          </a:r>
                          <a:endParaRPr kumimoji="0" lang="vi-VN" sz="24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28575" cap="flat" cmpd="sng" algn="ctr">
                          <a:solidFill>
                            <a:srgbClr val="F299D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F299D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F299D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F299D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522180521"/>
                      </a:ext>
                    </a:extLst>
                  </a:tr>
                  <a:tr h="672007">
                    <a:tc rowSpan="2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vi-VN" sz="2400" dirty="0"/>
                            <a:t>5 </a:t>
                          </a:r>
                          <a14:m>
                            <m:oMath xmlns:m="http://schemas.openxmlformats.org/officeDocument/2006/math">
                              <m:r>
                                <a:rPr lang="vi-VN" sz="2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</m:t>
                              </m:r>
                            </m:oMath>
                          </a14:m>
                          <a:r>
                            <a:rPr lang="vi-VN" sz="2400" dirty="0"/>
                            <a:t> 7 = </a:t>
                          </a:r>
                          <a:r>
                            <a:rPr lang="vi-VN" sz="2400" dirty="0">
                              <a:solidFill>
                                <a:srgbClr val="FF0000"/>
                              </a:solidFill>
                            </a:rPr>
                            <a:t>35</a:t>
                          </a:r>
                        </a:p>
                      </a:txBody>
                      <a:tcPr anchor="ctr">
                        <a:lnL w="28575" cap="flat" cmpd="sng" algn="ctr">
                          <a:solidFill>
                            <a:srgbClr val="F299D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F299D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F299D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F299D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vi-VN" sz="2400" dirty="0"/>
                            <a:t>35 : 5 = ?</a:t>
                          </a:r>
                        </a:p>
                      </a:txBody>
                      <a:tcPr anchor="ctr">
                        <a:lnL w="28575" cap="flat" cmpd="sng" algn="ctr">
                          <a:solidFill>
                            <a:srgbClr val="F299D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F299D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F299D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F299D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vi-VN" sz="2400" b="0" i="0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Arial"/>
                              <a:ea typeface="+mn-ea"/>
                              <a:cs typeface="+mn-cs"/>
                            </a:rPr>
                            <a:t>?</a:t>
                          </a:r>
                          <a:endParaRPr kumimoji="0" lang="vi-VN" sz="24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28575" cap="flat" cmpd="sng" algn="ctr">
                          <a:solidFill>
                            <a:srgbClr val="F299D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F299D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F299D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F299D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vi-VN" sz="2400" b="0" i="0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Arial"/>
                              <a:ea typeface="+mn-ea"/>
                              <a:cs typeface="+mn-cs"/>
                            </a:rPr>
                            <a:t>?</a:t>
                          </a:r>
                          <a:endParaRPr kumimoji="0" lang="vi-VN" sz="24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28575" cap="flat" cmpd="sng" algn="ctr">
                          <a:solidFill>
                            <a:srgbClr val="F299D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F299D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F299D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F299D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vi-VN" sz="2400" b="0" i="0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Arial"/>
                              <a:ea typeface="+mn-ea"/>
                              <a:cs typeface="+mn-cs"/>
                            </a:rPr>
                            <a:t>?</a:t>
                          </a:r>
                          <a:endParaRPr kumimoji="0" lang="vi-VN" sz="24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28575" cap="flat" cmpd="sng" algn="ctr">
                          <a:solidFill>
                            <a:srgbClr val="F299D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F299D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F299D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F299D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704806296"/>
                      </a:ext>
                    </a:extLst>
                  </a:tr>
                  <a:tr h="672007">
                    <a:tc vMerge="1">
                      <a:txBody>
                        <a:bodyPr/>
                        <a:lstStyle/>
                        <a:p>
                          <a:pPr algn="ctr"/>
                          <a:endParaRPr lang="vi-VN" sz="2800" dirty="0"/>
                        </a:p>
                      </a:txBody>
                      <a:tcPr anchor="ctr">
                        <a:lnL w="28575" cap="flat" cmpd="sng" algn="ctr">
                          <a:solidFill>
                            <a:srgbClr val="F299D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F299D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F299D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F299D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vi-VN" sz="2400" dirty="0"/>
                            <a:t>35 : 7 = ?</a:t>
                          </a:r>
                        </a:p>
                      </a:txBody>
                      <a:tcPr anchor="ctr">
                        <a:lnL w="28575" cap="flat" cmpd="sng" algn="ctr">
                          <a:solidFill>
                            <a:srgbClr val="F299D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F299D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F299D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F299D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vi-VN" sz="2400" b="0" i="0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Arial"/>
                              <a:ea typeface="+mn-ea"/>
                              <a:cs typeface="+mn-cs"/>
                            </a:rPr>
                            <a:t>?</a:t>
                          </a:r>
                          <a:endParaRPr kumimoji="0" lang="vi-VN" sz="24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28575" cap="flat" cmpd="sng" algn="ctr">
                          <a:solidFill>
                            <a:srgbClr val="F299D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F299D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F299D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F299D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vi-VN" sz="2400" b="0" i="0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Arial"/>
                              <a:ea typeface="+mn-ea"/>
                              <a:cs typeface="+mn-cs"/>
                            </a:rPr>
                            <a:t>?</a:t>
                          </a:r>
                          <a:endParaRPr kumimoji="0" lang="vi-VN" sz="24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28575" cap="flat" cmpd="sng" algn="ctr">
                          <a:solidFill>
                            <a:srgbClr val="F299D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F299D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F299D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F299D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vi-VN" sz="24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Arial"/>
                              <a:ea typeface="+mn-ea"/>
                              <a:cs typeface="+mn-cs"/>
                            </a:rPr>
                            <a:t>?</a:t>
                          </a:r>
                        </a:p>
                      </a:txBody>
                      <a:tcPr anchor="ctr">
                        <a:lnL w="28575" cap="flat" cmpd="sng" algn="ctr">
                          <a:solidFill>
                            <a:srgbClr val="F299D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F299D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F299D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F299D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83376134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Table 6">
                <a:extLst>
                  <a:ext uri="{FF2B5EF4-FFF2-40B4-BE49-F238E27FC236}">
                    <a16:creationId xmlns:a16="http://schemas.microsoft.com/office/drawing/2014/main" id="{6A965D74-ADD9-438A-A033-3BB319D45C5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288365624"/>
                  </p:ext>
                </p:extLst>
              </p:nvPr>
            </p:nvGraphicFramePr>
            <p:xfrm>
              <a:off x="1064590" y="1431593"/>
              <a:ext cx="9749185" cy="4522014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949837">
                      <a:extLst>
                        <a:ext uri="{9D8B030D-6E8A-4147-A177-3AD203B41FA5}">
                          <a16:colId xmlns:a16="http://schemas.microsoft.com/office/drawing/2014/main" val="3211544988"/>
                        </a:ext>
                      </a:extLst>
                    </a:gridCol>
                    <a:gridCol w="1949837">
                      <a:extLst>
                        <a:ext uri="{9D8B030D-6E8A-4147-A177-3AD203B41FA5}">
                          <a16:colId xmlns:a16="http://schemas.microsoft.com/office/drawing/2014/main" val="3685594962"/>
                        </a:ext>
                      </a:extLst>
                    </a:gridCol>
                    <a:gridCol w="1949837">
                      <a:extLst>
                        <a:ext uri="{9D8B030D-6E8A-4147-A177-3AD203B41FA5}">
                          <a16:colId xmlns:a16="http://schemas.microsoft.com/office/drawing/2014/main" val="1081098542"/>
                        </a:ext>
                      </a:extLst>
                    </a:gridCol>
                    <a:gridCol w="1949837">
                      <a:extLst>
                        <a:ext uri="{9D8B030D-6E8A-4147-A177-3AD203B41FA5}">
                          <a16:colId xmlns:a16="http://schemas.microsoft.com/office/drawing/2014/main" val="2067637651"/>
                        </a:ext>
                      </a:extLst>
                    </a:gridCol>
                    <a:gridCol w="1949837">
                      <a:extLst>
                        <a:ext uri="{9D8B030D-6E8A-4147-A177-3AD203B41FA5}">
                          <a16:colId xmlns:a16="http://schemas.microsoft.com/office/drawing/2014/main" val="3928641871"/>
                        </a:ext>
                      </a:extLst>
                    </a:gridCol>
                  </a:tblGrid>
                  <a:tr h="48997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vi-VN" sz="2400" dirty="0"/>
                            <a:t>Phép nhân</a:t>
                          </a:r>
                        </a:p>
                      </a:txBody>
                      <a:tcPr anchor="ctr">
                        <a:lnL w="28575" cap="flat" cmpd="sng" algn="ctr">
                          <a:solidFill>
                            <a:srgbClr val="F299D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F299D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F299D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F299D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DDDE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vi-VN" sz="2400" dirty="0"/>
                            <a:t>Phép chia</a:t>
                          </a:r>
                        </a:p>
                      </a:txBody>
                      <a:tcPr anchor="ctr">
                        <a:lnL w="28575" cap="flat" cmpd="sng" algn="ctr">
                          <a:solidFill>
                            <a:srgbClr val="F299D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F299D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F299D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F299D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DDDE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vi-VN" sz="2400" dirty="0"/>
                            <a:t>Số bị chia</a:t>
                          </a:r>
                        </a:p>
                      </a:txBody>
                      <a:tcPr anchor="ctr">
                        <a:lnL w="28575" cap="flat" cmpd="sng" algn="ctr">
                          <a:solidFill>
                            <a:srgbClr val="F299D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F299D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F299D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F299D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DDDE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vi-VN" sz="2400" dirty="0"/>
                            <a:t>Số chia</a:t>
                          </a:r>
                        </a:p>
                      </a:txBody>
                      <a:tcPr anchor="ctr">
                        <a:lnL w="28575" cap="flat" cmpd="sng" algn="ctr">
                          <a:solidFill>
                            <a:srgbClr val="F299D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F299D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F299D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F299D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DDDE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vi-VN" sz="2400" dirty="0"/>
                            <a:t>Thương</a:t>
                          </a:r>
                        </a:p>
                      </a:txBody>
                      <a:tcPr anchor="ctr">
                        <a:lnL w="28575" cap="flat" cmpd="sng" algn="ctr">
                          <a:solidFill>
                            <a:srgbClr val="F299D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F299D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F299D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F299D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DDDE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893933246"/>
                      </a:ext>
                    </a:extLst>
                  </a:tr>
                  <a:tr h="672007">
                    <a:tc rowSpan="2">
                      <a:txBody>
                        <a:bodyPr/>
                        <a:lstStyle/>
                        <a:p>
                          <a:endParaRPr lang="vi-VN"/>
                        </a:p>
                      </a:txBody>
                      <a:tcPr anchor="ctr">
                        <a:lnL w="28575" cap="flat" cmpd="sng" algn="ctr">
                          <a:solidFill>
                            <a:srgbClr val="F299D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F299D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F299D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F299D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625" t="-38182" r="-401563" b="-2036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vi-VN" sz="2400" dirty="0"/>
                            <a:t>16 : 2 = 8</a:t>
                          </a:r>
                        </a:p>
                      </a:txBody>
                      <a:tcPr anchor="ctr">
                        <a:lnL w="28575" cap="flat" cmpd="sng" algn="ctr">
                          <a:solidFill>
                            <a:srgbClr val="F299D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F299D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F299D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F299D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vi-VN" sz="2400" dirty="0"/>
                            <a:t>16</a:t>
                          </a:r>
                        </a:p>
                      </a:txBody>
                      <a:tcPr anchor="ctr">
                        <a:lnL w="28575" cap="flat" cmpd="sng" algn="ctr">
                          <a:solidFill>
                            <a:srgbClr val="F299D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F299D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F299D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F299D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vi-VN" sz="2400" dirty="0"/>
                            <a:t>2</a:t>
                          </a:r>
                        </a:p>
                      </a:txBody>
                      <a:tcPr anchor="ctr">
                        <a:lnL w="28575" cap="flat" cmpd="sng" algn="ctr">
                          <a:solidFill>
                            <a:srgbClr val="F299D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F299D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F299D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F299D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vi-VN" sz="2400" dirty="0"/>
                            <a:t>8</a:t>
                          </a:r>
                        </a:p>
                      </a:txBody>
                      <a:tcPr anchor="ctr">
                        <a:lnL w="28575" cap="flat" cmpd="sng" algn="ctr">
                          <a:solidFill>
                            <a:srgbClr val="F299D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F299D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F299D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F299D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922942761"/>
                      </a:ext>
                    </a:extLst>
                  </a:tr>
                  <a:tr h="672007">
                    <a:tc vMerge="1">
                      <a:txBody>
                        <a:bodyPr/>
                        <a:lstStyle/>
                        <a:p>
                          <a:pPr algn="ctr"/>
                          <a:endParaRPr lang="vi-VN" sz="2800" dirty="0"/>
                        </a:p>
                      </a:txBody>
                      <a:tcPr anchor="ctr">
                        <a:lnL w="28575" cap="flat" cmpd="sng" algn="ctr">
                          <a:solidFill>
                            <a:srgbClr val="F299D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F299D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F299D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F299D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vi-VN" sz="2400" dirty="0"/>
                            <a:t>16 : 8 = 2</a:t>
                          </a:r>
                        </a:p>
                      </a:txBody>
                      <a:tcPr anchor="ctr">
                        <a:lnL w="28575" cap="flat" cmpd="sng" algn="ctr">
                          <a:solidFill>
                            <a:srgbClr val="F299D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F299D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F299D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F299D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vi-VN" sz="2400" dirty="0"/>
                            <a:t>16</a:t>
                          </a:r>
                        </a:p>
                      </a:txBody>
                      <a:tcPr anchor="ctr">
                        <a:lnL w="28575" cap="flat" cmpd="sng" algn="ctr">
                          <a:solidFill>
                            <a:srgbClr val="F299D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F299D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F299D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F299D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vi-VN" sz="2400" dirty="0"/>
                            <a:t>8</a:t>
                          </a:r>
                        </a:p>
                      </a:txBody>
                      <a:tcPr anchor="ctr">
                        <a:lnL w="28575" cap="flat" cmpd="sng" algn="ctr">
                          <a:solidFill>
                            <a:srgbClr val="F299D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F299D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F299D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F299D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vi-VN" sz="2400" dirty="0"/>
                            <a:t>2</a:t>
                          </a:r>
                        </a:p>
                      </a:txBody>
                      <a:tcPr anchor="ctr">
                        <a:lnL w="28575" cap="flat" cmpd="sng" algn="ctr">
                          <a:solidFill>
                            <a:srgbClr val="F299D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F299D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F299D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F299D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381268480"/>
                      </a:ext>
                    </a:extLst>
                  </a:tr>
                  <a:tr h="672007">
                    <a:tc rowSpan="2">
                      <a:txBody>
                        <a:bodyPr/>
                        <a:lstStyle/>
                        <a:p>
                          <a:endParaRPr lang="vi-VN"/>
                        </a:p>
                      </a:txBody>
                      <a:tcPr anchor="ctr">
                        <a:lnL w="28575" cap="flat" cmpd="sng" algn="ctr">
                          <a:solidFill>
                            <a:srgbClr val="F299D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F299D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F299D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F299D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625" t="-137557" r="-401563" b="-10271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vi-VN" sz="2400" dirty="0"/>
                            <a:t>18 : 2 = ?</a:t>
                          </a:r>
                        </a:p>
                      </a:txBody>
                      <a:tcPr anchor="ctr">
                        <a:lnL w="28575" cap="flat" cmpd="sng" algn="ctr">
                          <a:solidFill>
                            <a:srgbClr val="F299D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F299D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F299D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F299D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vi-VN" sz="24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Arial"/>
                              <a:ea typeface="+mn-ea"/>
                              <a:cs typeface="+mn-cs"/>
                            </a:rPr>
                            <a:t>?</a:t>
                          </a:r>
                        </a:p>
                      </a:txBody>
                      <a:tcPr anchor="ctr">
                        <a:lnL w="28575" cap="flat" cmpd="sng" algn="ctr">
                          <a:solidFill>
                            <a:srgbClr val="F299D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F299D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F299D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F299D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vi-VN" sz="24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Arial"/>
                              <a:ea typeface="+mn-ea"/>
                              <a:cs typeface="+mn-cs"/>
                            </a:rPr>
                            <a:t>?</a:t>
                          </a:r>
                        </a:p>
                      </a:txBody>
                      <a:tcPr anchor="ctr">
                        <a:lnL w="28575" cap="flat" cmpd="sng" algn="ctr">
                          <a:solidFill>
                            <a:srgbClr val="F299D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F299D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F299D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F299D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vi-VN" sz="2400" b="0" i="0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Arial"/>
                              <a:ea typeface="+mn-ea"/>
                              <a:cs typeface="+mn-cs"/>
                            </a:rPr>
                            <a:t>?</a:t>
                          </a:r>
                          <a:endParaRPr kumimoji="0" lang="vi-VN" sz="24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28575" cap="flat" cmpd="sng" algn="ctr">
                          <a:solidFill>
                            <a:srgbClr val="F299D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F299D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F299D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F299D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811998425"/>
                      </a:ext>
                    </a:extLst>
                  </a:tr>
                  <a:tr h="672007">
                    <a:tc vMerge="1">
                      <a:txBody>
                        <a:bodyPr/>
                        <a:lstStyle/>
                        <a:p>
                          <a:pPr algn="ctr"/>
                          <a:endParaRPr lang="vi-VN" sz="2800" dirty="0"/>
                        </a:p>
                      </a:txBody>
                      <a:tcPr anchor="ctr">
                        <a:lnL w="28575" cap="flat" cmpd="sng" algn="ctr">
                          <a:solidFill>
                            <a:srgbClr val="F299D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F299D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F299D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F299D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vi-VN" sz="2400" dirty="0"/>
                            <a:t>18 : 9 = ?</a:t>
                          </a:r>
                        </a:p>
                      </a:txBody>
                      <a:tcPr anchor="ctr">
                        <a:lnL w="28575" cap="flat" cmpd="sng" algn="ctr">
                          <a:solidFill>
                            <a:srgbClr val="F299D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F299D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F299D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F299D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vi-VN" sz="2400" b="0" i="0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Arial"/>
                              <a:ea typeface="+mn-ea"/>
                              <a:cs typeface="+mn-cs"/>
                            </a:rPr>
                            <a:t>?</a:t>
                          </a:r>
                          <a:endParaRPr kumimoji="0" lang="vi-VN" sz="24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28575" cap="flat" cmpd="sng" algn="ctr">
                          <a:solidFill>
                            <a:srgbClr val="F299D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F299D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F299D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F299D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vi-VN" sz="2400" b="0" i="0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Arial"/>
                              <a:ea typeface="+mn-ea"/>
                              <a:cs typeface="+mn-cs"/>
                            </a:rPr>
                            <a:t>?</a:t>
                          </a:r>
                          <a:endParaRPr kumimoji="0" lang="vi-VN" sz="24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28575" cap="flat" cmpd="sng" algn="ctr">
                          <a:solidFill>
                            <a:srgbClr val="F299D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F299D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F299D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F299D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vi-VN" sz="2400" b="0" i="0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Arial"/>
                              <a:ea typeface="+mn-ea"/>
                              <a:cs typeface="+mn-cs"/>
                            </a:rPr>
                            <a:t>?</a:t>
                          </a:r>
                          <a:endParaRPr kumimoji="0" lang="vi-VN" sz="24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28575" cap="flat" cmpd="sng" algn="ctr">
                          <a:solidFill>
                            <a:srgbClr val="F299D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F299D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F299D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F299D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522180521"/>
                      </a:ext>
                    </a:extLst>
                  </a:tr>
                  <a:tr h="672007">
                    <a:tc rowSpan="2">
                      <a:txBody>
                        <a:bodyPr/>
                        <a:lstStyle/>
                        <a:p>
                          <a:endParaRPr lang="vi-VN"/>
                        </a:p>
                      </a:txBody>
                      <a:tcPr anchor="ctr">
                        <a:lnL w="28575" cap="flat" cmpd="sng" algn="ctr">
                          <a:solidFill>
                            <a:srgbClr val="F299D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F299D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F299D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F299D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625" t="-237557" r="-401563" b="-271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vi-VN" sz="2400" dirty="0"/>
                            <a:t>35 : 5 = ?</a:t>
                          </a:r>
                        </a:p>
                      </a:txBody>
                      <a:tcPr anchor="ctr">
                        <a:lnL w="28575" cap="flat" cmpd="sng" algn="ctr">
                          <a:solidFill>
                            <a:srgbClr val="F299D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F299D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F299D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F299D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vi-VN" sz="2400" b="0" i="0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Arial"/>
                              <a:ea typeface="+mn-ea"/>
                              <a:cs typeface="+mn-cs"/>
                            </a:rPr>
                            <a:t>?</a:t>
                          </a:r>
                          <a:endParaRPr kumimoji="0" lang="vi-VN" sz="24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28575" cap="flat" cmpd="sng" algn="ctr">
                          <a:solidFill>
                            <a:srgbClr val="F299D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F299D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F299D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F299D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vi-VN" sz="2400" b="0" i="0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Arial"/>
                              <a:ea typeface="+mn-ea"/>
                              <a:cs typeface="+mn-cs"/>
                            </a:rPr>
                            <a:t>?</a:t>
                          </a:r>
                          <a:endParaRPr kumimoji="0" lang="vi-VN" sz="24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28575" cap="flat" cmpd="sng" algn="ctr">
                          <a:solidFill>
                            <a:srgbClr val="F299D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F299D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F299D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F299D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vi-VN" sz="2400" b="0" i="0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Arial"/>
                              <a:ea typeface="+mn-ea"/>
                              <a:cs typeface="+mn-cs"/>
                            </a:rPr>
                            <a:t>?</a:t>
                          </a:r>
                          <a:endParaRPr kumimoji="0" lang="vi-VN" sz="24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28575" cap="flat" cmpd="sng" algn="ctr">
                          <a:solidFill>
                            <a:srgbClr val="F299D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F299D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F299D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F299D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704806296"/>
                      </a:ext>
                    </a:extLst>
                  </a:tr>
                  <a:tr h="672007">
                    <a:tc vMerge="1">
                      <a:txBody>
                        <a:bodyPr/>
                        <a:lstStyle/>
                        <a:p>
                          <a:pPr algn="ctr"/>
                          <a:endParaRPr lang="vi-VN" sz="2800" dirty="0"/>
                        </a:p>
                      </a:txBody>
                      <a:tcPr anchor="ctr">
                        <a:lnL w="28575" cap="flat" cmpd="sng" algn="ctr">
                          <a:solidFill>
                            <a:srgbClr val="F299D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F299D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F299D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F299D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vi-VN" sz="2400" dirty="0"/>
                            <a:t>35 : 7 = ?</a:t>
                          </a:r>
                        </a:p>
                      </a:txBody>
                      <a:tcPr anchor="ctr">
                        <a:lnL w="28575" cap="flat" cmpd="sng" algn="ctr">
                          <a:solidFill>
                            <a:srgbClr val="F299D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F299D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F299D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F299D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vi-VN" sz="2400" b="0" i="0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Arial"/>
                              <a:ea typeface="+mn-ea"/>
                              <a:cs typeface="+mn-cs"/>
                            </a:rPr>
                            <a:t>?</a:t>
                          </a:r>
                          <a:endParaRPr kumimoji="0" lang="vi-VN" sz="24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28575" cap="flat" cmpd="sng" algn="ctr">
                          <a:solidFill>
                            <a:srgbClr val="F299D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F299D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F299D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F299D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vi-VN" sz="2400" b="0" i="0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Arial"/>
                              <a:ea typeface="+mn-ea"/>
                              <a:cs typeface="+mn-cs"/>
                            </a:rPr>
                            <a:t>?</a:t>
                          </a:r>
                          <a:endParaRPr kumimoji="0" lang="vi-VN" sz="24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28575" cap="flat" cmpd="sng" algn="ctr">
                          <a:solidFill>
                            <a:srgbClr val="F299D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F299D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F299D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F299D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vi-VN" sz="24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Arial"/>
                              <a:ea typeface="+mn-ea"/>
                              <a:cs typeface="+mn-cs"/>
                            </a:rPr>
                            <a:t>?</a:t>
                          </a:r>
                        </a:p>
                      </a:txBody>
                      <a:tcPr anchor="ctr">
                        <a:lnL w="28575" cap="flat" cmpd="sng" algn="ctr">
                          <a:solidFill>
                            <a:srgbClr val="F299D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F299D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F299D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F299D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833761344"/>
                      </a:ext>
                    </a:extLst>
                  </a:tr>
                </a:tbl>
              </a:graphicData>
            </a:graphic>
          </p:graphicFrame>
        </mc:Fallback>
      </mc:AlternateContent>
      <p:pic>
        <p:nvPicPr>
          <p:cNvPr id="2" name="Picture 1" descr="C:\Users\TUAN\Downloads\Luyện tập 1.png">
            <a:extLst>
              <a:ext uri="{FF2B5EF4-FFF2-40B4-BE49-F238E27FC236}">
                <a16:creationId xmlns:a16="http://schemas.microsoft.com/office/drawing/2014/main" id="{5C96F048-4A9E-42E4-9725-5ACBEC4623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152" y="328812"/>
            <a:ext cx="2237784" cy="863493"/>
          </a:xfrm>
          <a:prstGeom prst="rect">
            <a:avLst/>
          </a:prstGeom>
          <a:noFill/>
        </p:spPr>
      </p:pic>
      <p:sp>
        <p:nvSpPr>
          <p:cNvPr id="25" name="Oval 24">
            <a:extLst>
              <a:ext uri="{FF2B5EF4-FFF2-40B4-BE49-F238E27FC236}">
                <a16:creationId xmlns:a16="http://schemas.microsoft.com/office/drawing/2014/main" id="{0A77F8E8-C62F-4C2C-9797-AF4016C62A1B}"/>
              </a:ext>
            </a:extLst>
          </p:cNvPr>
          <p:cNvSpPr/>
          <p:nvPr/>
        </p:nvSpPr>
        <p:spPr>
          <a:xfrm>
            <a:off x="3175560" y="702390"/>
            <a:ext cx="437322" cy="44715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/>
              <a:t>1</a:t>
            </a:r>
            <a:endParaRPr lang="vi-VN" sz="3200" b="1" dirty="0"/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6F1A584E-F84F-402F-BDB4-E7D6212273BD}"/>
              </a:ext>
            </a:extLst>
          </p:cNvPr>
          <p:cNvGrpSpPr/>
          <p:nvPr/>
        </p:nvGrpSpPr>
        <p:grpSpPr>
          <a:xfrm>
            <a:off x="3793367" y="722354"/>
            <a:ext cx="1116312" cy="472051"/>
            <a:chOff x="1870518" y="1440653"/>
            <a:chExt cx="1116312" cy="461666"/>
          </a:xfrm>
        </p:grpSpPr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A3430D3B-8385-4467-A124-5B22AC977B39}"/>
                </a:ext>
              </a:extLst>
            </p:cNvPr>
            <p:cNvGrpSpPr/>
            <p:nvPr/>
          </p:nvGrpSpPr>
          <p:grpSpPr>
            <a:xfrm>
              <a:off x="1870518" y="1440654"/>
              <a:ext cx="758382" cy="461665"/>
              <a:chOff x="1870518" y="1440654"/>
              <a:chExt cx="758382" cy="461665"/>
            </a:xfrm>
          </p:grpSpPr>
          <p:sp>
            <p:nvSpPr>
              <p:cNvPr id="29" name="Rectangle: Rounded Corners 28">
                <a:extLst>
                  <a:ext uri="{FF2B5EF4-FFF2-40B4-BE49-F238E27FC236}">
                    <a16:creationId xmlns:a16="http://schemas.microsoft.com/office/drawing/2014/main" id="{EE169F0C-E2C4-49D1-972C-703109AF7DA9}"/>
                  </a:ext>
                </a:extLst>
              </p:cNvPr>
              <p:cNvSpPr/>
              <p:nvPr/>
            </p:nvSpPr>
            <p:spPr>
              <a:xfrm>
                <a:off x="1870518" y="1440654"/>
                <a:ext cx="758382" cy="382154"/>
              </a:xfrm>
              <a:prstGeom prst="roundRect">
                <a:avLst/>
              </a:prstGeom>
              <a:solidFill>
                <a:srgbClr val="FFD974"/>
              </a:solidFill>
              <a:ln>
                <a:solidFill>
                  <a:srgbClr val="FFD97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 dirty="0"/>
              </a:p>
            </p:txBody>
          </p:sp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3080D783-331F-4818-A366-F258D6CF4B9B}"/>
                  </a:ext>
                </a:extLst>
              </p:cNvPr>
              <p:cNvSpPr txBox="1"/>
              <p:nvPr/>
            </p:nvSpPr>
            <p:spPr>
              <a:xfrm>
                <a:off x="1969023" y="1440654"/>
                <a:ext cx="56137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vi-VN" sz="2400" dirty="0"/>
                  <a:t>Số</a:t>
                </a:r>
              </a:p>
            </p:txBody>
          </p:sp>
        </p:grp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4ED210C2-3EF9-4C20-ABBB-25DEA28F731B}"/>
                </a:ext>
              </a:extLst>
            </p:cNvPr>
            <p:cNvSpPr txBox="1"/>
            <p:nvPr/>
          </p:nvSpPr>
          <p:spPr>
            <a:xfrm>
              <a:off x="2630642" y="1440653"/>
              <a:ext cx="35618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vi-VN" sz="2400" dirty="0"/>
                <a:t>?</a:t>
              </a:r>
            </a:p>
          </p:txBody>
        </p:sp>
      </p:grp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9AE154CF-822E-4FEE-975F-4B2FA595C5E0}"/>
              </a:ext>
            </a:extLst>
          </p:cNvPr>
          <p:cNvSpPr/>
          <p:nvPr/>
        </p:nvSpPr>
        <p:spPr>
          <a:xfrm>
            <a:off x="2349582" y="3692600"/>
            <a:ext cx="506152" cy="478938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FFBA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3200" dirty="0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FAA6082C-7129-47EE-A1DF-29A407E09CC7}"/>
              </a:ext>
            </a:extLst>
          </p:cNvPr>
          <p:cNvSpPr/>
          <p:nvPr/>
        </p:nvSpPr>
        <p:spPr>
          <a:xfrm>
            <a:off x="2349582" y="5044322"/>
            <a:ext cx="506152" cy="478938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FFBA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3200" dirty="0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F687E4BD-7DF3-42E9-8640-40B6DF87F5E2}"/>
              </a:ext>
            </a:extLst>
          </p:cNvPr>
          <p:cNvSpPr txBox="1"/>
          <p:nvPr/>
        </p:nvSpPr>
        <p:spPr>
          <a:xfrm>
            <a:off x="4353121" y="3375992"/>
            <a:ext cx="397255" cy="461665"/>
          </a:xfrm>
          <a:prstGeom prst="rect">
            <a:avLst/>
          </a:prstGeom>
          <a:solidFill>
            <a:schemeClr val="bg1"/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vi-VN" sz="2400" dirty="0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A2BC708-CC1F-4156-831B-4C9E6DDFE2E4}"/>
              </a:ext>
            </a:extLst>
          </p:cNvPr>
          <p:cNvSpPr txBox="1"/>
          <p:nvPr/>
        </p:nvSpPr>
        <p:spPr>
          <a:xfrm>
            <a:off x="5581279" y="3375991"/>
            <a:ext cx="719492" cy="461665"/>
          </a:xfrm>
          <a:prstGeom prst="rect">
            <a:avLst/>
          </a:prstGeom>
          <a:solidFill>
            <a:schemeClr val="bg1"/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vi-VN" sz="2400" dirty="0">
                <a:solidFill>
                  <a:srgbClr val="FF0000"/>
                </a:solidFill>
              </a:rPr>
              <a:t>18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E442E870-1A69-48FD-91F2-085E28A4B5ED}"/>
              </a:ext>
            </a:extLst>
          </p:cNvPr>
          <p:cNvSpPr txBox="1"/>
          <p:nvPr/>
        </p:nvSpPr>
        <p:spPr>
          <a:xfrm>
            <a:off x="7668715" y="3375990"/>
            <a:ext cx="397255" cy="461665"/>
          </a:xfrm>
          <a:prstGeom prst="rect">
            <a:avLst/>
          </a:prstGeom>
          <a:solidFill>
            <a:schemeClr val="bg1"/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vi-VN" sz="24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7DEAC56C-3B12-4CAD-B4C2-B405D1652C6E}"/>
              </a:ext>
            </a:extLst>
          </p:cNvPr>
          <p:cNvSpPr txBox="1"/>
          <p:nvPr/>
        </p:nvSpPr>
        <p:spPr>
          <a:xfrm>
            <a:off x="9643790" y="3375989"/>
            <a:ext cx="397255" cy="461665"/>
          </a:xfrm>
          <a:prstGeom prst="rect">
            <a:avLst/>
          </a:prstGeom>
          <a:solidFill>
            <a:schemeClr val="bg1"/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vi-VN" sz="2400" dirty="0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B562F6EE-11C1-49F1-AFBC-4413212104D0}"/>
              </a:ext>
            </a:extLst>
          </p:cNvPr>
          <p:cNvSpPr txBox="1"/>
          <p:nvPr/>
        </p:nvSpPr>
        <p:spPr>
          <a:xfrm>
            <a:off x="4348517" y="4061593"/>
            <a:ext cx="397255" cy="461665"/>
          </a:xfrm>
          <a:prstGeom prst="rect">
            <a:avLst/>
          </a:prstGeom>
          <a:solidFill>
            <a:schemeClr val="bg1"/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vi-VN" sz="24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BA3924EF-7A72-41DD-8E82-842D576D9E5F}"/>
              </a:ext>
            </a:extLst>
          </p:cNvPr>
          <p:cNvSpPr txBox="1"/>
          <p:nvPr/>
        </p:nvSpPr>
        <p:spPr>
          <a:xfrm>
            <a:off x="5576675" y="4061592"/>
            <a:ext cx="719492" cy="461665"/>
          </a:xfrm>
          <a:prstGeom prst="rect">
            <a:avLst/>
          </a:prstGeom>
          <a:solidFill>
            <a:schemeClr val="bg1"/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vi-VN" sz="2400" dirty="0">
                <a:solidFill>
                  <a:srgbClr val="FF0000"/>
                </a:solidFill>
              </a:rPr>
              <a:t>18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AA1BE9E0-72DB-417C-8ADC-F7CED47EF6A1}"/>
              </a:ext>
            </a:extLst>
          </p:cNvPr>
          <p:cNvSpPr txBox="1"/>
          <p:nvPr/>
        </p:nvSpPr>
        <p:spPr>
          <a:xfrm>
            <a:off x="7664111" y="4061591"/>
            <a:ext cx="397255" cy="461665"/>
          </a:xfrm>
          <a:prstGeom prst="rect">
            <a:avLst/>
          </a:prstGeom>
          <a:solidFill>
            <a:schemeClr val="bg1"/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vi-VN" sz="2400" dirty="0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1F6A9583-D824-455F-89D7-A79798735A30}"/>
              </a:ext>
            </a:extLst>
          </p:cNvPr>
          <p:cNvSpPr txBox="1"/>
          <p:nvPr/>
        </p:nvSpPr>
        <p:spPr>
          <a:xfrm>
            <a:off x="9639186" y="4061590"/>
            <a:ext cx="397255" cy="461665"/>
          </a:xfrm>
          <a:prstGeom prst="rect">
            <a:avLst/>
          </a:prstGeom>
          <a:solidFill>
            <a:schemeClr val="bg1"/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vi-VN" sz="24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3B328515-3E6A-4ABC-AEA4-1DEEE234B1B0}"/>
              </a:ext>
            </a:extLst>
          </p:cNvPr>
          <p:cNvSpPr txBox="1"/>
          <p:nvPr/>
        </p:nvSpPr>
        <p:spPr>
          <a:xfrm>
            <a:off x="4353121" y="4701050"/>
            <a:ext cx="397255" cy="461665"/>
          </a:xfrm>
          <a:prstGeom prst="rect">
            <a:avLst/>
          </a:prstGeom>
          <a:solidFill>
            <a:schemeClr val="bg1"/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vi-VN" sz="2400" dirty="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6A0B0144-B7FB-4C66-AB00-99B1B7B0F772}"/>
              </a:ext>
            </a:extLst>
          </p:cNvPr>
          <p:cNvSpPr txBox="1"/>
          <p:nvPr/>
        </p:nvSpPr>
        <p:spPr>
          <a:xfrm>
            <a:off x="5581279" y="4701049"/>
            <a:ext cx="719492" cy="461665"/>
          </a:xfrm>
          <a:prstGeom prst="rect">
            <a:avLst/>
          </a:prstGeom>
          <a:solidFill>
            <a:schemeClr val="bg1"/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vi-VN" sz="2400" dirty="0">
                <a:solidFill>
                  <a:srgbClr val="FF0000"/>
                </a:solidFill>
              </a:rPr>
              <a:t>35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BFE3AE77-E891-4CF8-ADD3-33FF0D32692C}"/>
              </a:ext>
            </a:extLst>
          </p:cNvPr>
          <p:cNvSpPr txBox="1"/>
          <p:nvPr/>
        </p:nvSpPr>
        <p:spPr>
          <a:xfrm>
            <a:off x="7668715" y="4701048"/>
            <a:ext cx="397255" cy="461665"/>
          </a:xfrm>
          <a:prstGeom prst="rect">
            <a:avLst/>
          </a:prstGeom>
          <a:solidFill>
            <a:schemeClr val="bg1"/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vi-VN" sz="2400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92437EEC-D32E-4A5B-A5B8-20EFA3A7B699}"/>
              </a:ext>
            </a:extLst>
          </p:cNvPr>
          <p:cNvSpPr txBox="1"/>
          <p:nvPr/>
        </p:nvSpPr>
        <p:spPr>
          <a:xfrm>
            <a:off x="9643790" y="4701047"/>
            <a:ext cx="397255" cy="461665"/>
          </a:xfrm>
          <a:prstGeom prst="rect">
            <a:avLst/>
          </a:prstGeom>
          <a:solidFill>
            <a:schemeClr val="bg1"/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vi-VN" sz="2400" dirty="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7F44A987-3953-4FAF-BD25-2C4A75444F87}"/>
              </a:ext>
            </a:extLst>
          </p:cNvPr>
          <p:cNvSpPr txBox="1"/>
          <p:nvPr/>
        </p:nvSpPr>
        <p:spPr>
          <a:xfrm>
            <a:off x="4348517" y="5386651"/>
            <a:ext cx="397255" cy="461665"/>
          </a:xfrm>
          <a:prstGeom prst="rect">
            <a:avLst/>
          </a:prstGeom>
          <a:solidFill>
            <a:schemeClr val="bg1"/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vi-VN" sz="2400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AF0F3DB0-B858-4678-9E23-38EDC260BFD6}"/>
              </a:ext>
            </a:extLst>
          </p:cNvPr>
          <p:cNvSpPr txBox="1"/>
          <p:nvPr/>
        </p:nvSpPr>
        <p:spPr>
          <a:xfrm>
            <a:off x="5576675" y="5386650"/>
            <a:ext cx="719492" cy="461665"/>
          </a:xfrm>
          <a:prstGeom prst="rect">
            <a:avLst/>
          </a:prstGeom>
          <a:solidFill>
            <a:schemeClr val="bg1"/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vi-VN" sz="2400" dirty="0">
                <a:solidFill>
                  <a:srgbClr val="FF0000"/>
                </a:solidFill>
              </a:rPr>
              <a:t>35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44CFC20F-906A-4E84-9A29-A3B3B6BC9F27}"/>
              </a:ext>
            </a:extLst>
          </p:cNvPr>
          <p:cNvSpPr txBox="1"/>
          <p:nvPr/>
        </p:nvSpPr>
        <p:spPr>
          <a:xfrm>
            <a:off x="7664111" y="5386649"/>
            <a:ext cx="397255" cy="461665"/>
          </a:xfrm>
          <a:prstGeom prst="rect">
            <a:avLst/>
          </a:prstGeom>
          <a:solidFill>
            <a:schemeClr val="bg1"/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vi-VN" sz="2400" dirty="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97E71D22-7F21-4261-A258-391A30577516}"/>
              </a:ext>
            </a:extLst>
          </p:cNvPr>
          <p:cNvSpPr txBox="1"/>
          <p:nvPr/>
        </p:nvSpPr>
        <p:spPr>
          <a:xfrm>
            <a:off x="9639186" y="5386648"/>
            <a:ext cx="397255" cy="461665"/>
          </a:xfrm>
          <a:prstGeom prst="rect">
            <a:avLst/>
          </a:prstGeom>
          <a:solidFill>
            <a:schemeClr val="bg1"/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vi-VN" sz="2400" dirty="0">
                <a:solidFill>
                  <a:srgbClr val="FF0000"/>
                </a:solidFill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2134027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8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33" grpId="0" animBg="1"/>
      <p:bldP spid="33" grpId="1" animBg="1"/>
      <p:bldP spid="34" grpId="0" animBg="1"/>
      <p:bldP spid="34" grpId="1" animBg="1"/>
      <p:bldP spid="35" grpId="0" animBg="1"/>
      <p:bldP spid="36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:\Users\TUAN\Downloads\Luyện tập 1.png">
            <a:extLst>
              <a:ext uri="{FF2B5EF4-FFF2-40B4-BE49-F238E27FC236}">
                <a16:creationId xmlns:a16="http://schemas.microsoft.com/office/drawing/2014/main" id="{5E7E28DD-E688-432A-A09A-0DC87EA769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152" y="328812"/>
            <a:ext cx="2237784" cy="863493"/>
          </a:xfrm>
          <a:prstGeom prst="rect">
            <a:avLst/>
          </a:prstGeom>
          <a:noFill/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1622506F-4385-4C53-BC11-EB1C79F099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  <a14:imgEffect>
                      <a14:saturation sat="2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154005" y="1846937"/>
            <a:ext cx="2466975" cy="3971925"/>
          </a:xfrm>
          <a:prstGeom prst="rect">
            <a:avLst/>
          </a:prstGeom>
        </p:spPr>
      </p:pic>
      <p:sp>
        <p:nvSpPr>
          <p:cNvPr id="39" name="Oval 38">
            <a:extLst>
              <a:ext uri="{FF2B5EF4-FFF2-40B4-BE49-F238E27FC236}">
                <a16:creationId xmlns:a16="http://schemas.microsoft.com/office/drawing/2014/main" id="{C173B742-D850-4D8B-9BE9-724976478B45}"/>
              </a:ext>
            </a:extLst>
          </p:cNvPr>
          <p:cNvSpPr/>
          <p:nvPr/>
        </p:nvSpPr>
        <p:spPr>
          <a:xfrm>
            <a:off x="2968050" y="661466"/>
            <a:ext cx="437322" cy="437322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/>
              <a:t>2</a:t>
            </a:r>
            <a:endParaRPr lang="vi-VN" sz="3200" b="1" dirty="0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4623D091-6954-47F0-95CF-70A67D74F9AB}"/>
              </a:ext>
            </a:extLst>
          </p:cNvPr>
          <p:cNvSpPr txBox="1"/>
          <p:nvPr/>
        </p:nvSpPr>
        <p:spPr>
          <a:xfrm>
            <a:off x="3405373" y="678637"/>
            <a:ext cx="50626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/>
              <a:t>Tìm thương trong phép chia, biết: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AC8204D1-F42D-4885-9CC0-809D25C18183}"/>
              </a:ext>
            </a:extLst>
          </p:cNvPr>
          <p:cNvSpPr txBox="1"/>
          <p:nvPr/>
        </p:nvSpPr>
        <p:spPr>
          <a:xfrm>
            <a:off x="2178886" y="1327716"/>
            <a:ext cx="44630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400" dirty="0"/>
              <a:t>a) Số bị chia là 10, số chia là 2.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52554EFD-9965-4EF4-B0D4-E0254B2AEDA1}"/>
              </a:ext>
            </a:extLst>
          </p:cNvPr>
          <p:cNvSpPr txBox="1"/>
          <p:nvPr/>
        </p:nvSpPr>
        <p:spPr>
          <a:xfrm>
            <a:off x="2178886" y="1899695"/>
            <a:ext cx="10899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400" dirty="0"/>
              <a:t>Ta có: 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6B21081A-34DA-4705-B28F-5D5DA79A0FA4}"/>
              </a:ext>
            </a:extLst>
          </p:cNvPr>
          <p:cNvGrpSpPr/>
          <p:nvPr/>
        </p:nvGrpSpPr>
        <p:grpSpPr>
          <a:xfrm>
            <a:off x="3409643" y="1874860"/>
            <a:ext cx="1854200" cy="523220"/>
            <a:chOff x="2626169" y="2556949"/>
            <a:chExt cx="1854200" cy="523220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4BCB8A74-E1A2-4258-B235-40E2F7EE8B13}"/>
                </a:ext>
              </a:extLst>
            </p:cNvPr>
            <p:cNvSpPr/>
            <p:nvPr/>
          </p:nvSpPr>
          <p:spPr>
            <a:xfrm>
              <a:off x="2626169" y="2581784"/>
              <a:ext cx="1854200" cy="461665"/>
            </a:xfrm>
            <a:prstGeom prst="rect">
              <a:avLst/>
            </a:prstGeom>
            <a:solidFill>
              <a:srgbClr val="FFDDDE"/>
            </a:solidFill>
            <a:ln>
              <a:solidFill>
                <a:srgbClr val="FFDDDE"/>
              </a:solidFill>
            </a:ln>
            <a:effectLst>
              <a:softEdge rad="63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6332CAB4-9BA3-4CFA-934D-CE056024C270}"/>
                </a:ext>
              </a:extLst>
            </p:cNvPr>
            <p:cNvSpPr txBox="1"/>
            <p:nvPr/>
          </p:nvSpPr>
          <p:spPr>
            <a:xfrm>
              <a:off x="2688727" y="2556949"/>
              <a:ext cx="169309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vi-VN" sz="2800" dirty="0">
                  <a:solidFill>
                    <a:srgbClr val="FF0000"/>
                  </a:solidFill>
                </a:rPr>
                <a:t>10 : 2 = 5</a:t>
              </a:r>
            </a:p>
          </p:txBody>
        </p:sp>
      </p:grpSp>
      <p:sp>
        <p:nvSpPr>
          <p:cNvPr id="61" name="TextBox 60">
            <a:extLst>
              <a:ext uri="{FF2B5EF4-FFF2-40B4-BE49-F238E27FC236}">
                <a16:creationId xmlns:a16="http://schemas.microsoft.com/office/drawing/2014/main" id="{F07E4022-7A40-4435-95CE-FA9F9ED3D3A1}"/>
              </a:ext>
            </a:extLst>
          </p:cNvPr>
          <p:cNvSpPr txBox="1"/>
          <p:nvPr/>
        </p:nvSpPr>
        <p:spPr>
          <a:xfrm>
            <a:off x="2190792" y="2376048"/>
            <a:ext cx="46842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400" dirty="0"/>
              <a:t>Vậy thương trong phép chia là 5.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2FF495F0-21C5-4059-87EE-8F28F3A15B3A}"/>
              </a:ext>
            </a:extLst>
          </p:cNvPr>
          <p:cNvSpPr txBox="1"/>
          <p:nvPr/>
        </p:nvSpPr>
        <p:spPr>
          <a:xfrm>
            <a:off x="2187660" y="2952174"/>
            <a:ext cx="42915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400" dirty="0"/>
              <a:t>b) Số bị chia là 8, số chia là 2.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46AF1C33-6DC4-480B-8AE5-57B93C644136}"/>
              </a:ext>
            </a:extLst>
          </p:cNvPr>
          <p:cNvSpPr txBox="1"/>
          <p:nvPr/>
        </p:nvSpPr>
        <p:spPr>
          <a:xfrm>
            <a:off x="2187660" y="3524153"/>
            <a:ext cx="10899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400" dirty="0"/>
              <a:t>Ta có: </a:t>
            </a:r>
          </a:p>
        </p:txBody>
      </p:sp>
      <p:grpSp>
        <p:nvGrpSpPr>
          <p:cNvPr id="64" name="Group 63">
            <a:extLst>
              <a:ext uri="{FF2B5EF4-FFF2-40B4-BE49-F238E27FC236}">
                <a16:creationId xmlns:a16="http://schemas.microsoft.com/office/drawing/2014/main" id="{A7AB161E-EFC7-4F3C-B293-87A4E4E534B1}"/>
              </a:ext>
            </a:extLst>
          </p:cNvPr>
          <p:cNvGrpSpPr/>
          <p:nvPr/>
        </p:nvGrpSpPr>
        <p:grpSpPr>
          <a:xfrm>
            <a:off x="3418417" y="3499318"/>
            <a:ext cx="1854200" cy="523220"/>
            <a:chOff x="2626169" y="2556949"/>
            <a:chExt cx="1854200" cy="523220"/>
          </a:xfrm>
        </p:grpSpPr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08E2EA1F-9E9F-4607-BB1B-3105FB243241}"/>
                </a:ext>
              </a:extLst>
            </p:cNvPr>
            <p:cNvSpPr/>
            <p:nvPr/>
          </p:nvSpPr>
          <p:spPr>
            <a:xfrm>
              <a:off x="2626169" y="2581784"/>
              <a:ext cx="1854200" cy="461665"/>
            </a:xfrm>
            <a:prstGeom prst="rect">
              <a:avLst/>
            </a:prstGeom>
            <a:solidFill>
              <a:srgbClr val="FFDDDE"/>
            </a:solidFill>
            <a:ln>
              <a:solidFill>
                <a:srgbClr val="FFDDDE"/>
              </a:solidFill>
            </a:ln>
            <a:effectLst>
              <a:softEdge rad="63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F170CBA9-A795-4FE9-9B87-A4CCECC2A025}"/>
                </a:ext>
              </a:extLst>
            </p:cNvPr>
            <p:cNvSpPr txBox="1"/>
            <p:nvPr/>
          </p:nvSpPr>
          <p:spPr>
            <a:xfrm>
              <a:off x="2752227" y="2556949"/>
              <a:ext cx="149271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vi-VN" sz="2800">
                  <a:solidFill>
                    <a:srgbClr val="FF0000"/>
                  </a:solidFill>
                </a:rPr>
                <a:t>8 </a:t>
              </a:r>
              <a:r>
                <a:rPr lang="vi-VN" sz="2800" dirty="0">
                  <a:solidFill>
                    <a:srgbClr val="FF0000"/>
                  </a:solidFill>
                </a:rPr>
                <a:t>: 2 </a:t>
              </a:r>
              <a:r>
                <a:rPr lang="vi-VN" sz="2800">
                  <a:solidFill>
                    <a:srgbClr val="FF0000"/>
                  </a:solidFill>
                </a:rPr>
                <a:t>= 4</a:t>
              </a:r>
              <a:endParaRPr lang="vi-VN" sz="2800" dirty="0">
                <a:solidFill>
                  <a:srgbClr val="FF0000"/>
                </a:solidFill>
              </a:endParaRPr>
            </a:p>
          </p:txBody>
        </p:sp>
      </p:grpSp>
      <p:sp>
        <p:nvSpPr>
          <p:cNvPr id="67" name="TextBox 66">
            <a:extLst>
              <a:ext uri="{FF2B5EF4-FFF2-40B4-BE49-F238E27FC236}">
                <a16:creationId xmlns:a16="http://schemas.microsoft.com/office/drawing/2014/main" id="{3CB6BF8D-BE49-4768-81CE-6BC7D05EE019}"/>
              </a:ext>
            </a:extLst>
          </p:cNvPr>
          <p:cNvSpPr txBox="1"/>
          <p:nvPr/>
        </p:nvSpPr>
        <p:spPr>
          <a:xfrm>
            <a:off x="2199566" y="4000506"/>
            <a:ext cx="46842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400" dirty="0"/>
              <a:t>Vậy thương trong phép chia là 4.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DD5A23AB-E31F-4126-8CF6-C5CF2F55BE7E}"/>
              </a:ext>
            </a:extLst>
          </p:cNvPr>
          <p:cNvSpPr txBox="1"/>
          <p:nvPr/>
        </p:nvSpPr>
        <p:spPr>
          <a:xfrm>
            <a:off x="2187660" y="4596142"/>
            <a:ext cx="44454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400" dirty="0"/>
              <a:t>c) Số bị chia là 10, số chia là 5.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26494EDD-7157-4F42-832B-B6E5ACAEC666}"/>
              </a:ext>
            </a:extLst>
          </p:cNvPr>
          <p:cNvSpPr txBox="1"/>
          <p:nvPr/>
        </p:nvSpPr>
        <p:spPr>
          <a:xfrm>
            <a:off x="2187660" y="5168121"/>
            <a:ext cx="10899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400" dirty="0"/>
              <a:t>Ta có: </a:t>
            </a: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F9BF0573-51A3-46BA-AAE4-E2C6E2A23B71}"/>
              </a:ext>
            </a:extLst>
          </p:cNvPr>
          <p:cNvGrpSpPr/>
          <p:nvPr/>
        </p:nvGrpSpPr>
        <p:grpSpPr>
          <a:xfrm>
            <a:off x="3418417" y="5143286"/>
            <a:ext cx="1854200" cy="523220"/>
            <a:chOff x="2626169" y="2556949"/>
            <a:chExt cx="1854200" cy="523220"/>
          </a:xfrm>
        </p:grpSpPr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7D328D1C-8105-4D87-961A-F7C5E96E1899}"/>
                </a:ext>
              </a:extLst>
            </p:cNvPr>
            <p:cNvSpPr/>
            <p:nvPr/>
          </p:nvSpPr>
          <p:spPr>
            <a:xfrm>
              <a:off x="2626169" y="2581784"/>
              <a:ext cx="1854200" cy="461665"/>
            </a:xfrm>
            <a:prstGeom prst="rect">
              <a:avLst/>
            </a:prstGeom>
            <a:solidFill>
              <a:srgbClr val="FFDDDE"/>
            </a:solidFill>
            <a:ln>
              <a:solidFill>
                <a:srgbClr val="FFDDDE"/>
              </a:solidFill>
            </a:ln>
            <a:effectLst>
              <a:softEdge rad="63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2784F3CB-1D9E-4D7F-8DC8-1780EE0D336C}"/>
                </a:ext>
              </a:extLst>
            </p:cNvPr>
            <p:cNvSpPr txBox="1"/>
            <p:nvPr/>
          </p:nvSpPr>
          <p:spPr>
            <a:xfrm>
              <a:off x="2688727" y="2556949"/>
              <a:ext cx="169309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vi-VN" sz="2800" dirty="0">
                  <a:solidFill>
                    <a:srgbClr val="FF0000"/>
                  </a:solidFill>
                </a:rPr>
                <a:t>10 : 5 = 2</a:t>
              </a:r>
            </a:p>
          </p:txBody>
        </p:sp>
      </p:grpSp>
      <p:sp>
        <p:nvSpPr>
          <p:cNvPr id="73" name="TextBox 72">
            <a:extLst>
              <a:ext uri="{FF2B5EF4-FFF2-40B4-BE49-F238E27FC236}">
                <a16:creationId xmlns:a16="http://schemas.microsoft.com/office/drawing/2014/main" id="{CFB50A00-D084-43C8-8B92-E7A95D2103DE}"/>
              </a:ext>
            </a:extLst>
          </p:cNvPr>
          <p:cNvSpPr txBox="1"/>
          <p:nvPr/>
        </p:nvSpPr>
        <p:spPr>
          <a:xfrm>
            <a:off x="2199566" y="5644474"/>
            <a:ext cx="46842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400" dirty="0"/>
              <a:t>Vậy thương trong phép chia là 2.</a:t>
            </a:r>
          </a:p>
        </p:txBody>
      </p:sp>
    </p:spTree>
    <p:extLst>
      <p:ext uri="{BB962C8B-B14F-4D97-AF65-F5344CB8AC3E}">
        <p14:creationId xmlns:p14="http://schemas.microsoft.com/office/powerpoint/2010/main" val="1767201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53" grpId="0"/>
      <p:bldP spid="59" grpId="0"/>
      <p:bldP spid="60" grpId="0"/>
      <p:bldP spid="61" grpId="0"/>
      <p:bldP spid="62" grpId="0"/>
      <p:bldP spid="63" grpId="0"/>
      <p:bldP spid="67" grpId="0"/>
      <p:bldP spid="68" grpId="0"/>
      <p:bldP spid="69" grpId="0"/>
      <p:bldP spid="7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:\Users\TUAN\Downloads\Luyện tập 1.png">
            <a:extLst>
              <a:ext uri="{FF2B5EF4-FFF2-40B4-BE49-F238E27FC236}">
                <a16:creationId xmlns:a16="http://schemas.microsoft.com/office/drawing/2014/main" id="{7B0720DF-6EB5-4BCB-982E-C5311A77ED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152" y="328812"/>
            <a:ext cx="2237784" cy="863493"/>
          </a:xfrm>
          <a:prstGeom prst="rect">
            <a:avLst/>
          </a:prstGeom>
          <a:noFill/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CD97705-6D9A-42E9-9A09-DB97EFF5CDB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  <a14:imgEffect>
                      <a14:saturation sat="2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305625" y="1633088"/>
            <a:ext cx="3836877" cy="4014511"/>
          </a:xfrm>
          <a:prstGeom prst="rect">
            <a:avLst/>
          </a:prstGeom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4AE628BA-7872-4BE1-A0AB-2FDB19353E52}"/>
              </a:ext>
            </a:extLst>
          </p:cNvPr>
          <p:cNvSpPr/>
          <p:nvPr/>
        </p:nvSpPr>
        <p:spPr>
          <a:xfrm>
            <a:off x="3175560" y="702390"/>
            <a:ext cx="437322" cy="44715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/>
              <a:t>3</a:t>
            </a:r>
            <a:endParaRPr lang="vi-VN" sz="3200" b="1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FBAAC037-AC5F-49C8-B680-A650329E8213}"/>
              </a:ext>
            </a:extLst>
          </p:cNvPr>
          <p:cNvGrpSpPr/>
          <p:nvPr/>
        </p:nvGrpSpPr>
        <p:grpSpPr>
          <a:xfrm>
            <a:off x="3793367" y="722354"/>
            <a:ext cx="1116312" cy="472051"/>
            <a:chOff x="1870518" y="1440653"/>
            <a:chExt cx="1116312" cy="461666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9BFB236E-03FF-4F6D-9CC9-9A7B8A8B6143}"/>
                </a:ext>
              </a:extLst>
            </p:cNvPr>
            <p:cNvGrpSpPr/>
            <p:nvPr/>
          </p:nvGrpSpPr>
          <p:grpSpPr>
            <a:xfrm>
              <a:off x="1870518" y="1440654"/>
              <a:ext cx="758382" cy="461665"/>
              <a:chOff x="1870518" y="1440654"/>
              <a:chExt cx="758382" cy="461665"/>
            </a:xfrm>
          </p:grpSpPr>
          <p:sp>
            <p:nvSpPr>
              <p:cNvPr id="8" name="Rectangle: Rounded Corners 7">
                <a:extLst>
                  <a:ext uri="{FF2B5EF4-FFF2-40B4-BE49-F238E27FC236}">
                    <a16:creationId xmlns:a16="http://schemas.microsoft.com/office/drawing/2014/main" id="{95E5EE6B-F185-4D4F-963A-9B4F8152A927}"/>
                  </a:ext>
                </a:extLst>
              </p:cNvPr>
              <p:cNvSpPr/>
              <p:nvPr/>
            </p:nvSpPr>
            <p:spPr>
              <a:xfrm>
                <a:off x="1870518" y="1440654"/>
                <a:ext cx="758382" cy="382154"/>
              </a:xfrm>
              <a:prstGeom prst="roundRect">
                <a:avLst/>
              </a:prstGeom>
              <a:solidFill>
                <a:srgbClr val="FFD974"/>
              </a:solidFill>
              <a:ln>
                <a:solidFill>
                  <a:srgbClr val="FFD97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 dirty="0"/>
              </a:p>
            </p:txBody>
          </p:sp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19571ADF-8C00-4D46-979F-F71D37330DD5}"/>
                  </a:ext>
                </a:extLst>
              </p:cNvPr>
              <p:cNvSpPr txBox="1"/>
              <p:nvPr/>
            </p:nvSpPr>
            <p:spPr>
              <a:xfrm>
                <a:off x="1969023" y="1440654"/>
                <a:ext cx="56137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vi-VN" sz="2400" dirty="0"/>
                  <a:t>Số</a:t>
                </a:r>
              </a:p>
            </p:txBody>
          </p:sp>
        </p:grp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CD75CD7C-38FF-4CC9-AA3D-50AB0ABE375D}"/>
                </a:ext>
              </a:extLst>
            </p:cNvPr>
            <p:cNvSpPr txBox="1"/>
            <p:nvPr/>
          </p:nvSpPr>
          <p:spPr>
            <a:xfrm>
              <a:off x="2630642" y="1440653"/>
              <a:ext cx="35618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vi-VN" sz="2400" dirty="0"/>
                <a:t>?</a:t>
              </a:r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5DD90C5B-CB5D-4465-B34C-A7E6C56E47E2}"/>
              </a:ext>
            </a:extLst>
          </p:cNvPr>
          <p:cNvSpPr txBox="1"/>
          <p:nvPr/>
        </p:nvSpPr>
        <p:spPr>
          <a:xfrm>
            <a:off x="949157" y="1200716"/>
            <a:ext cx="77840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/>
              <a:t>a) Từ ba thẻ số bên, em lập được hai phép chia sau: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10BFF20A-A593-45C7-B87A-E4B15492406C}"/>
              </a:ext>
            </a:extLst>
          </p:cNvPr>
          <p:cNvGrpSpPr/>
          <p:nvPr/>
        </p:nvGrpSpPr>
        <p:grpSpPr>
          <a:xfrm>
            <a:off x="2967936" y="1946126"/>
            <a:ext cx="2728632" cy="478938"/>
            <a:chOff x="4609114" y="4170771"/>
            <a:chExt cx="2728632" cy="478938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127936D1-C0D1-4683-A4F5-C3AD24E5FD05}"/>
                </a:ext>
              </a:extLst>
            </p:cNvPr>
            <p:cNvSpPr txBox="1"/>
            <p:nvPr/>
          </p:nvSpPr>
          <p:spPr>
            <a:xfrm>
              <a:off x="4609114" y="4170771"/>
              <a:ext cx="272863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vi-VN" sz="2400" dirty="0">
                  <a:solidFill>
                    <a:srgbClr val="FF0066"/>
                  </a:solidFill>
                </a:rPr>
                <a:t>(A) </a:t>
              </a:r>
              <a:r>
                <a:rPr lang="vi-VN" sz="2400" dirty="0"/>
                <a:t>       :        =      </a:t>
              </a:r>
            </a:p>
          </p:txBody>
        </p:sp>
        <p:sp>
          <p:nvSpPr>
            <p:cNvPr id="13" name="Rectangle: Rounded Corners 12">
              <a:extLst>
                <a:ext uri="{FF2B5EF4-FFF2-40B4-BE49-F238E27FC236}">
                  <a16:creationId xmlns:a16="http://schemas.microsoft.com/office/drawing/2014/main" id="{FD2C37F2-BF67-4D2A-972D-0F7D9A9BCEE4}"/>
                </a:ext>
              </a:extLst>
            </p:cNvPr>
            <p:cNvSpPr/>
            <p:nvPr/>
          </p:nvSpPr>
          <p:spPr>
            <a:xfrm>
              <a:off x="5159327" y="4170771"/>
              <a:ext cx="506152" cy="478938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rgbClr val="FFBA7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vi-VN" sz="3200" dirty="0">
                  <a:solidFill>
                    <a:schemeClr val="tx1"/>
                  </a:solidFill>
                </a:rPr>
                <a:t>?</a:t>
              </a:r>
            </a:p>
          </p:txBody>
        </p:sp>
        <p:sp>
          <p:nvSpPr>
            <p:cNvPr id="14" name="Rectangle: Rounded Corners 13">
              <a:extLst>
                <a:ext uri="{FF2B5EF4-FFF2-40B4-BE49-F238E27FC236}">
                  <a16:creationId xmlns:a16="http://schemas.microsoft.com/office/drawing/2014/main" id="{A9B61BB2-C7C1-47A4-BAD7-6A15D30EB77F}"/>
                </a:ext>
              </a:extLst>
            </p:cNvPr>
            <p:cNvSpPr/>
            <p:nvPr/>
          </p:nvSpPr>
          <p:spPr>
            <a:xfrm>
              <a:off x="5955797" y="4170771"/>
              <a:ext cx="506152" cy="478938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rgbClr val="FFBA7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vi-VN" sz="3200" dirty="0">
                  <a:solidFill>
                    <a:schemeClr val="tx1"/>
                  </a:solidFill>
                </a:rPr>
                <a:t>?</a:t>
              </a:r>
            </a:p>
          </p:txBody>
        </p:sp>
        <p:sp>
          <p:nvSpPr>
            <p:cNvPr id="15" name="Rectangle: Rounded Corners 14">
              <a:extLst>
                <a:ext uri="{FF2B5EF4-FFF2-40B4-BE49-F238E27FC236}">
                  <a16:creationId xmlns:a16="http://schemas.microsoft.com/office/drawing/2014/main" id="{8E9D5EC9-C610-4A4A-9B2C-41BC1D34F65F}"/>
                </a:ext>
              </a:extLst>
            </p:cNvPr>
            <p:cNvSpPr/>
            <p:nvPr/>
          </p:nvSpPr>
          <p:spPr>
            <a:xfrm>
              <a:off x="6752267" y="4170771"/>
              <a:ext cx="506152" cy="478938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rgbClr val="FFBA7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vi-VN" sz="3200" dirty="0">
                  <a:solidFill>
                    <a:schemeClr val="tx1"/>
                  </a:solidFill>
                </a:rPr>
                <a:t>?</a:t>
              </a:r>
            </a:p>
          </p:txBody>
        </p:sp>
      </p:grp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A83F5555-9510-4E28-991E-D26CAC11FCC4}"/>
              </a:ext>
            </a:extLst>
          </p:cNvPr>
          <p:cNvSpPr/>
          <p:nvPr/>
        </p:nvSpPr>
        <p:spPr>
          <a:xfrm>
            <a:off x="3500165" y="1926183"/>
            <a:ext cx="544335" cy="518186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FFBA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800" b="1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88AEE9FB-2625-45F0-BF22-2DF894496C61}"/>
              </a:ext>
            </a:extLst>
          </p:cNvPr>
          <p:cNvSpPr/>
          <p:nvPr/>
        </p:nvSpPr>
        <p:spPr>
          <a:xfrm>
            <a:off x="4301232" y="1917548"/>
            <a:ext cx="544335" cy="518186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FFBA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800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0A93FEFD-C935-4209-B203-3C566B554F3D}"/>
              </a:ext>
            </a:extLst>
          </p:cNvPr>
          <p:cNvSpPr/>
          <p:nvPr/>
        </p:nvSpPr>
        <p:spPr>
          <a:xfrm>
            <a:off x="5094680" y="1916533"/>
            <a:ext cx="568120" cy="537574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FFBA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800" b="1">
                <a:solidFill>
                  <a:srgbClr val="FF0000"/>
                </a:solidFill>
              </a:rPr>
              <a:t>3</a:t>
            </a:r>
            <a:endParaRPr lang="vi-VN" sz="2800" b="1" dirty="0">
              <a:solidFill>
                <a:srgbClr val="FF0000"/>
              </a:solidFill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04683E44-0902-41AC-8FC1-D21C0D1757BA}"/>
              </a:ext>
            </a:extLst>
          </p:cNvPr>
          <p:cNvGrpSpPr/>
          <p:nvPr/>
        </p:nvGrpSpPr>
        <p:grpSpPr>
          <a:xfrm>
            <a:off x="2967936" y="2649396"/>
            <a:ext cx="2728632" cy="478938"/>
            <a:chOff x="4609114" y="4170771"/>
            <a:chExt cx="2728632" cy="478938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3C4F610F-C96B-4B12-A28E-9712E6D8796B}"/>
                </a:ext>
              </a:extLst>
            </p:cNvPr>
            <p:cNvSpPr txBox="1"/>
            <p:nvPr/>
          </p:nvSpPr>
          <p:spPr>
            <a:xfrm>
              <a:off x="4609114" y="4170771"/>
              <a:ext cx="272863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vi-VN" sz="2400" dirty="0">
                  <a:solidFill>
                    <a:srgbClr val="FF0066"/>
                  </a:solidFill>
                </a:rPr>
                <a:t>(B) </a:t>
              </a:r>
              <a:r>
                <a:rPr lang="vi-VN" sz="2400" dirty="0"/>
                <a:t>       :        =      </a:t>
              </a:r>
            </a:p>
          </p:txBody>
        </p:sp>
        <p:sp>
          <p:nvSpPr>
            <p:cNvPr id="21" name="Rectangle: Rounded Corners 20">
              <a:extLst>
                <a:ext uri="{FF2B5EF4-FFF2-40B4-BE49-F238E27FC236}">
                  <a16:creationId xmlns:a16="http://schemas.microsoft.com/office/drawing/2014/main" id="{EBE18F0C-6E22-4117-9700-E604658E8872}"/>
                </a:ext>
              </a:extLst>
            </p:cNvPr>
            <p:cNvSpPr/>
            <p:nvPr/>
          </p:nvSpPr>
          <p:spPr>
            <a:xfrm>
              <a:off x="5159327" y="4170771"/>
              <a:ext cx="506152" cy="478938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rgbClr val="FFBA7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vi-VN" sz="3200" dirty="0">
                  <a:solidFill>
                    <a:schemeClr val="tx1"/>
                  </a:solidFill>
                </a:rPr>
                <a:t>?</a:t>
              </a:r>
            </a:p>
          </p:txBody>
        </p:sp>
        <p:sp>
          <p:nvSpPr>
            <p:cNvPr id="22" name="Rectangle: Rounded Corners 21">
              <a:extLst>
                <a:ext uri="{FF2B5EF4-FFF2-40B4-BE49-F238E27FC236}">
                  <a16:creationId xmlns:a16="http://schemas.microsoft.com/office/drawing/2014/main" id="{F16C6257-CA31-4FBC-A4BC-FDF0FAF8FA7A}"/>
                </a:ext>
              </a:extLst>
            </p:cNvPr>
            <p:cNvSpPr/>
            <p:nvPr/>
          </p:nvSpPr>
          <p:spPr>
            <a:xfrm>
              <a:off x="5955797" y="4170771"/>
              <a:ext cx="506152" cy="478938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rgbClr val="FFBA7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vi-VN" sz="3200" dirty="0">
                  <a:solidFill>
                    <a:schemeClr val="tx1"/>
                  </a:solidFill>
                </a:rPr>
                <a:t>?</a:t>
              </a:r>
            </a:p>
          </p:txBody>
        </p:sp>
        <p:sp>
          <p:nvSpPr>
            <p:cNvPr id="23" name="Rectangle: Rounded Corners 22">
              <a:extLst>
                <a:ext uri="{FF2B5EF4-FFF2-40B4-BE49-F238E27FC236}">
                  <a16:creationId xmlns:a16="http://schemas.microsoft.com/office/drawing/2014/main" id="{07E2E518-2558-49DF-90AF-A35EB6B5E91E}"/>
                </a:ext>
              </a:extLst>
            </p:cNvPr>
            <p:cNvSpPr/>
            <p:nvPr/>
          </p:nvSpPr>
          <p:spPr>
            <a:xfrm>
              <a:off x="6752267" y="4170771"/>
              <a:ext cx="506152" cy="478938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rgbClr val="FFBA7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vi-VN" sz="3200" dirty="0">
                  <a:solidFill>
                    <a:schemeClr val="tx1"/>
                  </a:solidFill>
                </a:rPr>
                <a:t>?</a:t>
              </a:r>
            </a:p>
          </p:txBody>
        </p:sp>
      </p:grp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5CBB8482-67AB-4F94-924D-91B5811A53A8}"/>
              </a:ext>
            </a:extLst>
          </p:cNvPr>
          <p:cNvSpPr/>
          <p:nvPr/>
        </p:nvSpPr>
        <p:spPr>
          <a:xfrm>
            <a:off x="3500165" y="2629453"/>
            <a:ext cx="544335" cy="518186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FFBA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800" b="1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8F88B24F-E6DD-4E7F-8945-722A7D1AC7A2}"/>
              </a:ext>
            </a:extLst>
          </p:cNvPr>
          <p:cNvSpPr/>
          <p:nvPr/>
        </p:nvSpPr>
        <p:spPr>
          <a:xfrm>
            <a:off x="4301232" y="2620818"/>
            <a:ext cx="544335" cy="518186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FFBA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800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3D1E6CE1-694B-4BE7-95B7-5B30328E6CE7}"/>
              </a:ext>
            </a:extLst>
          </p:cNvPr>
          <p:cNvSpPr/>
          <p:nvPr/>
        </p:nvSpPr>
        <p:spPr>
          <a:xfrm>
            <a:off x="5094680" y="2619803"/>
            <a:ext cx="568120" cy="537574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FFBA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800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7F87F00-81A7-4B9F-AD3F-4512818193BC}"/>
              </a:ext>
            </a:extLst>
          </p:cNvPr>
          <p:cNvSpPr txBox="1"/>
          <p:nvPr/>
        </p:nvSpPr>
        <p:spPr>
          <a:xfrm>
            <a:off x="949157" y="3409512"/>
            <a:ext cx="5613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/>
              <a:t>b)</a:t>
            </a:r>
          </a:p>
        </p:txBody>
      </p:sp>
      <p:graphicFrame>
        <p:nvGraphicFramePr>
          <p:cNvPr id="29" name="Table 6">
            <a:extLst>
              <a:ext uri="{FF2B5EF4-FFF2-40B4-BE49-F238E27FC236}">
                <a16:creationId xmlns:a16="http://schemas.microsoft.com/office/drawing/2014/main" id="{B07A8134-FB28-4024-B0D9-35BDB5E7BD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7932168"/>
              </p:ext>
            </p:extLst>
          </p:nvPr>
        </p:nvGraphicFramePr>
        <p:xfrm>
          <a:off x="2835244" y="3688818"/>
          <a:ext cx="4551690" cy="235801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17230">
                  <a:extLst>
                    <a:ext uri="{9D8B030D-6E8A-4147-A177-3AD203B41FA5}">
                      <a16:colId xmlns:a16="http://schemas.microsoft.com/office/drawing/2014/main" val="1361469278"/>
                    </a:ext>
                  </a:extLst>
                </a:gridCol>
                <a:gridCol w="1517230">
                  <a:extLst>
                    <a:ext uri="{9D8B030D-6E8A-4147-A177-3AD203B41FA5}">
                      <a16:colId xmlns:a16="http://schemas.microsoft.com/office/drawing/2014/main" val="4032243507"/>
                    </a:ext>
                  </a:extLst>
                </a:gridCol>
                <a:gridCol w="1517230">
                  <a:extLst>
                    <a:ext uri="{9D8B030D-6E8A-4147-A177-3AD203B41FA5}">
                      <a16:colId xmlns:a16="http://schemas.microsoft.com/office/drawing/2014/main" val="3063178092"/>
                    </a:ext>
                  </a:extLst>
                </a:gridCol>
              </a:tblGrid>
              <a:tr h="589504">
                <a:tc>
                  <a:txBody>
                    <a:bodyPr/>
                    <a:lstStyle/>
                    <a:p>
                      <a:pPr algn="ctr"/>
                      <a:r>
                        <a:rPr lang="vi-VN" sz="2200" dirty="0"/>
                        <a:t>Phép chia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F2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400" dirty="0">
                          <a:solidFill>
                            <a:srgbClr val="FF0066"/>
                          </a:solidFill>
                        </a:rPr>
                        <a:t>(A) </a:t>
                      </a:r>
                      <a:endParaRPr lang="vi-VN" sz="2400" dirty="0"/>
                    </a:p>
                  </a:txBody>
                  <a:tcPr anchor="ctr">
                    <a:lnL w="285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400" dirty="0">
                          <a:solidFill>
                            <a:srgbClr val="FF0066"/>
                          </a:solidFill>
                        </a:rPr>
                        <a:t>(B) </a:t>
                      </a:r>
                      <a:endParaRPr lang="vi-VN" sz="2400" dirty="0"/>
                    </a:p>
                  </a:txBody>
                  <a:tcPr anchor="ctr">
                    <a:lnL w="285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9791951"/>
                  </a:ext>
                </a:extLst>
              </a:tr>
              <a:tr h="589504">
                <a:tc>
                  <a:txBody>
                    <a:bodyPr/>
                    <a:lstStyle/>
                    <a:p>
                      <a:pPr algn="ctr"/>
                      <a:r>
                        <a:rPr lang="vi-VN" sz="2200" dirty="0"/>
                        <a:t>Số bị chia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F2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400" dirty="0"/>
                        <a:t>?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400" dirty="0"/>
                        <a:t>?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6520673"/>
                  </a:ext>
                </a:extLst>
              </a:tr>
              <a:tr h="589504">
                <a:tc>
                  <a:txBody>
                    <a:bodyPr/>
                    <a:lstStyle/>
                    <a:p>
                      <a:pPr algn="ctr"/>
                      <a:r>
                        <a:rPr lang="vi-VN" sz="2200" dirty="0"/>
                        <a:t>Số chia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F2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400" dirty="0"/>
                        <a:t>?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400" dirty="0"/>
                        <a:t>?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0694521"/>
                  </a:ext>
                </a:extLst>
              </a:tr>
              <a:tr h="589504">
                <a:tc>
                  <a:txBody>
                    <a:bodyPr/>
                    <a:lstStyle/>
                    <a:p>
                      <a:pPr algn="ctr"/>
                      <a:r>
                        <a:rPr lang="vi-VN" sz="2200" dirty="0"/>
                        <a:t>Thương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F2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400" dirty="0"/>
                        <a:t>?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400" dirty="0"/>
                        <a:t>?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2931485"/>
                  </a:ext>
                </a:extLst>
              </a:tr>
            </a:tbl>
          </a:graphicData>
        </a:graphic>
      </p:graphicFrame>
      <p:sp>
        <p:nvSpPr>
          <p:cNvPr id="30" name="TextBox 29">
            <a:extLst>
              <a:ext uri="{FF2B5EF4-FFF2-40B4-BE49-F238E27FC236}">
                <a16:creationId xmlns:a16="http://schemas.microsoft.com/office/drawing/2014/main" id="{82B43627-9325-4D9A-B1F5-C74AF742359B}"/>
              </a:ext>
            </a:extLst>
          </p:cNvPr>
          <p:cNvSpPr txBox="1"/>
          <p:nvPr/>
        </p:nvSpPr>
        <p:spPr>
          <a:xfrm>
            <a:off x="4929850" y="4364897"/>
            <a:ext cx="356188" cy="461665"/>
          </a:xfrm>
          <a:prstGeom prst="rect">
            <a:avLst/>
          </a:prstGeom>
          <a:solidFill>
            <a:schemeClr val="bg1"/>
          </a:solidFill>
          <a:effectLst>
            <a:softEdge rad="63500"/>
          </a:effectLst>
        </p:spPr>
        <p:txBody>
          <a:bodyPr wrap="none" rtlCol="0">
            <a:spAutoFit/>
          </a:bodyPr>
          <a:lstStyle/>
          <a:p>
            <a:r>
              <a:rPr lang="vi-VN" sz="2400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5D0764A7-8E5C-4F54-B7A0-68E211D7E072}"/>
              </a:ext>
            </a:extLst>
          </p:cNvPr>
          <p:cNvSpPr txBox="1"/>
          <p:nvPr/>
        </p:nvSpPr>
        <p:spPr>
          <a:xfrm>
            <a:off x="4937255" y="4925051"/>
            <a:ext cx="356188" cy="461665"/>
          </a:xfrm>
          <a:prstGeom prst="rect">
            <a:avLst/>
          </a:prstGeom>
          <a:solidFill>
            <a:schemeClr val="bg1"/>
          </a:solidFill>
          <a:effectLst>
            <a:softEdge rad="63500"/>
          </a:effectLst>
        </p:spPr>
        <p:txBody>
          <a:bodyPr wrap="none" rtlCol="0">
            <a:spAutoFit/>
          </a:bodyPr>
          <a:lstStyle/>
          <a:p>
            <a:r>
              <a:rPr lang="vi-VN" sz="24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6707C2F6-22F3-40E9-AECF-95F395ABC291}"/>
              </a:ext>
            </a:extLst>
          </p:cNvPr>
          <p:cNvSpPr txBox="1"/>
          <p:nvPr/>
        </p:nvSpPr>
        <p:spPr>
          <a:xfrm>
            <a:off x="4929850" y="5535284"/>
            <a:ext cx="356188" cy="461665"/>
          </a:xfrm>
          <a:prstGeom prst="rect">
            <a:avLst/>
          </a:prstGeom>
          <a:solidFill>
            <a:schemeClr val="bg1"/>
          </a:solidFill>
          <a:effectLst>
            <a:softEdge rad="63500"/>
          </a:effectLst>
        </p:spPr>
        <p:txBody>
          <a:bodyPr wrap="none" rtlCol="0">
            <a:spAutoFit/>
          </a:bodyPr>
          <a:lstStyle/>
          <a:p>
            <a:r>
              <a:rPr lang="vi-VN" sz="2400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A7E6DCE1-D88D-4403-A5AE-6262D5F75BF3}"/>
              </a:ext>
            </a:extLst>
          </p:cNvPr>
          <p:cNvSpPr txBox="1"/>
          <p:nvPr/>
        </p:nvSpPr>
        <p:spPr>
          <a:xfrm>
            <a:off x="6447500" y="4364897"/>
            <a:ext cx="356188" cy="461665"/>
          </a:xfrm>
          <a:prstGeom prst="rect">
            <a:avLst/>
          </a:prstGeom>
          <a:solidFill>
            <a:schemeClr val="bg1"/>
          </a:solidFill>
          <a:effectLst>
            <a:softEdge rad="63500"/>
          </a:effectLst>
        </p:spPr>
        <p:txBody>
          <a:bodyPr wrap="none" rtlCol="0">
            <a:spAutoFit/>
          </a:bodyPr>
          <a:lstStyle/>
          <a:p>
            <a:r>
              <a:rPr lang="vi-VN" sz="2400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D3DC2023-3E80-4D57-8EB1-E1D89167E79F}"/>
              </a:ext>
            </a:extLst>
          </p:cNvPr>
          <p:cNvSpPr txBox="1"/>
          <p:nvPr/>
        </p:nvSpPr>
        <p:spPr>
          <a:xfrm>
            <a:off x="6454905" y="4925051"/>
            <a:ext cx="356188" cy="461665"/>
          </a:xfrm>
          <a:prstGeom prst="rect">
            <a:avLst/>
          </a:prstGeom>
          <a:solidFill>
            <a:schemeClr val="bg1"/>
          </a:solidFill>
          <a:effectLst>
            <a:softEdge rad="63500"/>
          </a:effectLst>
        </p:spPr>
        <p:txBody>
          <a:bodyPr wrap="none" rtlCol="0">
            <a:spAutoFit/>
          </a:bodyPr>
          <a:lstStyle/>
          <a:p>
            <a:r>
              <a:rPr lang="vi-VN" sz="2400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C577D56E-754F-4B84-9D02-60405B41C71B}"/>
              </a:ext>
            </a:extLst>
          </p:cNvPr>
          <p:cNvSpPr txBox="1"/>
          <p:nvPr/>
        </p:nvSpPr>
        <p:spPr>
          <a:xfrm>
            <a:off x="6447500" y="5535284"/>
            <a:ext cx="356188" cy="461665"/>
          </a:xfrm>
          <a:prstGeom prst="rect">
            <a:avLst/>
          </a:prstGeom>
          <a:solidFill>
            <a:schemeClr val="bg1"/>
          </a:solidFill>
          <a:effectLst>
            <a:softEdge rad="63500"/>
          </a:effectLst>
        </p:spPr>
        <p:txBody>
          <a:bodyPr wrap="none" rtlCol="0">
            <a:spAutoFit/>
          </a:bodyPr>
          <a:lstStyle/>
          <a:p>
            <a:r>
              <a:rPr lang="vi-VN" sz="2400" dirty="0">
                <a:solidFill>
                  <a:srgbClr val="FF0000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24252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/>
      <p:bldP spid="16" grpId="0" animBg="1"/>
      <p:bldP spid="17" grpId="0" animBg="1"/>
      <p:bldP spid="18" grpId="0" animBg="1"/>
      <p:bldP spid="24" grpId="0" animBg="1"/>
      <p:bldP spid="25" grpId="0" animBg="1"/>
      <p:bldP spid="26" grpId="0" animBg="1"/>
      <p:bldP spid="28" grpId="0"/>
      <p:bldP spid="30" grpId="0" animBg="1"/>
      <p:bldP spid="31" grpId="0" animBg="1"/>
      <p:bldP spid="32" grpId="0" animBg="1"/>
      <p:bldP spid="39" grpId="0" animBg="1"/>
      <p:bldP spid="40" grpId="0" animBg="1"/>
      <p:bldP spid="4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D18A114-02A3-486D-A84A-73739F3534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  <a14:imgEffect>
                      <a14:saturation sat="2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351721" y="1357855"/>
            <a:ext cx="9285633" cy="4142290"/>
          </a:xfrm>
          <a:prstGeom prst="rect">
            <a:avLst/>
          </a:prstGeom>
        </p:spPr>
      </p:pic>
      <p:pic>
        <p:nvPicPr>
          <p:cNvPr id="3" name="Picture 2" descr="C:\Users\TUAN\Downloads\Luyện tập 1.png">
            <a:extLst>
              <a:ext uri="{FF2B5EF4-FFF2-40B4-BE49-F238E27FC236}">
                <a16:creationId xmlns:a16="http://schemas.microsoft.com/office/drawing/2014/main" id="{122C2B4C-040E-4D9C-9D4A-019AC81264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0152" y="328812"/>
            <a:ext cx="2237784" cy="863493"/>
          </a:xfrm>
          <a:prstGeom prst="rect">
            <a:avLst/>
          </a:prstGeom>
          <a:noFill/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BB3908F3-319D-43B7-BE01-C012EC4073DF}"/>
              </a:ext>
            </a:extLst>
          </p:cNvPr>
          <p:cNvSpPr/>
          <p:nvPr/>
        </p:nvSpPr>
        <p:spPr>
          <a:xfrm>
            <a:off x="3056836" y="550206"/>
            <a:ext cx="434233" cy="437322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/>
              <a:t>4</a:t>
            </a:r>
            <a:endParaRPr lang="vi-VN" sz="3200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DC5B2F9-730F-4A4B-80B2-3CC6A38AA6CB}"/>
              </a:ext>
            </a:extLst>
          </p:cNvPr>
          <p:cNvSpPr txBox="1"/>
          <p:nvPr/>
        </p:nvSpPr>
        <p:spPr>
          <a:xfrm>
            <a:off x="3494159" y="550206"/>
            <a:ext cx="77453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/>
              <a:t>Từ các số bị chia, số chia và thương dưới đây, em hãy lập các phép chia thích hợp.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393B8FCE-14C2-4816-97EC-883613F613B4}"/>
              </a:ext>
            </a:extLst>
          </p:cNvPr>
          <p:cNvCxnSpPr>
            <a:cxnSpLocks/>
          </p:cNvCxnSpPr>
          <p:nvPr/>
        </p:nvCxnSpPr>
        <p:spPr>
          <a:xfrm>
            <a:off x="3651302" y="3047285"/>
            <a:ext cx="1884573" cy="1388824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707A4996-5C62-473A-BF43-194D957A891C}"/>
              </a:ext>
            </a:extLst>
          </p:cNvPr>
          <p:cNvCxnSpPr>
            <a:cxnSpLocks/>
          </p:cNvCxnSpPr>
          <p:nvPr/>
        </p:nvCxnSpPr>
        <p:spPr>
          <a:xfrm flipV="1">
            <a:off x="6787600" y="4401518"/>
            <a:ext cx="1423339" cy="1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4DF89BBF-55CD-4464-B10C-B8C9EF79D5CD}"/>
              </a:ext>
            </a:extLst>
          </p:cNvPr>
          <p:cNvSpPr txBox="1"/>
          <p:nvPr/>
        </p:nvSpPr>
        <p:spPr>
          <a:xfrm>
            <a:off x="2786578" y="5476796"/>
            <a:ext cx="2121093" cy="646331"/>
          </a:xfrm>
          <a:prstGeom prst="rect">
            <a:avLst/>
          </a:prstGeom>
          <a:noFill/>
          <a:ln w="28575">
            <a:solidFill>
              <a:srgbClr val="7030A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vi-VN" sz="3600" dirty="0"/>
              <a:t>10 : 2 = 5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B6C3B593-9C55-4CC4-9F44-2B61323DC5ED}"/>
              </a:ext>
            </a:extLst>
          </p:cNvPr>
          <p:cNvCxnSpPr>
            <a:cxnSpLocks/>
          </p:cNvCxnSpPr>
          <p:nvPr/>
        </p:nvCxnSpPr>
        <p:spPr>
          <a:xfrm flipV="1">
            <a:off x="3651302" y="3124692"/>
            <a:ext cx="1874855" cy="1276827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296B1D31-8054-4308-A579-5CD420D6C3E0}"/>
              </a:ext>
            </a:extLst>
          </p:cNvPr>
          <p:cNvCxnSpPr>
            <a:cxnSpLocks/>
          </p:cNvCxnSpPr>
          <p:nvPr/>
        </p:nvCxnSpPr>
        <p:spPr>
          <a:xfrm flipV="1">
            <a:off x="6777882" y="3031724"/>
            <a:ext cx="1433057" cy="1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1D00CC00-7CAA-485A-874D-C8ABFF8357A9}"/>
              </a:ext>
            </a:extLst>
          </p:cNvPr>
          <p:cNvSpPr txBox="1"/>
          <p:nvPr/>
        </p:nvSpPr>
        <p:spPr>
          <a:xfrm>
            <a:off x="6537146" y="5476796"/>
            <a:ext cx="2121093" cy="646331"/>
          </a:xfrm>
          <a:prstGeom prst="rect">
            <a:avLst/>
          </a:prstGeom>
          <a:noFill/>
          <a:ln w="28575">
            <a:solidFill>
              <a:srgbClr val="00B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vi-VN" sz="3600" dirty="0"/>
              <a:t>15 : 5 = 3</a:t>
            </a:r>
          </a:p>
        </p:txBody>
      </p:sp>
    </p:spTree>
    <p:extLst>
      <p:ext uri="{BB962C8B-B14F-4D97-AF65-F5344CB8AC3E}">
        <p14:creationId xmlns:p14="http://schemas.microsoft.com/office/powerpoint/2010/main" val="1473517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8" grpId="0" animBg="1"/>
      <p:bldP spid="1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292</Words>
  <Application>Microsoft Office PowerPoint</Application>
  <PresentationFormat>Widescreen</PresentationFormat>
  <Paragraphs>108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Cambria Math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MyPC</dc:creator>
  <cp:lastModifiedBy>MyPC</cp:lastModifiedBy>
  <cp:revision>1</cp:revision>
  <dcterms:created xsi:type="dcterms:W3CDTF">2024-01-29T08:14:28Z</dcterms:created>
  <dcterms:modified xsi:type="dcterms:W3CDTF">2024-01-29T08:15:02Z</dcterms:modified>
</cp:coreProperties>
</file>