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284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359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941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19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68119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9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09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953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964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95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162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219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63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973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78E5-6D6D-43BD-8112-4456AFCF706D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F31F-7915-466D-AB72-59BFCD424A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363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8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651702" y="417360"/>
            <a:ext cx="6888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>
                <a:solidFill>
                  <a:schemeClr val="accent6">
                    <a:lumMod val="75000"/>
                  </a:schemeClr>
                </a:solidFill>
                <a:latin typeface="+mj-lt"/>
              </a:rPr>
              <a:t>PHÉP NHÂN, PHÉP CHIA</a:t>
            </a:r>
            <a:endParaRPr lang="vi-VN" sz="4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1705684" y="2045868"/>
            <a:ext cx="8315097" cy="347050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6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42</a:t>
            </a:r>
          </a:p>
          <a:p>
            <a:pPr algn="ctr">
              <a:lnSpc>
                <a:spcPct val="120000"/>
              </a:lnSpc>
            </a:pPr>
            <a:r>
              <a:rPr lang="vi-VN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SỐ BỊ CHIA, SỐ CHIA, </a:t>
            </a:r>
          </a:p>
          <a:p>
            <a:pPr algn="ctr">
              <a:lnSpc>
                <a:spcPct val="120000"/>
              </a:lnSpc>
            </a:pPr>
            <a:r>
              <a:rPr lang="vi-VN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THƯƠNG</a:t>
            </a:r>
          </a:p>
        </p:txBody>
      </p:sp>
    </p:spTree>
    <p:extLst>
      <p:ext uri="{BB962C8B-B14F-4D97-AF65-F5344CB8AC3E}">
        <p14:creationId xmlns:p14="http://schemas.microsoft.com/office/powerpoint/2010/main" val="17533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2F4920D-BE09-4AE4-AB14-723347A3E795}"/>
              </a:ext>
            </a:extLst>
          </p:cNvPr>
          <p:cNvGrpSpPr/>
          <p:nvPr/>
        </p:nvGrpSpPr>
        <p:grpSpPr>
          <a:xfrm>
            <a:off x="4702298" y="223089"/>
            <a:ext cx="6885007" cy="3897979"/>
            <a:chOff x="4520951" y="347034"/>
            <a:chExt cx="6885007" cy="389797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1BD39CE-F451-41EF-B78D-CA3AA043C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20951" y="347034"/>
              <a:ext cx="6885007" cy="38979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E54ABA-5632-4F99-A38D-BD4C7C1B6EF9}"/>
                </a:ext>
              </a:extLst>
            </p:cNvPr>
            <p:cNvSpPr txBox="1"/>
            <p:nvPr/>
          </p:nvSpPr>
          <p:spPr>
            <a:xfrm>
              <a:off x="5059561" y="726363"/>
              <a:ext cx="431882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i="1" dirty="0"/>
                <a:t>Chia đều 10 bông hoa vào 2 lọ. Hỏi mỗi lọ có mấy bông hoa?</a:t>
              </a:r>
            </a:p>
          </p:txBody>
        </p:sp>
      </p:grpSp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C88E889-F6F2-4371-8F13-776AE55B7D42}"/>
              </a:ext>
            </a:extLst>
          </p:cNvPr>
          <p:cNvSpPr/>
          <p:nvPr/>
        </p:nvSpPr>
        <p:spPr>
          <a:xfrm>
            <a:off x="1478683" y="3923472"/>
            <a:ext cx="2018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10 : 2  = 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15DEC4-0EE5-4429-B05B-9A5708A62330}"/>
              </a:ext>
            </a:extLst>
          </p:cNvPr>
          <p:cNvSpPr txBox="1"/>
          <p:nvPr/>
        </p:nvSpPr>
        <p:spPr>
          <a:xfrm>
            <a:off x="897867" y="4583049"/>
            <a:ext cx="3624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Mỗi lọ có 5 bông hoa.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304753-76FF-45FA-BA75-A1DA01BDFB19}"/>
                  </a:ext>
                </a:extLst>
              </p:cNvPr>
              <p:cNvSpPr txBox="1"/>
              <p:nvPr/>
            </p:nvSpPr>
            <p:spPr>
              <a:xfrm>
                <a:off x="4961077" y="3172423"/>
                <a:ext cx="35750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10 </a:t>
                </a:r>
                <a:r>
                  <a:rPr lang="vi-VN" sz="32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vi-VN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vi-VN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vi-VN" sz="3200" dirty="0">
                    <a:solidFill>
                      <a:schemeClr val="tx1"/>
                    </a:solidFill>
                  </a:rPr>
                  <a:t>     </a:t>
                </a:r>
                <a:r>
                  <a:rPr lang="vi-VN" sz="3200" dirty="0"/>
                  <a:t>2</a:t>
                </a:r>
                <a:r>
                  <a:rPr lang="vi-VN" sz="3200" dirty="0">
                    <a:solidFill>
                      <a:schemeClr val="tx1"/>
                    </a:solidFill>
                  </a:rPr>
                  <a:t>     =    5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304753-76FF-45FA-BA75-A1DA01BDF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077" y="3172423"/>
                <a:ext cx="3575018" cy="584775"/>
              </a:xfrm>
              <a:prstGeom prst="rect">
                <a:avLst/>
              </a:prstGeom>
              <a:blipFill>
                <a:blip r:embed="rId6"/>
                <a:stretch>
                  <a:fillRect l="-4437" t="-13542" r="-3242" b="-33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987CA6-B69B-406E-B1AA-38A1A8EC015B}"/>
              </a:ext>
            </a:extLst>
          </p:cNvPr>
          <p:cNvCxnSpPr/>
          <p:nvPr/>
        </p:nvCxnSpPr>
        <p:spPr>
          <a:xfrm flipV="1">
            <a:off x="5223880" y="3772050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DE0DE9F-1104-4304-AFC8-5EC63D10728B}"/>
              </a:ext>
            </a:extLst>
          </p:cNvPr>
          <p:cNvCxnSpPr/>
          <p:nvPr/>
        </p:nvCxnSpPr>
        <p:spPr>
          <a:xfrm flipV="1">
            <a:off x="6800613" y="3772049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99899C-F897-4DB8-917E-C7364A2C5C59}"/>
              </a:ext>
            </a:extLst>
          </p:cNvPr>
          <p:cNvCxnSpPr/>
          <p:nvPr/>
        </p:nvCxnSpPr>
        <p:spPr>
          <a:xfrm flipV="1">
            <a:off x="8270089" y="3757198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E52B404-3B2A-4B64-A5CA-1E349F433DA2}"/>
              </a:ext>
            </a:extLst>
          </p:cNvPr>
          <p:cNvSpPr txBox="1"/>
          <p:nvPr/>
        </p:nvSpPr>
        <p:spPr>
          <a:xfrm>
            <a:off x="4728623" y="4275272"/>
            <a:ext cx="1006679" cy="95410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vi-VN" sz="2800">
                <a:solidFill>
                  <a:schemeClr val="bg1"/>
                </a:solidFill>
              </a:rPr>
              <a:t>Số bị chia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B89E9D6-FFE6-4A6B-A865-21591B0AD5C8}"/>
              </a:ext>
            </a:extLst>
          </p:cNvPr>
          <p:cNvSpPr txBox="1"/>
          <p:nvPr/>
        </p:nvSpPr>
        <p:spPr>
          <a:xfrm>
            <a:off x="6297273" y="4268540"/>
            <a:ext cx="1006680" cy="95410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vi-VN" sz="2800">
                <a:solidFill>
                  <a:schemeClr val="bg1"/>
                </a:solidFill>
              </a:rPr>
              <a:t>Số chia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01271A-BE6B-4774-805F-2E8658625613}"/>
              </a:ext>
            </a:extLst>
          </p:cNvPr>
          <p:cNvSpPr txBox="1"/>
          <p:nvPr/>
        </p:nvSpPr>
        <p:spPr>
          <a:xfrm>
            <a:off x="7622315" y="4269563"/>
            <a:ext cx="1481496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</a:rPr>
              <a:t>Thương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E79ABA0-12B4-4612-B2D2-CE85901FB81E}"/>
              </a:ext>
            </a:extLst>
          </p:cNvPr>
          <p:cNvSpPr/>
          <p:nvPr/>
        </p:nvSpPr>
        <p:spPr>
          <a:xfrm>
            <a:off x="4804236" y="5383583"/>
            <a:ext cx="4299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10 : 2 cũng gọi là thương.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682F8-7B76-4191-BCCB-561FE8444E8C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77" y="1476142"/>
            <a:ext cx="36957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2" grpId="0"/>
      <p:bldP spid="47" grpId="0" animBg="1"/>
      <p:bldP spid="49" grpId="0" animBg="1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3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0CC883A-8EE7-4150-835E-E3EB8E94D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259249B-A230-4437-826C-6EDDF157F352}"/>
              </a:ext>
            </a:extLst>
          </p:cNvPr>
          <p:cNvSpPr/>
          <p:nvPr/>
        </p:nvSpPr>
        <p:spPr>
          <a:xfrm>
            <a:off x="921091" y="1696279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D7D62F-2C3B-476C-A9C9-180320A02C96}"/>
              </a:ext>
            </a:extLst>
          </p:cNvPr>
          <p:cNvGrpSpPr/>
          <p:nvPr/>
        </p:nvGrpSpPr>
        <p:grpSpPr>
          <a:xfrm>
            <a:off x="1538898" y="1716243"/>
            <a:ext cx="1116312" cy="472051"/>
            <a:chOff x="1870518" y="1440653"/>
            <a:chExt cx="1116312" cy="46166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4BB235D-4388-4666-96CF-31B62005FBD7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2F2A3703-C4EB-4B16-9175-D69D73D39986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C76CAF-2EB9-44FF-98CE-7D810651647C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F1C76B5-8D4E-4C7F-89EB-0A8D5930010E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0BA177BB-5191-4932-B137-0FCF18A60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110932"/>
              </p:ext>
            </p:extLst>
          </p:nvPr>
        </p:nvGraphicFramePr>
        <p:xfrm>
          <a:off x="1358413" y="2470363"/>
          <a:ext cx="9455915" cy="2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1183">
                  <a:extLst>
                    <a:ext uri="{9D8B030D-6E8A-4147-A177-3AD203B41FA5}">
                      <a16:colId xmlns:a16="http://schemas.microsoft.com/office/drawing/2014/main" val="1361469278"/>
                    </a:ext>
                  </a:extLst>
                </a:gridCol>
                <a:gridCol w="1891183">
                  <a:extLst>
                    <a:ext uri="{9D8B030D-6E8A-4147-A177-3AD203B41FA5}">
                      <a16:colId xmlns:a16="http://schemas.microsoft.com/office/drawing/2014/main" val="4032243507"/>
                    </a:ext>
                  </a:extLst>
                </a:gridCol>
                <a:gridCol w="1891183">
                  <a:extLst>
                    <a:ext uri="{9D8B030D-6E8A-4147-A177-3AD203B41FA5}">
                      <a16:colId xmlns:a16="http://schemas.microsoft.com/office/drawing/2014/main" val="3063178092"/>
                    </a:ext>
                  </a:extLst>
                </a:gridCol>
                <a:gridCol w="1891183">
                  <a:extLst>
                    <a:ext uri="{9D8B030D-6E8A-4147-A177-3AD203B41FA5}">
                      <a16:colId xmlns:a16="http://schemas.microsoft.com/office/drawing/2014/main" val="3034653285"/>
                    </a:ext>
                  </a:extLst>
                </a:gridCol>
                <a:gridCol w="1891183">
                  <a:extLst>
                    <a:ext uri="{9D8B030D-6E8A-4147-A177-3AD203B41FA5}">
                      <a16:colId xmlns:a16="http://schemas.microsoft.com/office/drawing/2014/main" val="3963610807"/>
                    </a:ext>
                  </a:extLst>
                </a:gridCol>
              </a:tblGrid>
              <a:tr h="55302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Phép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12 : 2 =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20 : 5 =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16 : 2 =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15 : 5 =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791951"/>
                  </a:ext>
                </a:extLst>
              </a:tr>
              <a:tr h="55302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Số bị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20673"/>
                  </a:ext>
                </a:extLst>
              </a:tr>
              <a:tr h="55302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Số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694521"/>
                  </a:ext>
                </a:extLst>
              </a:tr>
              <a:tr h="55302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Thương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93148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D834039-7C5B-4644-B947-8C24ED0AF206}"/>
              </a:ext>
            </a:extLst>
          </p:cNvPr>
          <p:cNvSpPr txBox="1"/>
          <p:nvPr/>
        </p:nvSpPr>
        <p:spPr>
          <a:xfrm>
            <a:off x="5779499" y="3034547"/>
            <a:ext cx="606690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800">
                <a:solidFill>
                  <a:srgbClr val="FF0000"/>
                </a:solidFill>
              </a:rPr>
              <a:t>20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DEA15A5-74E7-44F7-915C-8E366945D3EE}"/>
              </a:ext>
            </a:extLst>
          </p:cNvPr>
          <p:cNvSpPr txBox="1"/>
          <p:nvPr/>
        </p:nvSpPr>
        <p:spPr>
          <a:xfrm>
            <a:off x="5872263" y="3617070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8670436-3DBB-4297-89EB-A17226518D66}"/>
              </a:ext>
            </a:extLst>
          </p:cNvPr>
          <p:cNvSpPr txBox="1"/>
          <p:nvPr/>
        </p:nvSpPr>
        <p:spPr>
          <a:xfrm>
            <a:off x="5795859" y="4150394"/>
            <a:ext cx="606691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90CB2E3-F165-4BF2-9148-E4B89825A486}"/>
              </a:ext>
            </a:extLst>
          </p:cNvPr>
          <p:cNvSpPr txBox="1"/>
          <p:nvPr/>
        </p:nvSpPr>
        <p:spPr>
          <a:xfrm>
            <a:off x="7659096" y="3060039"/>
            <a:ext cx="606691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800">
                <a:solidFill>
                  <a:srgbClr val="FF0000"/>
                </a:solidFill>
              </a:rPr>
              <a:t>16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3C61ACD-02D8-45E5-8A61-D9F8B9995A7E}"/>
              </a:ext>
            </a:extLst>
          </p:cNvPr>
          <p:cNvSpPr txBox="1"/>
          <p:nvPr/>
        </p:nvSpPr>
        <p:spPr>
          <a:xfrm>
            <a:off x="7784197" y="3609763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AD96521-26CD-42B0-B0D5-7750B440058C}"/>
              </a:ext>
            </a:extLst>
          </p:cNvPr>
          <p:cNvSpPr txBox="1"/>
          <p:nvPr/>
        </p:nvSpPr>
        <p:spPr>
          <a:xfrm>
            <a:off x="7685600" y="4157481"/>
            <a:ext cx="606691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8FA7547-FFF2-4347-952E-FB6FC8FE9976}"/>
              </a:ext>
            </a:extLst>
          </p:cNvPr>
          <p:cNvSpPr txBox="1"/>
          <p:nvPr/>
        </p:nvSpPr>
        <p:spPr>
          <a:xfrm>
            <a:off x="9590115" y="3058556"/>
            <a:ext cx="606690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A92AE25-F172-4879-8EDA-50D75B5D275B}"/>
              </a:ext>
            </a:extLst>
          </p:cNvPr>
          <p:cNvSpPr txBox="1"/>
          <p:nvPr/>
        </p:nvSpPr>
        <p:spPr>
          <a:xfrm>
            <a:off x="9696131" y="3609763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8E654F-3DF3-4158-8C9A-36F90FD1B9E5}"/>
              </a:ext>
            </a:extLst>
          </p:cNvPr>
          <p:cNvSpPr txBox="1"/>
          <p:nvPr/>
        </p:nvSpPr>
        <p:spPr>
          <a:xfrm>
            <a:off x="9696131" y="4164299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4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70" grpId="0" animBg="1"/>
      <p:bldP spid="71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AAF24A-CAB0-4D09-856E-FF6037D397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63618" y="320373"/>
            <a:ext cx="7666946" cy="3781921"/>
          </a:xfrm>
          <a:prstGeom prst="rect">
            <a:avLst/>
          </a:prstGeom>
        </p:spPr>
      </p:pic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D84DCBB3-05F9-4C91-B64E-A0302171A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DBA16D7-D4DE-47FD-B8FE-875539278D59}"/>
              </a:ext>
            </a:extLst>
          </p:cNvPr>
          <p:cNvSpPr/>
          <p:nvPr/>
        </p:nvSpPr>
        <p:spPr>
          <a:xfrm>
            <a:off x="837355" y="1702904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8219F-EE9D-4A79-A6D0-0EDD91393727}"/>
              </a:ext>
            </a:extLst>
          </p:cNvPr>
          <p:cNvSpPr txBox="1"/>
          <p:nvPr/>
        </p:nvSpPr>
        <p:spPr>
          <a:xfrm>
            <a:off x="1274678" y="1720075"/>
            <a:ext cx="2650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a) Chọn phép tính thích hợp.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DEEE640-47B8-4A44-8888-5842AEEBDA49}"/>
              </a:ext>
            </a:extLst>
          </p:cNvPr>
          <p:cNvSpPr/>
          <p:nvPr/>
        </p:nvSpPr>
        <p:spPr>
          <a:xfrm>
            <a:off x="5075134" y="1623392"/>
            <a:ext cx="4757980" cy="619195"/>
          </a:xfrm>
          <a:custGeom>
            <a:avLst/>
            <a:gdLst>
              <a:gd name="connsiteX0" fmla="*/ 6314486 w 6673111"/>
              <a:gd name="connsiteY0" fmla="*/ 0 h 768627"/>
              <a:gd name="connsiteX1" fmla="*/ 6075947 w 6673111"/>
              <a:gd name="connsiteY1" fmla="*/ 384314 h 768627"/>
              <a:gd name="connsiteX2" fmla="*/ 748573 w 6673111"/>
              <a:gd name="connsiteY2" fmla="*/ 463827 h 768627"/>
              <a:gd name="connsiteX3" fmla="*/ 165477 w 6673111"/>
              <a:gd name="connsiteY3" fmla="*/ 768627 h 76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11" h="768627">
                <a:moveTo>
                  <a:pt x="6314486" y="0"/>
                </a:moveTo>
                <a:cubicBezTo>
                  <a:pt x="6659042" y="153505"/>
                  <a:pt x="7003599" y="307010"/>
                  <a:pt x="6075947" y="384314"/>
                </a:cubicBezTo>
                <a:cubicBezTo>
                  <a:pt x="5148295" y="461618"/>
                  <a:pt x="1733651" y="399775"/>
                  <a:pt x="748573" y="463827"/>
                </a:cubicBezTo>
                <a:cubicBezTo>
                  <a:pt x="-236505" y="527879"/>
                  <a:pt x="-35514" y="648253"/>
                  <a:pt x="165477" y="76862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DDB09A-8F0A-4360-A824-301D08880A14}"/>
              </a:ext>
            </a:extLst>
          </p:cNvPr>
          <p:cNvSpPr/>
          <p:nvPr/>
        </p:nvSpPr>
        <p:spPr>
          <a:xfrm>
            <a:off x="7222435" y="2813076"/>
            <a:ext cx="3052724" cy="615924"/>
          </a:xfrm>
          <a:custGeom>
            <a:avLst/>
            <a:gdLst>
              <a:gd name="connsiteX0" fmla="*/ 159476 w 4179159"/>
              <a:gd name="connsiteY0" fmla="*/ 742122 h 742122"/>
              <a:gd name="connsiteX1" fmla="*/ 411267 w 4179159"/>
              <a:gd name="connsiteY1" fmla="*/ 371061 h 742122"/>
              <a:gd name="connsiteX2" fmla="*/ 3697806 w 4179159"/>
              <a:gd name="connsiteY2" fmla="*/ 318052 h 742122"/>
              <a:gd name="connsiteX3" fmla="*/ 4095371 w 4179159"/>
              <a:gd name="connsiteY3" fmla="*/ 0 h 74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9159" h="742122">
                <a:moveTo>
                  <a:pt x="159476" y="742122"/>
                </a:moveTo>
                <a:cubicBezTo>
                  <a:pt x="-9490" y="591930"/>
                  <a:pt x="-178455" y="441739"/>
                  <a:pt x="411267" y="371061"/>
                </a:cubicBezTo>
                <a:cubicBezTo>
                  <a:pt x="1000989" y="300383"/>
                  <a:pt x="3083789" y="379895"/>
                  <a:pt x="3697806" y="318052"/>
                </a:cubicBezTo>
                <a:cubicBezTo>
                  <a:pt x="4311823" y="256208"/>
                  <a:pt x="4203597" y="128104"/>
                  <a:pt x="4095371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04D479A-E467-42C0-9E06-44178B1708E3}"/>
              </a:ext>
            </a:extLst>
          </p:cNvPr>
          <p:cNvGrpSpPr/>
          <p:nvPr/>
        </p:nvGrpSpPr>
        <p:grpSpPr>
          <a:xfrm>
            <a:off x="1274677" y="4102294"/>
            <a:ext cx="1564852" cy="482391"/>
            <a:chOff x="2577634" y="1440653"/>
            <a:chExt cx="1564852" cy="48239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F05D721-1329-4C5B-A8DC-F94A53AA4089}"/>
                </a:ext>
              </a:extLst>
            </p:cNvPr>
            <p:cNvGrpSpPr/>
            <p:nvPr/>
          </p:nvGrpSpPr>
          <p:grpSpPr>
            <a:xfrm>
              <a:off x="2996953" y="1461379"/>
              <a:ext cx="758382" cy="461665"/>
              <a:chOff x="2996953" y="1461379"/>
              <a:chExt cx="758382" cy="461665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9EA9EE9-A06E-4E13-AA05-593DEA0110AF}"/>
                  </a:ext>
                </a:extLst>
              </p:cNvPr>
              <p:cNvSpPr/>
              <p:nvPr/>
            </p:nvSpPr>
            <p:spPr>
              <a:xfrm>
                <a:off x="2996953" y="1461379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1F648BE-5DB0-42EF-AD04-DE92206D23A2}"/>
                  </a:ext>
                </a:extLst>
              </p:cNvPr>
              <p:cNvSpPr txBox="1"/>
              <p:nvPr/>
            </p:nvSpPr>
            <p:spPr>
              <a:xfrm>
                <a:off x="3095458" y="1461379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0F9CEE-48F3-4822-B53B-7347A253A339}"/>
                </a:ext>
              </a:extLst>
            </p:cNvPr>
            <p:cNvSpPr txBox="1"/>
            <p:nvPr/>
          </p:nvSpPr>
          <p:spPr>
            <a:xfrm>
              <a:off x="2577634" y="1440653"/>
              <a:ext cx="15648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b)           ?</a:t>
              </a:r>
            </a:p>
          </p:txBody>
        </p:sp>
      </p:grp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4DCECDEF-0192-4EA3-8961-5F36233A6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5112"/>
              </p:ext>
            </p:extLst>
          </p:nvPr>
        </p:nvGraphicFramePr>
        <p:xfrm>
          <a:off x="3233247" y="4306929"/>
          <a:ext cx="7978376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4594">
                  <a:extLst>
                    <a:ext uri="{9D8B030D-6E8A-4147-A177-3AD203B41FA5}">
                      <a16:colId xmlns:a16="http://schemas.microsoft.com/office/drawing/2014/main" val="1361469278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4032243507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3063178092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3034653285"/>
                    </a:ext>
                  </a:extLst>
                </a:gridCol>
              </a:tblGrid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Phép chia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(A)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(B)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(C)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91951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Số bị chia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520673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Số chia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694521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Thương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3148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1F03199-96C9-4DDC-99CA-54D97D8CE788}"/>
              </a:ext>
            </a:extLst>
          </p:cNvPr>
          <p:cNvSpPr txBox="1"/>
          <p:nvPr/>
        </p:nvSpPr>
        <p:spPr>
          <a:xfrm>
            <a:off x="8060562" y="476578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C556BA-782A-4620-A7B2-A43C7C9FE836}"/>
              </a:ext>
            </a:extLst>
          </p:cNvPr>
          <p:cNvSpPr txBox="1"/>
          <p:nvPr/>
        </p:nvSpPr>
        <p:spPr>
          <a:xfrm>
            <a:off x="8060562" y="522309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DEB30-19D5-473A-8F00-D1F7677A6D3F}"/>
              </a:ext>
            </a:extLst>
          </p:cNvPr>
          <p:cNvSpPr txBox="1"/>
          <p:nvPr/>
        </p:nvSpPr>
        <p:spPr>
          <a:xfrm>
            <a:off x="8054314" y="567723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4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1990E7-6D49-4CF7-815C-33E64FF21C81}"/>
              </a:ext>
            </a:extLst>
          </p:cNvPr>
          <p:cNvSpPr txBox="1"/>
          <p:nvPr/>
        </p:nvSpPr>
        <p:spPr>
          <a:xfrm>
            <a:off x="10030054" y="476260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835DC1-9BC5-4B9E-8D55-F7CDD93D7A1E}"/>
              </a:ext>
            </a:extLst>
          </p:cNvPr>
          <p:cNvSpPr txBox="1"/>
          <p:nvPr/>
        </p:nvSpPr>
        <p:spPr>
          <a:xfrm>
            <a:off x="10030054" y="521992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04B48C-15DB-404A-8B33-F10F7886E870}"/>
              </a:ext>
            </a:extLst>
          </p:cNvPr>
          <p:cNvSpPr txBox="1"/>
          <p:nvPr/>
        </p:nvSpPr>
        <p:spPr>
          <a:xfrm>
            <a:off x="10037057" y="567723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3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2024-01-29T08:13:34Z</dcterms:created>
  <dcterms:modified xsi:type="dcterms:W3CDTF">2024-01-29T08:14:05Z</dcterms:modified>
</cp:coreProperties>
</file>