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95" r:id="rId2"/>
    <p:sldId id="296" r:id="rId3"/>
    <p:sldId id="298" r:id="rId4"/>
    <p:sldId id="316" r:id="rId5"/>
    <p:sldId id="317" r:id="rId6"/>
    <p:sldId id="311" r:id="rId7"/>
    <p:sldId id="312" r:id="rId8"/>
    <p:sldId id="29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6" autoAdjust="0"/>
    <p:restoredTop sz="97691" autoAdjust="0"/>
  </p:normalViewPr>
  <p:slideViewPr>
    <p:cSldViewPr snapToGrid="0">
      <p:cViewPr varScale="1">
        <p:scale>
          <a:sx n="65" d="100"/>
          <a:sy n="65" d="100"/>
        </p:scale>
        <p:origin x="812"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94A46-C361-4976-8C31-F67C521657BB}" type="datetimeFigureOut">
              <a:rPr lang="en-US" smtClean="0"/>
              <a:t>2/20/2024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DA2D2D-9BBB-4508-A88F-DA72A7697DAF}" type="slidenum">
              <a:rPr lang="en-US" smtClean="0"/>
              <a:t>‹#›</a:t>
            </a:fld>
            <a:endParaRPr lang="en-US"/>
          </a:p>
        </p:txBody>
      </p:sp>
    </p:spTree>
    <p:extLst>
      <p:ext uri="{BB962C8B-B14F-4D97-AF65-F5344CB8AC3E}">
        <p14:creationId xmlns:p14="http://schemas.microsoft.com/office/powerpoint/2010/main" val="1622231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a:t>
            </a:fld>
            <a:endParaRPr lang="zh-CN" altLang="en-US"/>
          </a:p>
        </p:txBody>
      </p:sp>
    </p:spTree>
    <p:extLst>
      <p:ext uri="{BB962C8B-B14F-4D97-AF65-F5344CB8AC3E}">
        <p14:creationId xmlns:p14="http://schemas.microsoft.com/office/powerpoint/2010/main" val="246807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2</a:t>
            </a:fld>
            <a:endParaRPr lang="zh-CN" altLang="en-US"/>
          </a:p>
        </p:txBody>
      </p:sp>
    </p:spTree>
    <p:extLst>
      <p:ext uri="{BB962C8B-B14F-4D97-AF65-F5344CB8AC3E}">
        <p14:creationId xmlns:p14="http://schemas.microsoft.com/office/powerpoint/2010/main" val="4080083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8</a:t>
            </a:fld>
            <a:endParaRPr lang="zh-CN" altLang="en-US"/>
          </a:p>
        </p:txBody>
      </p:sp>
    </p:spTree>
    <p:extLst>
      <p:ext uri="{BB962C8B-B14F-4D97-AF65-F5344CB8AC3E}">
        <p14:creationId xmlns:p14="http://schemas.microsoft.com/office/powerpoint/2010/main" val="1700155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78F2A3-D581-48CC-BEE3-0982EB8DB330}"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1299469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1520401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79324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1094370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78F2A3-D581-48CC-BEE3-0982EB8DB330}"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432547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78F2A3-D581-48CC-BEE3-0982EB8DB330}" type="datetimeFigureOut">
              <a:rPr lang="en-US" smtClean="0"/>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216966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78F2A3-D581-48CC-BEE3-0982EB8DB330}" type="datetimeFigureOut">
              <a:rPr lang="en-US" smtClean="0"/>
              <a:t>2/20/2024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4093214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78F2A3-D581-48CC-BEE3-0982EB8DB330}" type="datetimeFigureOut">
              <a:rPr lang="en-US" smtClean="0"/>
              <a:t>2/20/2024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2785973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78F2A3-D581-48CC-BEE3-0982EB8DB330}" type="datetimeFigureOut">
              <a:rPr lang="en-US" smtClean="0"/>
              <a:t>2/20/2024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818751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78F2A3-D581-48CC-BEE3-0982EB8DB330}" type="datetimeFigureOut">
              <a:rPr lang="en-US" smtClean="0"/>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2097403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78F2A3-D581-48CC-BEE3-0982EB8DB330}" type="datetimeFigureOut">
              <a:rPr lang="en-US" smtClean="0"/>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397103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8F2A3-D581-48CC-BEE3-0982EB8DB330}" type="datetimeFigureOut">
              <a:rPr lang="en-US" smtClean="0"/>
              <a:t>2/20/2024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8C058-2AB2-4F66-8B3A-4DA10EBC1D05}" type="slidenum">
              <a:rPr lang="en-US" smtClean="0"/>
              <a:t>‹#›</a:t>
            </a:fld>
            <a:endParaRPr lang="en-US"/>
          </a:p>
        </p:txBody>
      </p:sp>
    </p:spTree>
    <p:extLst>
      <p:ext uri="{BB962C8B-B14F-4D97-AF65-F5344CB8AC3E}">
        <p14:creationId xmlns:p14="http://schemas.microsoft.com/office/powerpoint/2010/main" val="194001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emf"/><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3.emf"/><Relationship Id="rId12"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8.png"/><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image" Target="../media/image12.emf"/><Relationship Id="rId9" Type="http://schemas.openxmlformats.org/officeDocument/2006/relationships/image" Target="../media/image16.pn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66D3825-4332-4B7D-8C1A-56B25B40C2D9}"/>
              </a:ext>
            </a:extLst>
          </p:cNvPr>
          <p:cNvGrpSpPr/>
          <p:nvPr/>
        </p:nvGrpSpPr>
        <p:grpSpPr>
          <a:xfrm>
            <a:off x="0" y="0"/>
            <a:ext cx="12192000" cy="2067871"/>
            <a:chOff x="0" y="-127504"/>
            <a:chExt cx="12192000" cy="1361807"/>
          </a:xfrm>
        </p:grpSpPr>
        <p:sp>
          <p:nvSpPr>
            <p:cNvPr id="6" name="Rectangle: Top Corners Rounded 5">
              <a:extLst>
                <a:ext uri="{FF2B5EF4-FFF2-40B4-BE49-F238E27FC236}">
                  <a16:creationId xmlns:a16="http://schemas.microsoft.com/office/drawing/2014/main" id="{71214D57-23E5-48C7-A3A5-78A36B9CEB16}"/>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6">
              <a:extLst>
                <a:ext uri="{FF2B5EF4-FFF2-40B4-BE49-F238E27FC236}">
                  <a16:creationId xmlns:a16="http://schemas.microsoft.com/office/drawing/2014/main" id="{7E3EEB88-F142-4A0F-845C-8237F84C4BEA}"/>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F158C314-3395-49B5-91FF-98CEF0A66F49}"/>
              </a:ext>
            </a:extLst>
          </p:cNvPr>
          <p:cNvPicPr>
            <a:picLocks noChangeAspect="1"/>
          </p:cNvPicPr>
          <p:nvPr/>
        </p:nvPicPr>
        <p:blipFill rotWithShape="1">
          <a:blip r:embed="rId3"/>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9" name="Group 8">
            <a:extLst>
              <a:ext uri="{FF2B5EF4-FFF2-40B4-BE49-F238E27FC236}">
                <a16:creationId xmlns:a16="http://schemas.microsoft.com/office/drawing/2014/main" id="{6972E46D-801C-478B-84E2-279D597810AE}"/>
              </a:ext>
            </a:extLst>
          </p:cNvPr>
          <p:cNvGrpSpPr/>
          <p:nvPr/>
        </p:nvGrpSpPr>
        <p:grpSpPr>
          <a:xfrm>
            <a:off x="404014" y="588766"/>
            <a:ext cx="2236024" cy="3156219"/>
            <a:chOff x="299812" y="247841"/>
            <a:chExt cx="2236024" cy="2204862"/>
          </a:xfrm>
        </p:grpSpPr>
        <p:pic>
          <p:nvPicPr>
            <p:cNvPr id="12" name="Picture 11">
              <a:extLst>
                <a:ext uri="{FF2B5EF4-FFF2-40B4-BE49-F238E27FC236}">
                  <a16:creationId xmlns:a16="http://schemas.microsoft.com/office/drawing/2014/main" id="{BC413320-9252-47B5-B9DD-5B55D64D5FC3}"/>
                </a:ext>
              </a:extLst>
            </p:cNvPr>
            <p:cNvPicPr>
              <a:picLocks noChangeAspect="1"/>
            </p:cNvPicPr>
            <p:nvPr/>
          </p:nvPicPr>
          <p:blipFill rotWithShape="1">
            <a:blip r:embed="rId4"/>
            <a:srcRect r="32937"/>
            <a:stretch/>
          </p:blipFill>
          <p:spPr>
            <a:xfrm>
              <a:off x="299812" y="361594"/>
              <a:ext cx="2150557" cy="2091109"/>
            </a:xfrm>
            <a:prstGeom prst="rect">
              <a:avLst/>
            </a:prstGeom>
          </p:spPr>
        </p:pic>
        <p:pic>
          <p:nvPicPr>
            <p:cNvPr id="13" name="Picture 12">
              <a:extLst>
                <a:ext uri="{FF2B5EF4-FFF2-40B4-BE49-F238E27FC236}">
                  <a16:creationId xmlns:a16="http://schemas.microsoft.com/office/drawing/2014/main" id="{BE789AD6-AB81-402D-941C-26F77BF1A459}"/>
                </a:ext>
              </a:extLst>
            </p:cNvPr>
            <p:cNvPicPr>
              <a:picLocks noChangeAspect="1"/>
            </p:cNvPicPr>
            <p:nvPr/>
          </p:nvPicPr>
          <p:blipFill rotWithShape="1">
            <a:blip r:embed="rId5"/>
            <a:srcRect r="34344"/>
            <a:stretch/>
          </p:blipFill>
          <p:spPr>
            <a:xfrm>
              <a:off x="518441" y="247841"/>
              <a:ext cx="2017395" cy="2091109"/>
            </a:xfrm>
            <a:prstGeom prst="rect">
              <a:avLst/>
            </a:prstGeom>
          </p:spPr>
        </p:pic>
      </p:grpSp>
      <p:sp>
        <p:nvSpPr>
          <p:cNvPr id="14" name="Oval 13">
            <a:extLst>
              <a:ext uri="{FF2B5EF4-FFF2-40B4-BE49-F238E27FC236}">
                <a16:creationId xmlns:a16="http://schemas.microsoft.com/office/drawing/2014/main" id="{6EFF4F86-F9EB-41FA-B349-4013F6285245}"/>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文本框 22">
            <a:extLst>
              <a:ext uri="{FF2B5EF4-FFF2-40B4-BE49-F238E27FC236}">
                <a16:creationId xmlns:a16="http://schemas.microsoft.com/office/drawing/2014/main" id="{ADEBE5D5-D1F2-40FA-BDBF-9BDF6D13E5E5}"/>
              </a:ext>
            </a:extLst>
          </p:cNvPr>
          <p:cNvSpPr txBox="1"/>
          <p:nvPr/>
        </p:nvSpPr>
        <p:spPr>
          <a:xfrm>
            <a:off x="1875941" y="1022679"/>
            <a:ext cx="1661104" cy="1569660"/>
          </a:xfrm>
          <a:prstGeom prst="rect">
            <a:avLst/>
          </a:prstGeom>
          <a:noFill/>
        </p:spPr>
        <p:txBody>
          <a:bodyPr wrap="square" rtlCol="0">
            <a:spAutoFit/>
          </a:bodyPr>
          <a:lstStyle/>
          <a:p>
            <a:pPr algn="ctr"/>
            <a:r>
              <a:rPr lang="en-US" altLang="zh-CN" sz="4800" b="1" dirty="0" err="1">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rPr>
              <a:t>Tuần</a:t>
            </a:r>
            <a:r>
              <a:rPr lang="en-US" altLang="zh-CN"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rPr>
              <a:t> </a:t>
            </a:r>
            <a:r>
              <a:rPr lang="en-US" altLang="zh-CN" sz="4800" b="1" dirty="0" smtClean="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rPr>
              <a:t>21</a:t>
            </a:r>
            <a:endParaRPr lang="zh-CN" altLang="en-US"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endParaRPr>
          </a:p>
        </p:txBody>
      </p:sp>
      <p:sp>
        <p:nvSpPr>
          <p:cNvPr id="16" name="文本框 22">
            <a:extLst>
              <a:ext uri="{FF2B5EF4-FFF2-40B4-BE49-F238E27FC236}">
                <a16:creationId xmlns:a16="http://schemas.microsoft.com/office/drawing/2014/main" id="{0C9928D3-15CE-463A-8DD4-D2BDB8DB2C15}"/>
              </a:ext>
            </a:extLst>
          </p:cNvPr>
          <p:cNvSpPr txBox="1"/>
          <p:nvPr/>
        </p:nvSpPr>
        <p:spPr>
          <a:xfrm>
            <a:off x="5536387" y="1365944"/>
            <a:ext cx="1691401" cy="923330"/>
          </a:xfrm>
          <a:prstGeom prst="rect">
            <a:avLst/>
          </a:prstGeom>
          <a:noFill/>
        </p:spPr>
        <p:txBody>
          <a:bodyPr wrap="square" rtlCol="0">
            <a:spAutoFit/>
          </a:bodyPr>
          <a:lstStyle/>
          <a:p>
            <a:r>
              <a:rPr lang="en-US" altLang="zh-CN" sz="5400" dirty="0">
                <a:solidFill>
                  <a:srgbClr val="FF0000"/>
                </a:solidFill>
                <a:latin typeface="iCiel Cadena" panose="02000503000000020004" pitchFamily="2" charset="0"/>
                <a:ea typeface="思源黑体 CN Bold" panose="020B0800000000000000" pitchFamily="34" charset="-122"/>
              </a:rPr>
              <a:t>VIẾT</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
        <p:nvSpPr>
          <p:cNvPr id="17" name="文本框 22">
            <a:extLst>
              <a:ext uri="{FF2B5EF4-FFF2-40B4-BE49-F238E27FC236}">
                <a16:creationId xmlns:a16="http://schemas.microsoft.com/office/drawing/2014/main" id="{EEC9C8C1-0C79-413E-BAA9-97ED57DE33F1}"/>
              </a:ext>
            </a:extLst>
          </p:cNvPr>
          <p:cNvSpPr txBox="1"/>
          <p:nvPr/>
        </p:nvSpPr>
        <p:spPr>
          <a:xfrm>
            <a:off x="2200939" y="3488525"/>
            <a:ext cx="8176438" cy="1754326"/>
          </a:xfrm>
          <a:prstGeom prst="rect">
            <a:avLst/>
          </a:prstGeom>
          <a:noFill/>
        </p:spPr>
        <p:txBody>
          <a:bodyPr wrap="square" rtlCol="0">
            <a:spAutoFit/>
          </a:bodyPr>
          <a:lstStyle/>
          <a:p>
            <a:pPr algn="ctr"/>
            <a:r>
              <a:rPr lang="en-US" altLang="zh-CN" sz="5400" dirty="0">
                <a:solidFill>
                  <a:srgbClr val="FF0000"/>
                </a:solidFill>
                <a:latin typeface="iCiel Cadena" panose="02000503000000020004" pitchFamily="2" charset="0"/>
                <a:ea typeface="思源黑体 CN Bold" panose="020B0800000000000000" pitchFamily="34" charset="-122"/>
              </a:rPr>
              <a:t>CHÍNH TẢ: </a:t>
            </a:r>
          </a:p>
          <a:p>
            <a:pPr algn="ctr"/>
            <a:r>
              <a:rPr lang="en-US" altLang="zh-CN" sz="5400" dirty="0" smtClean="0">
                <a:solidFill>
                  <a:srgbClr val="FF0000"/>
                </a:solidFill>
                <a:latin typeface="iCiel Cadena" panose="02000503000000020004" pitchFamily="2" charset="0"/>
                <a:ea typeface="思源黑体 CN Bold" panose="020B0800000000000000" pitchFamily="34" charset="-122"/>
              </a:rPr>
              <a:t>MÙA VÀNG</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pic>
        <p:nvPicPr>
          <p:cNvPr id="19" name="Picture 18">
            <a:extLst>
              <a:ext uri="{FF2B5EF4-FFF2-40B4-BE49-F238E27FC236}">
                <a16:creationId xmlns:a16="http://schemas.microsoft.com/office/drawing/2014/main" id="{4270BCF1-6167-44FF-9DE8-E1F136F334B6}"/>
              </a:ext>
            </a:extLst>
          </p:cNvPr>
          <p:cNvPicPr>
            <a:picLocks noChangeAspect="1"/>
          </p:cNvPicPr>
          <p:nvPr/>
        </p:nvPicPr>
        <p:blipFill rotWithShape="1">
          <a:blip r:embed="rId6">
            <a:duotone>
              <a:prstClr val="black"/>
              <a:schemeClr val="accent1">
                <a:tint val="45000"/>
                <a:satMod val="400000"/>
              </a:schemeClr>
            </a:duotone>
            <a:extLst>
              <a:ext uri="{BEBA8EAE-BF5A-486C-A8C5-ECC9F3942E4B}">
                <a14:imgProps xmlns:a14="http://schemas.microsoft.com/office/drawing/2010/main">
                  <a14:imgLayer r:embed="rId7">
                    <a14:imgEffect>
                      <a14:brightnessContrast bright="20000"/>
                    </a14:imgEffect>
                  </a14:imgLayer>
                </a14:imgProps>
              </a:ext>
            </a:extLst>
          </a:blip>
          <a:srcRect l="13436" r="12967"/>
          <a:stretch/>
        </p:blipFill>
        <p:spPr>
          <a:xfrm>
            <a:off x="0" y="6124685"/>
            <a:ext cx="12249151" cy="804742"/>
          </a:xfrm>
          <a:prstGeom prst="rect">
            <a:avLst/>
          </a:prstGeom>
        </p:spPr>
      </p:pic>
    </p:spTree>
    <p:extLst>
      <p:ext uri="{BB962C8B-B14F-4D97-AF65-F5344CB8AC3E}">
        <p14:creationId xmlns:p14="http://schemas.microsoft.com/office/powerpoint/2010/main" val="1003412926"/>
      </p:ext>
    </p:extLst>
  </p:cSld>
  <p:clrMapOvr>
    <a:masterClrMapping/>
  </p:clrMapOvr>
  <p:transition spd="slow" advTm="65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5">
                                            <p:txEl>
                                              <p:pRg st="0" end="0"/>
                                            </p:txEl>
                                          </p:spTgt>
                                        </p:tgtEl>
                                        <p:attrNameLst>
                                          <p:attrName>ppt_w</p:attrName>
                                        </p:attrNameLst>
                                      </p:cBhvr>
                                    </p:anim>
                                    <p:anim by="(#ppt_w*0.50)" calcmode="lin" valueType="num">
                                      <p:cBhvr>
                                        <p:cTn id="8" dur="500" decel="50000" autoRev="1" fill="hold">
                                          <p:stCondLst>
                                            <p:cond delay="0"/>
                                          </p:stCondLst>
                                        </p:cTn>
                                        <p:tgtEl>
                                          <p:spTgt spid="15">
                                            <p:txEl>
                                              <p:pRg st="0" end="0"/>
                                            </p:txEl>
                                          </p:spTgt>
                                        </p:tgtEl>
                                        <p:attrNameLst>
                                          <p:attrName>ppt_x</p:attrName>
                                        </p:attrNameLst>
                                      </p:cBhvr>
                                    </p:anim>
                                    <p:anim from="(-#ppt_h/2)" to="(#ppt_y)" calcmode="lin" valueType="num">
                                      <p:cBhvr>
                                        <p:cTn id="9" dur="1000" fill="hold">
                                          <p:stCondLst>
                                            <p:cond delay="0"/>
                                          </p:stCondLst>
                                        </p:cTn>
                                        <p:tgtEl>
                                          <p:spTgt spid="15">
                                            <p:txEl>
                                              <p:pRg st="0" end="0"/>
                                            </p:txEl>
                                          </p:spTgt>
                                        </p:tgtEl>
                                        <p:attrNameLst>
                                          <p:attrName>ppt_y</p:attrName>
                                        </p:attrNameLst>
                                      </p:cBhvr>
                                    </p:anim>
                                    <p:animRot by="21600000">
                                      <p:cBhvr>
                                        <p:cTn id="10" dur="1000" fill="hold">
                                          <p:stCondLst>
                                            <p:cond delay="0"/>
                                          </p:stCondLst>
                                        </p:cTn>
                                        <p:tgtEl>
                                          <p:spTgt spid="15">
                                            <p:txEl>
                                              <p:pRg st="0" end="0"/>
                                            </p:txEl>
                                          </p:spTgt>
                                        </p:tgtEl>
                                        <p:attrNameLst>
                                          <p:attrName>r</p:attrName>
                                        </p:attrNameLst>
                                      </p:cBhvr>
                                    </p:animRot>
                                  </p:childTnLst>
                                </p:cTn>
                              </p:par>
                              <p:par>
                                <p:cTn id="11" presetID="56" presetClass="entr" presetSubtype="0" fill="hold" nodeType="withEffect">
                                  <p:stCondLst>
                                    <p:cond delay="0"/>
                                  </p:stCondLst>
                                  <p:iterate type="lt">
                                    <p:tmPct val="3000"/>
                                  </p:iterate>
                                  <p:childTnLst>
                                    <p:set>
                                      <p:cBhvr>
                                        <p:cTn id="12" dur="1" fill="hold">
                                          <p:stCondLst>
                                            <p:cond delay="0"/>
                                          </p:stCondLst>
                                        </p:cTn>
                                        <p:tgtEl>
                                          <p:spTgt spid="16">
                                            <p:txEl>
                                              <p:pRg st="0" end="0"/>
                                            </p:txEl>
                                          </p:spTgt>
                                        </p:tgtEl>
                                        <p:attrNameLst>
                                          <p:attrName>style.visibility</p:attrName>
                                        </p:attrNameLst>
                                      </p:cBhvr>
                                      <p:to>
                                        <p:strVal val="visible"/>
                                      </p:to>
                                    </p:set>
                                    <p:anim by="(-#ppt_w*2)" calcmode="lin" valueType="num">
                                      <p:cBhvr rctx="PPT">
                                        <p:cTn id="13" dur="500" autoRev="1" fill="hold">
                                          <p:stCondLst>
                                            <p:cond delay="0"/>
                                          </p:stCondLst>
                                        </p:cTn>
                                        <p:tgtEl>
                                          <p:spTgt spid="16">
                                            <p:txEl>
                                              <p:pRg st="0" end="0"/>
                                            </p:txEl>
                                          </p:spTgt>
                                        </p:tgtEl>
                                        <p:attrNameLst>
                                          <p:attrName>ppt_w</p:attrName>
                                        </p:attrNameLst>
                                      </p:cBhvr>
                                    </p:anim>
                                    <p:anim by="(#ppt_w*0.50)" calcmode="lin" valueType="num">
                                      <p:cBhvr>
                                        <p:cTn id="14" dur="500" decel="50000" autoRev="1" fill="hold">
                                          <p:stCondLst>
                                            <p:cond delay="0"/>
                                          </p:stCondLst>
                                        </p:cTn>
                                        <p:tgtEl>
                                          <p:spTgt spid="16">
                                            <p:txEl>
                                              <p:pRg st="0" end="0"/>
                                            </p:txEl>
                                          </p:spTgt>
                                        </p:tgtEl>
                                        <p:attrNameLst>
                                          <p:attrName>ppt_x</p:attrName>
                                        </p:attrNameLst>
                                      </p:cBhvr>
                                    </p:anim>
                                    <p:anim from="(-#ppt_h/2)" to="(#ppt_y)" calcmode="lin" valueType="num">
                                      <p:cBhvr>
                                        <p:cTn id="15" dur="1000" fill="hold">
                                          <p:stCondLst>
                                            <p:cond delay="0"/>
                                          </p:stCondLst>
                                        </p:cTn>
                                        <p:tgtEl>
                                          <p:spTgt spid="16">
                                            <p:txEl>
                                              <p:pRg st="0" end="0"/>
                                            </p:txEl>
                                          </p:spTgt>
                                        </p:tgtEl>
                                        <p:attrNameLst>
                                          <p:attrName>ppt_y</p:attrName>
                                        </p:attrNameLst>
                                      </p:cBhvr>
                                    </p:anim>
                                    <p:animRot by="21600000">
                                      <p:cBhvr>
                                        <p:cTn id="16" dur="1000" fill="hold">
                                          <p:stCondLst>
                                            <p:cond delay="0"/>
                                          </p:stCondLst>
                                        </p:cTn>
                                        <p:tgtEl>
                                          <p:spTgt spid="16">
                                            <p:txEl>
                                              <p:pRg st="0" end="0"/>
                                            </p:txEl>
                                          </p:spTgt>
                                        </p:tgtEl>
                                        <p:attrNameLst>
                                          <p:attrName>r</p:attrName>
                                        </p:attrNameLst>
                                      </p:cBhvr>
                                    </p:animRot>
                                  </p:childTnLst>
                                </p:cTn>
                              </p:par>
                              <p:par>
                                <p:cTn id="17" presetID="56" presetClass="entr" presetSubtype="0" fill="hold" nodeType="withEffect">
                                  <p:stCondLst>
                                    <p:cond delay="0"/>
                                  </p:stCondLst>
                                  <p:iterate type="lt">
                                    <p:tmPct val="3000"/>
                                  </p:iterate>
                                  <p:childTnLst>
                                    <p:set>
                                      <p:cBhvr>
                                        <p:cTn id="18" dur="1" fill="hold">
                                          <p:stCondLst>
                                            <p:cond delay="0"/>
                                          </p:stCondLst>
                                        </p:cTn>
                                        <p:tgtEl>
                                          <p:spTgt spid="17">
                                            <p:txEl>
                                              <p:pRg st="0" end="0"/>
                                            </p:txEl>
                                          </p:spTgt>
                                        </p:tgtEl>
                                        <p:attrNameLst>
                                          <p:attrName>style.visibility</p:attrName>
                                        </p:attrNameLst>
                                      </p:cBhvr>
                                      <p:to>
                                        <p:strVal val="visible"/>
                                      </p:to>
                                    </p:set>
                                    <p:anim by="(-#ppt_w*2)" calcmode="lin" valueType="num">
                                      <p:cBhvr rctx="PPT">
                                        <p:cTn id="19" dur="500" autoRev="1" fill="hold">
                                          <p:stCondLst>
                                            <p:cond delay="0"/>
                                          </p:stCondLst>
                                        </p:cTn>
                                        <p:tgtEl>
                                          <p:spTgt spid="17">
                                            <p:txEl>
                                              <p:pRg st="0" end="0"/>
                                            </p:txEl>
                                          </p:spTgt>
                                        </p:tgtEl>
                                        <p:attrNameLst>
                                          <p:attrName>ppt_w</p:attrName>
                                        </p:attrNameLst>
                                      </p:cBhvr>
                                    </p:anim>
                                    <p:anim by="(#ppt_w*0.50)" calcmode="lin" valueType="num">
                                      <p:cBhvr>
                                        <p:cTn id="20" dur="500" decel="50000" autoRev="1" fill="hold">
                                          <p:stCondLst>
                                            <p:cond delay="0"/>
                                          </p:stCondLst>
                                        </p:cTn>
                                        <p:tgtEl>
                                          <p:spTgt spid="17">
                                            <p:txEl>
                                              <p:pRg st="0" end="0"/>
                                            </p:txEl>
                                          </p:spTgt>
                                        </p:tgtEl>
                                        <p:attrNameLst>
                                          <p:attrName>ppt_x</p:attrName>
                                        </p:attrNameLst>
                                      </p:cBhvr>
                                    </p:anim>
                                    <p:anim from="(-#ppt_h/2)" to="(#ppt_y)" calcmode="lin" valueType="num">
                                      <p:cBhvr>
                                        <p:cTn id="21" dur="1000" fill="hold">
                                          <p:stCondLst>
                                            <p:cond delay="0"/>
                                          </p:stCondLst>
                                        </p:cTn>
                                        <p:tgtEl>
                                          <p:spTgt spid="17">
                                            <p:txEl>
                                              <p:pRg st="0" end="0"/>
                                            </p:txEl>
                                          </p:spTgt>
                                        </p:tgtEl>
                                        <p:attrNameLst>
                                          <p:attrName>ppt_y</p:attrName>
                                        </p:attrNameLst>
                                      </p:cBhvr>
                                    </p:anim>
                                    <p:animRot by="21600000">
                                      <p:cBhvr>
                                        <p:cTn id="22" dur="1000" fill="hold">
                                          <p:stCondLst>
                                            <p:cond delay="0"/>
                                          </p:stCondLst>
                                        </p:cTn>
                                        <p:tgtEl>
                                          <p:spTgt spid="17">
                                            <p:txEl>
                                              <p:pRg st="0" end="0"/>
                                            </p:txEl>
                                          </p:spTgt>
                                        </p:tgtEl>
                                        <p:attrNameLst>
                                          <p:attrName>r</p:attrName>
                                        </p:attrNameLst>
                                      </p:cBhvr>
                                    </p:animRot>
                                  </p:childTnLst>
                                </p:cTn>
                              </p:par>
                              <p:par>
                                <p:cTn id="23" presetID="56" presetClass="entr" presetSubtype="0" fill="hold" nodeType="withEffect">
                                  <p:stCondLst>
                                    <p:cond delay="0"/>
                                  </p:stCondLst>
                                  <p:iterate type="lt">
                                    <p:tmPct val="3000"/>
                                  </p:iterate>
                                  <p:childTnLst>
                                    <p:set>
                                      <p:cBhvr>
                                        <p:cTn id="24" dur="1" fill="hold">
                                          <p:stCondLst>
                                            <p:cond delay="0"/>
                                          </p:stCondLst>
                                        </p:cTn>
                                        <p:tgtEl>
                                          <p:spTgt spid="17">
                                            <p:txEl>
                                              <p:pRg st="1" end="1"/>
                                            </p:txEl>
                                          </p:spTgt>
                                        </p:tgtEl>
                                        <p:attrNameLst>
                                          <p:attrName>style.visibility</p:attrName>
                                        </p:attrNameLst>
                                      </p:cBhvr>
                                      <p:to>
                                        <p:strVal val="visible"/>
                                      </p:to>
                                    </p:set>
                                    <p:anim by="(-#ppt_w*2)" calcmode="lin" valueType="num">
                                      <p:cBhvr rctx="PPT">
                                        <p:cTn id="25" dur="500" autoRev="1" fill="hold">
                                          <p:stCondLst>
                                            <p:cond delay="0"/>
                                          </p:stCondLst>
                                        </p:cTn>
                                        <p:tgtEl>
                                          <p:spTgt spid="17">
                                            <p:txEl>
                                              <p:pRg st="1" end="1"/>
                                            </p:txEl>
                                          </p:spTgt>
                                        </p:tgtEl>
                                        <p:attrNameLst>
                                          <p:attrName>ppt_w</p:attrName>
                                        </p:attrNameLst>
                                      </p:cBhvr>
                                    </p:anim>
                                    <p:anim by="(#ppt_w*0.50)" calcmode="lin" valueType="num">
                                      <p:cBhvr>
                                        <p:cTn id="26" dur="500" decel="50000" autoRev="1" fill="hold">
                                          <p:stCondLst>
                                            <p:cond delay="0"/>
                                          </p:stCondLst>
                                        </p:cTn>
                                        <p:tgtEl>
                                          <p:spTgt spid="17">
                                            <p:txEl>
                                              <p:pRg st="1" end="1"/>
                                            </p:txEl>
                                          </p:spTgt>
                                        </p:tgtEl>
                                        <p:attrNameLst>
                                          <p:attrName>ppt_x</p:attrName>
                                        </p:attrNameLst>
                                      </p:cBhvr>
                                    </p:anim>
                                    <p:anim from="(-#ppt_h/2)" to="(#ppt_y)" calcmode="lin" valueType="num">
                                      <p:cBhvr>
                                        <p:cTn id="27" dur="1000" fill="hold">
                                          <p:stCondLst>
                                            <p:cond delay="0"/>
                                          </p:stCondLst>
                                        </p:cTn>
                                        <p:tgtEl>
                                          <p:spTgt spid="17">
                                            <p:txEl>
                                              <p:pRg st="1" end="1"/>
                                            </p:txEl>
                                          </p:spTgt>
                                        </p:tgtEl>
                                        <p:attrNameLst>
                                          <p:attrName>ppt_y</p:attrName>
                                        </p:attrNameLst>
                                      </p:cBhvr>
                                    </p:anim>
                                    <p:animRot by="21600000">
                                      <p:cBhvr>
                                        <p:cTn id="28" dur="1000" fill="hold">
                                          <p:stCondLst>
                                            <p:cond delay="0"/>
                                          </p:stCondLst>
                                        </p:cTn>
                                        <p:tgtEl>
                                          <p:spTgt spid="17">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821841" y="0"/>
            <a:ext cx="5668841" cy="6858000"/>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3101116" y="515441"/>
            <a:ext cx="1056732" cy="1007960"/>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3864620" y="2075344"/>
            <a:ext cx="1056732" cy="1007960"/>
          </a:xfrm>
          <a:prstGeom prst="rect">
            <a:avLst/>
          </a:prstGeom>
        </p:spPr>
      </p:pic>
      <p:pic>
        <p:nvPicPr>
          <p:cNvPr id="56" name="图片 55">
            <a:extLst>
              <a:ext uri="{FF2B5EF4-FFF2-40B4-BE49-F238E27FC236}">
                <a16:creationId xmlns:a16="http://schemas.microsoft.com/office/drawing/2014/main" id="{BAAF0A8D-9072-4A02-BB48-6BA11C62A603}"/>
              </a:ext>
            </a:extLst>
          </p:cNvPr>
          <p:cNvPicPr>
            <a:picLocks noChangeAspect="1"/>
          </p:cNvPicPr>
          <p:nvPr/>
        </p:nvPicPr>
        <p:blipFill>
          <a:blip r:embed="rId5"/>
          <a:stretch>
            <a:fillRect/>
          </a:stretch>
        </p:blipFill>
        <p:spPr>
          <a:xfrm>
            <a:off x="3892979" y="3774697"/>
            <a:ext cx="1056732" cy="1007960"/>
          </a:xfrm>
          <a:prstGeom prst="rect">
            <a:avLst/>
          </a:prstGeom>
        </p:spPr>
      </p:pic>
      <p:pic>
        <p:nvPicPr>
          <p:cNvPr id="57" name="图片 56">
            <a:extLst>
              <a:ext uri="{FF2B5EF4-FFF2-40B4-BE49-F238E27FC236}">
                <a16:creationId xmlns:a16="http://schemas.microsoft.com/office/drawing/2014/main" id="{63F67BE8-5F60-4FEB-87D0-52974DE89F0E}"/>
              </a:ext>
            </a:extLst>
          </p:cNvPr>
          <p:cNvPicPr>
            <a:picLocks noChangeAspect="1"/>
          </p:cNvPicPr>
          <p:nvPr/>
        </p:nvPicPr>
        <p:blipFill>
          <a:blip r:embed="rId5"/>
          <a:stretch>
            <a:fillRect/>
          </a:stretch>
        </p:blipFill>
        <p:spPr>
          <a:xfrm>
            <a:off x="3299078" y="5391898"/>
            <a:ext cx="1056732" cy="1007960"/>
          </a:xfrm>
          <a:prstGeom prst="rect">
            <a:avLst/>
          </a:prstGeom>
        </p:spPr>
      </p:pic>
      <p:sp>
        <p:nvSpPr>
          <p:cNvPr id="8" name="TextBox 7"/>
          <p:cNvSpPr txBox="1"/>
          <p:nvPr/>
        </p:nvSpPr>
        <p:spPr>
          <a:xfrm>
            <a:off x="4921352" y="711676"/>
            <a:ext cx="7189414" cy="615489"/>
          </a:xfrm>
          <a:prstGeom prst="rect">
            <a:avLst/>
          </a:prstGeom>
          <a:noFill/>
        </p:spPr>
        <p:txBody>
          <a:bodyPr wrap="square" lIns="121855" tIns="60928" rIns="121855" bIns="60928" rtlCol="0">
            <a:spAutoFit/>
          </a:bodyPr>
          <a:lstStyle/>
          <a:p>
            <a:r>
              <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Thầy cô ghi mục tiêu.</a:t>
            </a:r>
          </a:p>
        </p:txBody>
      </p:sp>
      <p:sp>
        <p:nvSpPr>
          <p:cNvPr id="9" name="TextBox 8"/>
          <p:cNvSpPr txBox="1"/>
          <p:nvPr/>
        </p:nvSpPr>
        <p:spPr>
          <a:xfrm>
            <a:off x="5201271" y="2271579"/>
            <a:ext cx="7189414" cy="615489"/>
          </a:xfrm>
          <a:prstGeom prst="rect">
            <a:avLst/>
          </a:prstGeom>
          <a:noFill/>
        </p:spPr>
        <p:txBody>
          <a:bodyPr wrap="square" lIns="121855" tIns="60928" rIns="121855" bIns="60928" rtlCol="0">
            <a:spAutoFit/>
          </a:bodyPr>
          <a:lstStyle/>
          <a:p>
            <a:r>
              <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Thầy cô ghi mục tiêu.</a:t>
            </a:r>
          </a:p>
        </p:txBody>
      </p:sp>
      <p:sp>
        <p:nvSpPr>
          <p:cNvPr id="10" name="TextBox 9"/>
          <p:cNvSpPr txBox="1"/>
          <p:nvPr/>
        </p:nvSpPr>
        <p:spPr>
          <a:xfrm>
            <a:off x="5406545" y="3970932"/>
            <a:ext cx="7189414" cy="615489"/>
          </a:xfrm>
          <a:prstGeom prst="rect">
            <a:avLst/>
          </a:prstGeom>
          <a:noFill/>
        </p:spPr>
        <p:txBody>
          <a:bodyPr wrap="square" lIns="121855" tIns="60928" rIns="121855" bIns="60928" rtlCol="0">
            <a:spAutoFit/>
          </a:bodyPr>
          <a:lstStyle/>
          <a:p>
            <a:r>
              <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Thầy cô ghi mục tiêu.</a:t>
            </a:r>
          </a:p>
        </p:txBody>
      </p:sp>
      <p:sp>
        <p:nvSpPr>
          <p:cNvPr id="11" name="TextBox 10"/>
          <p:cNvSpPr txBox="1"/>
          <p:nvPr/>
        </p:nvSpPr>
        <p:spPr>
          <a:xfrm>
            <a:off x="5002586" y="5588133"/>
            <a:ext cx="7189414" cy="615489"/>
          </a:xfrm>
          <a:prstGeom prst="rect">
            <a:avLst/>
          </a:prstGeom>
          <a:noFill/>
        </p:spPr>
        <p:txBody>
          <a:bodyPr wrap="square" lIns="121855" tIns="60928" rIns="121855" bIns="60928" rtlCol="0">
            <a:spAutoFit/>
          </a:bodyPr>
          <a:lstStyle/>
          <a:p>
            <a:r>
              <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Thầy cô ghi mục tiêu.</a:t>
            </a:r>
          </a:p>
        </p:txBody>
      </p:sp>
    </p:spTree>
    <p:extLst>
      <p:ext uri="{BB962C8B-B14F-4D97-AF65-F5344CB8AC3E}">
        <p14:creationId xmlns:p14="http://schemas.microsoft.com/office/powerpoint/2010/main" val="2430971681"/>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anim calcmode="lin" valueType="num">
                                      <p:cBhvr>
                                        <p:cTn id="18" dur="500" fill="hold"/>
                                        <p:tgtEl>
                                          <p:spTgt spid="54"/>
                                        </p:tgtEl>
                                        <p:attrNameLst>
                                          <p:attrName>style.rotation</p:attrName>
                                        </p:attrNameLst>
                                      </p:cBhvr>
                                      <p:tavLst>
                                        <p:tav tm="0">
                                          <p:val>
                                            <p:fltVal val="720"/>
                                          </p:val>
                                        </p:tav>
                                        <p:tav tm="100000">
                                          <p:val>
                                            <p:fltVal val="0"/>
                                          </p:val>
                                        </p:tav>
                                      </p:tavLst>
                                    </p:anim>
                                    <p:anim calcmode="lin" valueType="num">
                                      <p:cBhvr>
                                        <p:cTn id="19" dur="500" fill="hold"/>
                                        <p:tgtEl>
                                          <p:spTgt spid="54"/>
                                        </p:tgtEl>
                                        <p:attrNameLst>
                                          <p:attrName>ppt_h</p:attrName>
                                        </p:attrNameLst>
                                      </p:cBhvr>
                                      <p:tavLst>
                                        <p:tav tm="0">
                                          <p:val>
                                            <p:fltVal val="0"/>
                                          </p:val>
                                        </p:tav>
                                        <p:tav tm="100000">
                                          <p:val>
                                            <p:strVal val="#ppt_h"/>
                                          </p:val>
                                        </p:tav>
                                      </p:tavLst>
                                    </p:anim>
                                    <p:anim calcmode="lin" valueType="num">
                                      <p:cBhvr>
                                        <p:cTn id="20" dur="500" fill="hold"/>
                                        <p:tgtEl>
                                          <p:spTgt spid="54"/>
                                        </p:tgtEl>
                                        <p:attrNameLst>
                                          <p:attrName>ppt_w</p:attrName>
                                        </p:attrNameLst>
                                      </p:cBhvr>
                                      <p:tavLst>
                                        <p:tav tm="0">
                                          <p:val>
                                            <p:fltVal val="0"/>
                                          </p:val>
                                        </p:tav>
                                        <p:tav tm="100000">
                                          <p:val>
                                            <p:strVal val="#ppt_w"/>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nodeType="click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anim calcmode="lin" valueType="num">
                                      <p:cBhvr>
                                        <p:cTn id="31" dur="500" fill="hold"/>
                                        <p:tgtEl>
                                          <p:spTgt spid="55"/>
                                        </p:tgtEl>
                                        <p:attrNameLst>
                                          <p:attrName>style.rotation</p:attrName>
                                        </p:attrNameLst>
                                      </p:cBhvr>
                                      <p:tavLst>
                                        <p:tav tm="0">
                                          <p:val>
                                            <p:fltVal val="720"/>
                                          </p:val>
                                        </p:tav>
                                        <p:tav tm="100000">
                                          <p:val>
                                            <p:fltVal val="0"/>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 calcmode="lin" valueType="num">
                                      <p:cBhvr>
                                        <p:cTn id="33" dur="500" fill="hold"/>
                                        <p:tgtEl>
                                          <p:spTgt spid="55"/>
                                        </p:tgtEl>
                                        <p:attrNameLst>
                                          <p:attrName>ppt_w</p:attrName>
                                        </p:attrNameLst>
                                      </p:cBhvr>
                                      <p:tavLst>
                                        <p:tav tm="0">
                                          <p:val>
                                            <p:fltVal val="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5" presetClass="entr" presetSubtype="0" fill="hold"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anim calcmode="lin" valueType="num">
                                      <p:cBhvr>
                                        <p:cTn id="46" dur="500" fill="hold"/>
                                        <p:tgtEl>
                                          <p:spTgt spid="56"/>
                                        </p:tgtEl>
                                        <p:attrNameLst>
                                          <p:attrName>style.rotation</p:attrName>
                                        </p:attrNameLst>
                                      </p:cBhvr>
                                      <p:tavLst>
                                        <p:tav tm="0">
                                          <p:val>
                                            <p:fltVal val="720"/>
                                          </p:val>
                                        </p:tav>
                                        <p:tav tm="100000">
                                          <p:val>
                                            <p:fltVal val="0"/>
                                          </p:val>
                                        </p:tav>
                                      </p:tavLst>
                                    </p:anim>
                                    <p:anim calcmode="lin" valueType="num">
                                      <p:cBhvr>
                                        <p:cTn id="47" dur="500" fill="hold"/>
                                        <p:tgtEl>
                                          <p:spTgt spid="56"/>
                                        </p:tgtEl>
                                        <p:attrNameLst>
                                          <p:attrName>ppt_h</p:attrName>
                                        </p:attrNameLst>
                                      </p:cBhvr>
                                      <p:tavLst>
                                        <p:tav tm="0">
                                          <p:val>
                                            <p:fltVal val="0"/>
                                          </p:val>
                                        </p:tav>
                                        <p:tav tm="100000">
                                          <p:val>
                                            <p:strVal val="#ppt_h"/>
                                          </p:val>
                                        </p:tav>
                                      </p:tavLst>
                                    </p:anim>
                                    <p:anim calcmode="lin" valueType="num">
                                      <p:cBhvr>
                                        <p:cTn id="48" dur="500" fill="hold"/>
                                        <p:tgtEl>
                                          <p:spTgt spid="56"/>
                                        </p:tgtEl>
                                        <p:attrNameLst>
                                          <p:attrName>ppt_w</p:attrName>
                                        </p:attrNameLst>
                                      </p:cBhvr>
                                      <p:tavLst>
                                        <p:tav tm="0">
                                          <p:val>
                                            <p:fltVal val="0"/>
                                          </p:val>
                                        </p:tav>
                                        <p:tav tm="100000">
                                          <p:val>
                                            <p:strVal val="#ppt_w"/>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5" presetClass="entr" presetSubtype="0" fill="hold" nodeType="click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fade">
                                      <p:cBhvr>
                                        <p:cTn id="58" dur="500"/>
                                        <p:tgtEl>
                                          <p:spTgt spid="57"/>
                                        </p:tgtEl>
                                      </p:cBhvr>
                                    </p:animEffect>
                                    <p:anim calcmode="lin" valueType="num">
                                      <p:cBhvr>
                                        <p:cTn id="59" dur="500" fill="hold"/>
                                        <p:tgtEl>
                                          <p:spTgt spid="57"/>
                                        </p:tgtEl>
                                        <p:attrNameLst>
                                          <p:attrName>style.rotation</p:attrName>
                                        </p:attrNameLst>
                                      </p:cBhvr>
                                      <p:tavLst>
                                        <p:tav tm="0">
                                          <p:val>
                                            <p:fltVal val="720"/>
                                          </p:val>
                                        </p:tav>
                                        <p:tav tm="100000">
                                          <p:val>
                                            <p:fltVal val="0"/>
                                          </p:val>
                                        </p:tav>
                                      </p:tavLst>
                                    </p:anim>
                                    <p:anim calcmode="lin" valueType="num">
                                      <p:cBhvr>
                                        <p:cTn id="60" dur="500" fill="hold"/>
                                        <p:tgtEl>
                                          <p:spTgt spid="57"/>
                                        </p:tgtEl>
                                        <p:attrNameLst>
                                          <p:attrName>ppt_h</p:attrName>
                                        </p:attrNameLst>
                                      </p:cBhvr>
                                      <p:tavLst>
                                        <p:tav tm="0">
                                          <p:val>
                                            <p:fltVal val="0"/>
                                          </p:val>
                                        </p:tav>
                                        <p:tav tm="100000">
                                          <p:val>
                                            <p:strVal val="#ppt_h"/>
                                          </p:val>
                                        </p:tav>
                                      </p:tavLst>
                                    </p:anim>
                                    <p:anim calcmode="lin" valueType="num">
                                      <p:cBhvr>
                                        <p:cTn id="61" dur="500" fill="hold"/>
                                        <p:tgtEl>
                                          <p:spTgt spid="57"/>
                                        </p:tgtEl>
                                        <p:attrNameLst>
                                          <p:attrName>ppt_w</p:attrName>
                                        </p:attrNameLst>
                                      </p:cBhvr>
                                      <p:tavLst>
                                        <p:tav tm="0">
                                          <p:val>
                                            <p:fltVal val="0"/>
                                          </p:val>
                                        </p:tav>
                                        <p:tav tm="100000">
                                          <p:val>
                                            <p:strVal val="#ppt_w"/>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1000"/>
                                        <p:tgtEl>
                                          <p:spTgt spid="11"/>
                                        </p:tgtEl>
                                      </p:cBhvr>
                                    </p:animEffect>
                                    <p:anim calcmode="lin" valueType="num">
                                      <p:cBhvr>
                                        <p:cTn id="65" dur="1000" fill="hold"/>
                                        <p:tgtEl>
                                          <p:spTgt spid="11"/>
                                        </p:tgtEl>
                                        <p:attrNameLst>
                                          <p:attrName>ppt_x</p:attrName>
                                        </p:attrNameLst>
                                      </p:cBhvr>
                                      <p:tavLst>
                                        <p:tav tm="0">
                                          <p:val>
                                            <p:strVal val="#ppt_x"/>
                                          </p:val>
                                        </p:tav>
                                        <p:tav tm="100000">
                                          <p:val>
                                            <p:strVal val="#ppt_x"/>
                                          </p:val>
                                        </p:tav>
                                      </p:tavLst>
                                    </p:anim>
                                    <p:anim calcmode="lin" valueType="num">
                                      <p:cBhvr>
                                        <p:cTn id="6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15" y="1250302"/>
            <a:ext cx="10612055" cy="3776649"/>
          </a:xfrm>
          <a:prstGeom prst="rect">
            <a:avLst/>
          </a:prstGeom>
        </p:spPr>
      </p:pic>
      <p:pic>
        <p:nvPicPr>
          <p:cNvPr id="5"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1412" y="178094"/>
            <a:ext cx="2160588" cy="2154749"/>
          </a:xfrm>
          <a:prstGeom prst="rect">
            <a:avLst/>
          </a:prstGeom>
        </p:spPr>
      </p:pic>
      <p:sp>
        <p:nvSpPr>
          <p:cNvPr id="8" name="Rectangle 7"/>
          <p:cNvSpPr/>
          <p:nvPr/>
        </p:nvSpPr>
        <p:spPr>
          <a:xfrm>
            <a:off x="1083212" y="2319234"/>
            <a:ext cx="10185010" cy="2554545"/>
          </a:xfrm>
          <a:prstGeom prst="rect">
            <a:avLst/>
          </a:prstGeom>
        </p:spPr>
        <p:txBody>
          <a:bodyPr wrap="square">
            <a:spAutoFit/>
          </a:bodyPr>
          <a:lstStyle/>
          <a:p>
            <a:pPr indent="463550" algn="just"/>
            <a:r>
              <a:rPr lang="vi-VN" sz="3200" b="1" dirty="0">
                <a:latin typeface="HP001 4 hàng" pitchFamily="34" charset="0"/>
                <a:ea typeface="Arial-Rounded" panose="020B0500000000000000" pitchFamily="34" charset="0"/>
                <a:cs typeface="Arial-Rounded" panose="020B0500000000000000" pitchFamily="34" charset="0"/>
              </a:rPr>
              <a:t>Muốn có thu hoạch, người nông dân phải làm rất nhiều việc. Họ phải cày bừa, gieo hạt và ươm mầm. Rồi mưa nắng, hạn hán, họ phải đổ mồ hôi chăm sóc vườn cây, ruộng đồng. Nhờ thế mà cây lớn dần, ra hoa kết trái và chín rộ.</a:t>
            </a:r>
            <a:endParaRPr lang="en-US" sz="3200" b="1" dirty="0">
              <a:latin typeface="HP001 4 hàng" pitchFamily="34" charset="0"/>
              <a:ea typeface="Arial-Rounded" panose="020B0500000000000000" pitchFamily="34" charset="0"/>
              <a:cs typeface="Arial-Rounded" panose="020B0500000000000000" pitchFamily="34" charset="0"/>
            </a:endParaRPr>
          </a:p>
        </p:txBody>
      </p:sp>
      <p:pic>
        <p:nvPicPr>
          <p:cNvPr id="10" name="Picture 9"/>
          <p:cNvPicPr>
            <a:picLocks noChangeAspect="1"/>
          </p:cNvPicPr>
          <p:nvPr/>
        </p:nvPicPr>
        <p:blipFill rotWithShape="1">
          <a:blip r:embed="rId4"/>
          <a:srcRect l="13436" t="84985" r="12967" b="6114"/>
          <a:stretch/>
        </p:blipFill>
        <p:spPr>
          <a:xfrm>
            <a:off x="-57151" y="0"/>
            <a:ext cx="12249151" cy="312479"/>
          </a:xfrm>
          <a:prstGeom prst="rect">
            <a:avLst/>
          </a:prstGeom>
        </p:spPr>
      </p:pic>
      <p:pic>
        <p:nvPicPr>
          <p:cNvPr id="16" name="Picture 15"/>
          <p:cNvPicPr>
            <a:picLocks noChangeAspect="1"/>
          </p:cNvPicPr>
          <p:nvPr/>
        </p:nvPicPr>
        <p:blipFill rotWithShape="1">
          <a:blip r:embed="rId5"/>
          <a:srcRect l="7607" t="9720" r="7737" b="54882"/>
          <a:stretch/>
        </p:blipFill>
        <p:spPr>
          <a:xfrm>
            <a:off x="-13319" y="5781578"/>
            <a:ext cx="12211050" cy="1104900"/>
          </a:xfrm>
          <a:prstGeom prst="rect">
            <a:avLst/>
          </a:prstGeom>
        </p:spPr>
      </p:pic>
      <p:pic>
        <p:nvPicPr>
          <p:cNvPr id="17" name="图片 7"/>
          <p:cNvPicPr>
            <a:picLocks noChangeAspect="1"/>
          </p:cNvPicPr>
          <p:nvPr/>
        </p:nvPicPr>
        <p:blipFill>
          <a:blip r:embed="rId6"/>
          <a:stretch>
            <a:fillRect/>
          </a:stretch>
        </p:blipFill>
        <p:spPr>
          <a:xfrm>
            <a:off x="22951" y="4851918"/>
            <a:ext cx="1508265" cy="1969498"/>
          </a:xfrm>
          <a:prstGeom prst="rect">
            <a:avLst/>
          </a:prstGeom>
          <a:noFill/>
          <a:ln w="9525">
            <a:noFill/>
          </a:ln>
        </p:spPr>
      </p:pic>
      <p:pic>
        <p:nvPicPr>
          <p:cNvPr id="19" name="图片 8"/>
          <p:cNvPicPr>
            <a:picLocks noChangeAspect="1"/>
          </p:cNvPicPr>
          <p:nvPr/>
        </p:nvPicPr>
        <p:blipFill>
          <a:blip r:embed="rId7"/>
          <a:stretch>
            <a:fillRect/>
          </a:stretch>
        </p:blipFill>
        <p:spPr>
          <a:xfrm>
            <a:off x="10786464" y="5026951"/>
            <a:ext cx="1320274" cy="1824172"/>
          </a:xfrm>
          <a:prstGeom prst="rect">
            <a:avLst/>
          </a:prstGeom>
          <a:noFill/>
          <a:ln w="9525">
            <a:noFill/>
          </a:ln>
        </p:spPr>
      </p:pic>
      <p:sp>
        <p:nvSpPr>
          <p:cNvPr id="20" name="TextBox 19"/>
          <p:cNvSpPr txBox="1"/>
          <p:nvPr/>
        </p:nvSpPr>
        <p:spPr>
          <a:xfrm>
            <a:off x="4245628" y="1579773"/>
            <a:ext cx="3837628" cy="738599"/>
          </a:xfrm>
          <a:prstGeom prst="rect">
            <a:avLst/>
          </a:prstGeom>
          <a:noFill/>
        </p:spPr>
        <p:txBody>
          <a:bodyPr wrap="square" lIns="121855" tIns="60928" rIns="121855" bIns="60928" rtlCol="0">
            <a:spAutoFit/>
          </a:bodyPr>
          <a:lstStyle/>
          <a:p>
            <a:r>
              <a:rPr lang="en-US" sz="4000" b="1" dirty="0">
                <a:solidFill>
                  <a:srgbClr val="FF0000"/>
                </a:solidFill>
                <a:latin typeface="HP001 4 hàng" pitchFamily="34" charset="0"/>
                <a:ea typeface="Arial-Rounded" panose="020B0500000000000000" pitchFamily="34" charset="0"/>
                <a:cs typeface="Arial-Rounded" panose="020B0500000000000000" pitchFamily="34" charset="0"/>
              </a:rPr>
              <a:t> </a:t>
            </a:r>
            <a:r>
              <a:rPr lang="en-US" sz="4000" b="1" dirty="0" err="1" smtClean="0">
                <a:solidFill>
                  <a:srgbClr val="FF0000"/>
                </a:solidFill>
                <a:latin typeface="HP001 4 hàng" pitchFamily="34" charset="0"/>
                <a:ea typeface="Arial-Rounded" panose="020B0500000000000000" pitchFamily="34" charset="0"/>
                <a:cs typeface="Arial-Rounded" panose="020B0500000000000000" pitchFamily="34" charset="0"/>
              </a:rPr>
              <a:t>Mùa</a:t>
            </a:r>
            <a:r>
              <a:rPr lang="en-US" sz="4000" b="1" dirty="0" smtClean="0">
                <a:solidFill>
                  <a:srgbClr val="FF0000"/>
                </a:solidFill>
                <a:latin typeface="HP001 4 hàng" pitchFamily="34" charset="0"/>
                <a:ea typeface="Arial-Rounded" panose="020B0500000000000000" pitchFamily="34" charset="0"/>
                <a:cs typeface="Arial-Rounded" panose="020B0500000000000000" pitchFamily="34" charset="0"/>
              </a:rPr>
              <a:t> </a:t>
            </a:r>
            <a:r>
              <a:rPr lang="en-US" sz="4000" b="1" dirty="0" err="1" smtClean="0">
                <a:solidFill>
                  <a:srgbClr val="FF0000"/>
                </a:solidFill>
                <a:latin typeface="HP001 4 hàng" pitchFamily="34" charset="0"/>
                <a:ea typeface="Arial-Rounded" panose="020B0500000000000000" pitchFamily="34" charset="0"/>
                <a:cs typeface="Arial-Rounded" panose="020B0500000000000000" pitchFamily="34" charset="0"/>
              </a:rPr>
              <a:t>vàng</a:t>
            </a:r>
            <a:endParaRPr lang="en-US" sz="4000" b="1" dirty="0">
              <a:solidFill>
                <a:srgbClr val="FF0000"/>
              </a:solidFill>
              <a:latin typeface="HP001 4 hàng" pitchFamily="34" charset="0"/>
              <a:ea typeface="Arial-Rounded" panose="020B0500000000000000" pitchFamily="34" charset="0"/>
              <a:cs typeface="Arial-Rounded" panose="020B0500000000000000" pitchFamily="34" charset="0"/>
            </a:endParaRPr>
          </a:p>
        </p:txBody>
      </p:sp>
      <p:sp>
        <p:nvSpPr>
          <p:cNvPr id="21" name="TextBox 20"/>
          <p:cNvSpPr txBox="1"/>
          <p:nvPr/>
        </p:nvSpPr>
        <p:spPr>
          <a:xfrm>
            <a:off x="241288" y="329570"/>
            <a:ext cx="3099071" cy="615489"/>
          </a:xfrm>
          <a:prstGeom prst="rect">
            <a:avLst/>
          </a:prstGeom>
          <a:noFill/>
        </p:spPr>
        <p:txBody>
          <a:bodyPr wrap="square" lIns="121855" tIns="60928" rIns="121855" bIns="60928" rtlCol="0">
            <a:spAutoFit/>
          </a:bodyPr>
          <a:lstStyle/>
          <a:p>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1. Nghe – viết</a:t>
            </a:r>
          </a:p>
        </p:txBody>
      </p:sp>
    </p:spTree>
    <p:extLst>
      <p:ext uri="{BB962C8B-B14F-4D97-AF65-F5344CB8AC3E}">
        <p14:creationId xmlns:p14="http://schemas.microsoft.com/office/powerpoint/2010/main" val="52062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2"/>
          <a:srcRect l="13436" r="12967"/>
          <a:stretch/>
        </p:blipFill>
        <p:spPr>
          <a:xfrm>
            <a:off x="0" y="6092786"/>
            <a:ext cx="16370573" cy="804742"/>
          </a:xfrm>
          <a:prstGeom prst="rect">
            <a:avLst/>
          </a:prstGeom>
        </p:spPr>
      </p:pic>
      <p:pic>
        <p:nvPicPr>
          <p:cNvPr id="28" name="Picture 27"/>
          <p:cNvPicPr>
            <a:picLocks noChangeAspect="1"/>
          </p:cNvPicPr>
          <p:nvPr/>
        </p:nvPicPr>
        <p:blipFill rotWithShape="1">
          <a:blip r:embed="rId2"/>
          <a:srcRect l="13436" t="84985" r="12967" b="6114"/>
          <a:stretch/>
        </p:blipFill>
        <p:spPr>
          <a:xfrm>
            <a:off x="-57151" y="0"/>
            <a:ext cx="16370573" cy="312479"/>
          </a:xfrm>
          <a:prstGeom prst="rect">
            <a:avLst/>
          </a:prstGeom>
        </p:spPr>
      </p:pic>
      <p:sp>
        <p:nvSpPr>
          <p:cNvPr id="7" name="TextBox 6"/>
          <p:cNvSpPr txBox="1"/>
          <p:nvPr/>
        </p:nvSpPr>
        <p:spPr>
          <a:xfrm>
            <a:off x="1511644" y="2220427"/>
            <a:ext cx="9613827" cy="615489"/>
          </a:xfrm>
          <a:prstGeom prst="rect">
            <a:avLst/>
          </a:prstGeom>
          <a:noFill/>
        </p:spPr>
        <p:txBody>
          <a:bodyPr wrap="square" lIns="121855" tIns="60928" rIns="121855" bIns="60928" rtlCol="0">
            <a:spAutoFit/>
          </a:bodyPr>
          <a:lstStyle/>
          <a:p>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 dấu chấm, dấu phẩy trong bài.</a:t>
            </a:r>
          </a:p>
        </p:txBody>
      </p:sp>
      <p:sp>
        <p:nvSpPr>
          <p:cNvPr id="8" name="TextBox 7"/>
          <p:cNvSpPr txBox="1"/>
          <p:nvPr/>
        </p:nvSpPr>
        <p:spPr>
          <a:xfrm>
            <a:off x="1506002" y="1230308"/>
            <a:ext cx="11047361" cy="615489"/>
          </a:xfrm>
          <a:prstGeom prst="rect">
            <a:avLst/>
          </a:prstGeom>
          <a:noFill/>
        </p:spPr>
        <p:txBody>
          <a:bodyPr wrap="square" lIns="121855" tIns="60928" rIns="121855" bIns="60928" rtlCol="0">
            <a:spAutoFit/>
          </a:bodyPr>
          <a:lstStyle/>
          <a:p>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Viết hoa tên đầu bài và đầu mỗi câu.</a:t>
            </a:r>
          </a:p>
        </p:txBody>
      </p:sp>
      <p:sp>
        <p:nvSpPr>
          <p:cNvPr id="10" name="TextBox 9"/>
          <p:cNvSpPr txBox="1"/>
          <p:nvPr/>
        </p:nvSpPr>
        <p:spPr>
          <a:xfrm>
            <a:off x="1535671" y="3182914"/>
            <a:ext cx="9613827" cy="1600374"/>
          </a:xfrm>
          <a:prstGeom prst="rect">
            <a:avLst/>
          </a:prstGeom>
          <a:noFill/>
        </p:spPr>
        <p:txBody>
          <a:bodyPr wrap="square" lIns="121855" tIns="60928" rIns="121855" bIns="60928" rtlCol="0">
            <a:spAutoFit/>
          </a:bodyPr>
          <a:lstStyle/>
          <a:p>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 từ dễ viết sai trong bài: </a:t>
            </a:r>
          </a:p>
          <a:p>
            <a:endPar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algn="ctr"/>
            <a:r>
              <a:rPr lang="en-US" sz="3200" b="1" dirty="0">
                <a:solidFill>
                  <a:srgbClr val="002060"/>
                </a:solidFill>
                <a:latin typeface="HP001 4 hàng" pitchFamily="34" charset="0"/>
                <a:ea typeface="Arial-Rounded" panose="020B0500000000000000" pitchFamily="34" charset="0"/>
                <a:cs typeface="Arial-Rounded" panose="020B0500000000000000" pitchFamily="34" charset="0"/>
              </a:rPr>
              <a:t> </a:t>
            </a:r>
            <a:r>
              <a:rPr lang="en-US" sz="3200" b="1" dirty="0" err="1" smtClean="0">
                <a:solidFill>
                  <a:srgbClr val="002060"/>
                </a:solidFill>
                <a:latin typeface="HP001 4 hàng" pitchFamily="34" charset="0"/>
                <a:ea typeface="Arial-Rounded" panose="020B0500000000000000" pitchFamily="34" charset="0"/>
                <a:cs typeface="Arial-Rounded" panose="020B0500000000000000" pitchFamily="34" charset="0"/>
              </a:rPr>
              <a:t>thu</a:t>
            </a:r>
            <a:r>
              <a:rPr lang="en-US" sz="3200" b="1" dirty="0" smtClean="0">
                <a:solidFill>
                  <a:srgbClr val="002060"/>
                </a:solidFill>
                <a:latin typeface="HP001 4 hàng" pitchFamily="34" charset="0"/>
                <a:ea typeface="Arial-Rounded" panose="020B0500000000000000" pitchFamily="34" charset="0"/>
                <a:cs typeface="Arial-Rounded" panose="020B0500000000000000" pitchFamily="34" charset="0"/>
              </a:rPr>
              <a:t> </a:t>
            </a:r>
            <a:r>
              <a:rPr lang="en-US" sz="3200" b="1" dirty="0" err="1" smtClean="0">
                <a:solidFill>
                  <a:srgbClr val="002060"/>
                </a:solidFill>
                <a:latin typeface="HP001 4 hàng" pitchFamily="34" charset="0"/>
                <a:ea typeface="Arial-Rounded" panose="020B0500000000000000" pitchFamily="34" charset="0"/>
                <a:cs typeface="Arial-Rounded" panose="020B0500000000000000" pitchFamily="34" charset="0"/>
              </a:rPr>
              <a:t>hoạch</a:t>
            </a:r>
            <a:r>
              <a:rPr lang="en-US" sz="3200" b="1" dirty="0" smtClean="0">
                <a:solidFill>
                  <a:srgbClr val="002060"/>
                </a:solidFill>
                <a:latin typeface="HP001 4 hàng" pitchFamily="34" charset="0"/>
                <a:ea typeface="Arial-Rounded" panose="020B0500000000000000" pitchFamily="34" charset="0"/>
                <a:cs typeface="Arial-Rounded" panose="020B0500000000000000" pitchFamily="34" charset="0"/>
              </a:rPr>
              <a:t>, </a:t>
            </a:r>
            <a:r>
              <a:rPr lang="en-US" sz="3200" b="1" dirty="0" err="1" smtClean="0">
                <a:solidFill>
                  <a:srgbClr val="002060"/>
                </a:solidFill>
                <a:latin typeface="HP001 4 hàng" pitchFamily="34" charset="0"/>
                <a:ea typeface="Arial-Rounded" panose="020B0500000000000000" pitchFamily="34" charset="0"/>
                <a:cs typeface="Arial-Rounded" panose="020B0500000000000000" pitchFamily="34" charset="0"/>
              </a:rPr>
              <a:t>cày</a:t>
            </a:r>
            <a:r>
              <a:rPr lang="en-US" sz="3200" b="1" dirty="0" smtClean="0">
                <a:solidFill>
                  <a:srgbClr val="002060"/>
                </a:solidFill>
                <a:latin typeface="HP001 4 hàng" pitchFamily="34" charset="0"/>
                <a:ea typeface="Arial-Rounded" panose="020B0500000000000000" pitchFamily="34" charset="0"/>
                <a:cs typeface="Arial-Rounded" panose="020B0500000000000000" pitchFamily="34" charset="0"/>
              </a:rPr>
              <a:t> </a:t>
            </a:r>
            <a:r>
              <a:rPr lang="en-US" sz="3200" b="1" dirty="0" err="1" smtClean="0">
                <a:solidFill>
                  <a:srgbClr val="002060"/>
                </a:solidFill>
                <a:latin typeface="HP001 4 hàng" pitchFamily="34" charset="0"/>
                <a:ea typeface="Arial-Rounded" panose="020B0500000000000000" pitchFamily="34" charset="0"/>
                <a:cs typeface="Arial-Rounded" panose="020B0500000000000000" pitchFamily="34" charset="0"/>
              </a:rPr>
              <a:t>bừa</a:t>
            </a:r>
            <a:r>
              <a:rPr lang="en-US" sz="3200" b="1" dirty="0" smtClean="0">
                <a:solidFill>
                  <a:srgbClr val="002060"/>
                </a:solidFill>
                <a:latin typeface="HP001 4 hàng" pitchFamily="34" charset="0"/>
                <a:ea typeface="Arial-Rounded" panose="020B0500000000000000" pitchFamily="34" charset="0"/>
                <a:cs typeface="Arial-Rounded" panose="020B0500000000000000" pitchFamily="34" charset="0"/>
              </a:rPr>
              <a:t>, </a:t>
            </a:r>
            <a:r>
              <a:rPr lang="en-US" sz="3200" b="1" dirty="0" err="1" smtClean="0">
                <a:solidFill>
                  <a:srgbClr val="002060"/>
                </a:solidFill>
                <a:latin typeface="HP001 4 hàng" pitchFamily="34" charset="0"/>
                <a:ea typeface="Arial-Rounded" panose="020B0500000000000000" pitchFamily="34" charset="0"/>
                <a:cs typeface="Arial-Rounded" panose="020B0500000000000000" pitchFamily="34" charset="0"/>
              </a:rPr>
              <a:t>gieo</a:t>
            </a:r>
            <a:r>
              <a:rPr lang="en-US" sz="3200" b="1" dirty="0" smtClean="0">
                <a:solidFill>
                  <a:srgbClr val="002060"/>
                </a:solidFill>
                <a:latin typeface="HP001 4 hàng" pitchFamily="34" charset="0"/>
                <a:ea typeface="Arial-Rounded" panose="020B0500000000000000" pitchFamily="34" charset="0"/>
                <a:cs typeface="Arial-Rounded" panose="020B0500000000000000" pitchFamily="34" charset="0"/>
              </a:rPr>
              <a:t> </a:t>
            </a:r>
            <a:r>
              <a:rPr lang="en-US" sz="3200" b="1" dirty="0" err="1" smtClean="0">
                <a:solidFill>
                  <a:srgbClr val="002060"/>
                </a:solidFill>
                <a:latin typeface="HP001 4 hàng" pitchFamily="34" charset="0"/>
                <a:ea typeface="Arial-Rounded" panose="020B0500000000000000" pitchFamily="34" charset="0"/>
                <a:cs typeface="Arial-Rounded" panose="020B0500000000000000" pitchFamily="34" charset="0"/>
              </a:rPr>
              <a:t>hạt</a:t>
            </a:r>
            <a:r>
              <a:rPr lang="en-US" sz="3200" b="1" dirty="0" smtClean="0">
                <a:solidFill>
                  <a:srgbClr val="002060"/>
                </a:solidFill>
                <a:latin typeface="HP001 4 hàng" pitchFamily="34" charset="0"/>
                <a:ea typeface="Arial-Rounded" panose="020B0500000000000000" pitchFamily="34" charset="0"/>
                <a:cs typeface="Arial-Rounded" panose="020B0500000000000000" pitchFamily="34" charset="0"/>
              </a:rPr>
              <a:t>, </a:t>
            </a:r>
            <a:r>
              <a:rPr lang="en-US" sz="3200" b="1" dirty="0" err="1" smtClean="0">
                <a:solidFill>
                  <a:srgbClr val="002060"/>
                </a:solidFill>
                <a:latin typeface="HP001 4 hàng" pitchFamily="34" charset="0"/>
                <a:ea typeface="Arial-Rounded" panose="020B0500000000000000" pitchFamily="34" charset="0"/>
                <a:cs typeface="Arial-Rounded" panose="020B0500000000000000" pitchFamily="34" charset="0"/>
              </a:rPr>
              <a:t>ươm</a:t>
            </a:r>
            <a:r>
              <a:rPr lang="en-US" sz="3200" b="1" dirty="0" smtClean="0">
                <a:solidFill>
                  <a:srgbClr val="002060"/>
                </a:solidFill>
                <a:latin typeface="HP001 4 hàng" pitchFamily="34" charset="0"/>
                <a:ea typeface="Arial-Rounded" panose="020B0500000000000000" pitchFamily="34" charset="0"/>
                <a:cs typeface="Arial-Rounded" panose="020B0500000000000000" pitchFamily="34" charset="0"/>
              </a:rPr>
              <a:t> </a:t>
            </a:r>
            <a:r>
              <a:rPr lang="en-US" sz="3200" b="1" dirty="0" err="1" smtClean="0">
                <a:solidFill>
                  <a:srgbClr val="002060"/>
                </a:solidFill>
                <a:latin typeface="HP001 4 hàng" pitchFamily="34" charset="0"/>
                <a:ea typeface="Arial-Rounded" panose="020B0500000000000000" pitchFamily="34" charset="0"/>
                <a:cs typeface="Arial-Rounded" panose="020B0500000000000000" pitchFamily="34" charset="0"/>
              </a:rPr>
              <a:t>mầm</a:t>
            </a:r>
            <a:r>
              <a:rPr lang="en-US" sz="3200" b="1" dirty="0" smtClean="0">
                <a:solidFill>
                  <a:srgbClr val="002060"/>
                </a:solidFill>
                <a:latin typeface="HP001 4 hàng" pitchFamily="34" charset="0"/>
                <a:ea typeface="Arial-Rounded" panose="020B0500000000000000" pitchFamily="34" charset="0"/>
                <a:cs typeface="Arial-Rounded" panose="020B0500000000000000" pitchFamily="34" charset="0"/>
              </a:rPr>
              <a:t>, </a:t>
            </a:r>
            <a:r>
              <a:rPr lang="en-US" sz="3200" b="1" dirty="0" err="1" smtClean="0">
                <a:solidFill>
                  <a:srgbClr val="002060"/>
                </a:solidFill>
                <a:latin typeface="HP001 4 hàng" pitchFamily="34" charset="0"/>
                <a:ea typeface="Arial-Rounded" panose="020B0500000000000000" pitchFamily="34" charset="0"/>
                <a:cs typeface="Arial-Rounded" panose="020B0500000000000000" pitchFamily="34" charset="0"/>
              </a:rPr>
              <a:t>mồ</a:t>
            </a:r>
            <a:r>
              <a:rPr lang="en-US" sz="3200" b="1" dirty="0" smtClean="0">
                <a:solidFill>
                  <a:srgbClr val="002060"/>
                </a:solidFill>
                <a:latin typeface="HP001 4 hàng" pitchFamily="34" charset="0"/>
                <a:ea typeface="Arial-Rounded" panose="020B0500000000000000" pitchFamily="34" charset="0"/>
                <a:cs typeface="Arial-Rounded" panose="020B0500000000000000" pitchFamily="34" charset="0"/>
              </a:rPr>
              <a:t> </a:t>
            </a:r>
            <a:r>
              <a:rPr lang="en-US" sz="3200" b="1" dirty="0" err="1" smtClean="0">
                <a:solidFill>
                  <a:srgbClr val="002060"/>
                </a:solidFill>
                <a:latin typeface="HP001 4 hàng" pitchFamily="34" charset="0"/>
                <a:ea typeface="Arial-Rounded" panose="020B0500000000000000" pitchFamily="34" charset="0"/>
                <a:cs typeface="Arial-Rounded" panose="020B0500000000000000" pitchFamily="34" charset="0"/>
              </a:rPr>
              <a:t>hôi</a:t>
            </a:r>
            <a:r>
              <a:rPr lang="en-US" sz="3200" b="1" dirty="0" smtClean="0">
                <a:solidFill>
                  <a:srgbClr val="002060"/>
                </a:solidFill>
                <a:latin typeface="HP001 4 hàng" pitchFamily="34" charset="0"/>
                <a:ea typeface="Arial-Rounded" panose="020B0500000000000000" pitchFamily="34" charset="0"/>
                <a:cs typeface="Arial-Rounded" panose="020B0500000000000000" pitchFamily="34" charset="0"/>
              </a:rPr>
              <a:t>...</a:t>
            </a:r>
            <a:endParaRPr lang="en-US" sz="3200" b="1" dirty="0">
              <a:solidFill>
                <a:srgbClr val="002060"/>
              </a:solidFill>
              <a:latin typeface="HP001 4 hàng" pitchFamily="34" charset="0"/>
              <a:ea typeface="Arial-Rounded" panose="020B0500000000000000" pitchFamily="34" charset="0"/>
              <a:cs typeface="Arial-Rounded" panose="020B0500000000000000" pitchFamily="34" charset="0"/>
            </a:endParaRPr>
          </a:p>
        </p:txBody>
      </p:sp>
      <p:sp>
        <p:nvSpPr>
          <p:cNvPr id="12" name="五角星 32"/>
          <p:cNvSpPr/>
          <p:nvPr/>
        </p:nvSpPr>
        <p:spPr>
          <a:xfrm rot="2121297">
            <a:off x="1178577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3" name="五角星 36"/>
          <p:cNvSpPr/>
          <p:nvPr/>
        </p:nvSpPr>
        <p:spPr>
          <a:xfrm rot="2755789">
            <a:off x="998133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4" name="五角星 35"/>
          <p:cNvSpPr/>
          <p:nvPr/>
        </p:nvSpPr>
        <p:spPr>
          <a:xfrm rot="19384917">
            <a:off x="10701549" y="66256"/>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5" name="五角星 34"/>
          <p:cNvSpPr/>
          <p:nvPr/>
        </p:nvSpPr>
        <p:spPr>
          <a:xfrm rot="337835">
            <a:off x="1157321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6" name="五角星 36"/>
          <p:cNvSpPr/>
          <p:nvPr/>
        </p:nvSpPr>
        <p:spPr>
          <a:xfrm rot="20248740">
            <a:off x="1167095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pic>
        <p:nvPicPr>
          <p:cNvPr id="17" name="Picture 16"/>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18" name="图片 7"/>
          <p:cNvPicPr>
            <a:picLocks noChangeAspect="1"/>
          </p:cNvPicPr>
          <p:nvPr/>
        </p:nvPicPr>
        <p:blipFill>
          <a:blip r:embed="rId4"/>
          <a:stretch>
            <a:fillRect/>
          </a:stretch>
        </p:blipFill>
        <p:spPr>
          <a:xfrm>
            <a:off x="53443" y="4715624"/>
            <a:ext cx="1670928" cy="2181904"/>
          </a:xfrm>
          <a:prstGeom prst="rect">
            <a:avLst/>
          </a:prstGeom>
          <a:noFill/>
          <a:ln w="9525">
            <a:noFill/>
          </a:ln>
        </p:spPr>
      </p:pic>
      <p:pic>
        <p:nvPicPr>
          <p:cNvPr id="20" name="Picture 19"/>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val="0"/>
              </a:ext>
            </a:extLst>
          </a:blip>
          <a:srcRect t="33228" r="47031"/>
          <a:stretch/>
        </p:blipFill>
        <p:spPr>
          <a:xfrm>
            <a:off x="53443" y="-37687"/>
            <a:ext cx="977643" cy="1232391"/>
          </a:xfrm>
          <a:prstGeom prst="rect">
            <a:avLst/>
          </a:prstGeom>
        </p:spPr>
      </p:pic>
      <p:pic>
        <p:nvPicPr>
          <p:cNvPr id="21" name="图片 8"/>
          <p:cNvPicPr>
            <a:picLocks noChangeAspect="1"/>
          </p:cNvPicPr>
          <p:nvPr/>
        </p:nvPicPr>
        <p:blipFill>
          <a:blip r:embed="rId7"/>
          <a:stretch>
            <a:fillRect/>
          </a:stretch>
        </p:blipFill>
        <p:spPr>
          <a:xfrm>
            <a:off x="10786464" y="5026951"/>
            <a:ext cx="1320274" cy="1824172"/>
          </a:xfrm>
          <a:prstGeom prst="rect">
            <a:avLst/>
          </a:prstGeom>
          <a:noFill/>
          <a:ln w="9525">
            <a:noFill/>
          </a:ln>
        </p:spPr>
      </p:pic>
      <p:grpSp>
        <p:nvGrpSpPr>
          <p:cNvPr id="23" name="Group 22"/>
          <p:cNvGrpSpPr/>
          <p:nvPr/>
        </p:nvGrpSpPr>
        <p:grpSpPr>
          <a:xfrm>
            <a:off x="709309" y="1228110"/>
            <a:ext cx="857619" cy="614181"/>
            <a:chOff x="2485459" y="1975436"/>
            <a:chExt cx="1772914" cy="1393004"/>
          </a:xfrm>
        </p:grpSpPr>
        <p:pic>
          <p:nvPicPr>
            <p:cNvPr id="25"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27" name="图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29" name="图片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grpSp>
        <p:nvGrpSpPr>
          <p:cNvPr id="31" name="Group 30"/>
          <p:cNvGrpSpPr/>
          <p:nvPr/>
        </p:nvGrpSpPr>
        <p:grpSpPr>
          <a:xfrm>
            <a:off x="714949" y="2121244"/>
            <a:ext cx="847302" cy="587251"/>
            <a:chOff x="5056546" y="1975436"/>
            <a:chExt cx="1772914" cy="1393004"/>
          </a:xfrm>
        </p:grpSpPr>
        <p:pic>
          <p:nvPicPr>
            <p:cNvPr id="33"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34" name="图片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35" name="图片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grpSp>
        <p:nvGrpSpPr>
          <p:cNvPr id="38" name="Group 37"/>
          <p:cNvGrpSpPr/>
          <p:nvPr/>
        </p:nvGrpSpPr>
        <p:grpSpPr>
          <a:xfrm>
            <a:off x="714949" y="3133407"/>
            <a:ext cx="906987" cy="569344"/>
            <a:chOff x="8317164" y="2100522"/>
            <a:chExt cx="1772914" cy="1393004"/>
          </a:xfrm>
        </p:grpSpPr>
        <p:pic>
          <p:nvPicPr>
            <p:cNvPr id="40"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41"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42" name="图片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grpSp>
        <p:nvGrpSpPr>
          <p:cNvPr id="2" name="Group 1"/>
          <p:cNvGrpSpPr/>
          <p:nvPr/>
        </p:nvGrpSpPr>
        <p:grpSpPr>
          <a:xfrm>
            <a:off x="3889236" y="207166"/>
            <a:ext cx="3494976" cy="967261"/>
            <a:chOff x="3889236" y="207166"/>
            <a:chExt cx="3494976" cy="967261"/>
          </a:xfrm>
        </p:grpSpPr>
        <p:sp>
          <p:nvSpPr>
            <p:cNvPr id="36" name="Cloud Callout 35"/>
            <p:cNvSpPr/>
            <p:nvPr/>
          </p:nvSpPr>
          <p:spPr>
            <a:xfrm>
              <a:off x="3889236" y="207166"/>
              <a:ext cx="3494976" cy="96726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7" name="TextBox 36"/>
            <p:cNvSpPr txBox="1"/>
            <p:nvPr/>
          </p:nvSpPr>
          <p:spPr>
            <a:xfrm>
              <a:off x="4327048" y="373839"/>
              <a:ext cx="2708274" cy="615489"/>
            </a:xfrm>
            <a:prstGeom prst="rect">
              <a:avLst/>
            </a:prstGeom>
            <a:noFill/>
          </p:spPr>
          <p:txBody>
            <a:bodyPr wrap="square" lIns="121855" tIns="60928" rIns="121855" bIns="60928" rtlCol="0">
              <a:spAutoFit/>
            </a:bodyPr>
            <a:lstStyle/>
            <a:p>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Lưu ý khi viết</a:t>
              </a:r>
            </a:p>
          </p:txBody>
        </p:sp>
      </p:grpSp>
    </p:spTree>
    <p:extLst>
      <p:ext uri="{BB962C8B-B14F-4D97-AF65-F5344CB8AC3E}">
        <p14:creationId xmlns:p14="http://schemas.microsoft.com/office/powerpoint/2010/main" val="1932084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1000"/>
                                        <p:tgtEl>
                                          <p:spTgt spid="31"/>
                                        </p:tgtEl>
                                      </p:cBhvr>
                                    </p:animEffect>
                                    <p:anim calcmode="lin" valueType="num">
                                      <p:cBhvr>
                                        <p:cTn id="42" dur="1000" fill="hold"/>
                                        <p:tgtEl>
                                          <p:spTgt spid="31"/>
                                        </p:tgtEl>
                                        <p:attrNameLst>
                                          <p:attrName>ppt_x</p:attrName>
                                        </p:attrNameLst>
                                      </p:cBhvr>
                                      <p:tavLst>
                                        <p:tav tm="0">
                                          <p:val>
                                            <p:strVal val="#ppt_x"/>
                                          </p:val>
                                        </p:tav>
                                        <p:tav tm="100000">
                                          <p:val>
                                            <p:strVal val="#ppt_x"/>
                                          </p:val>
                                        </p:tav>
                                      </p:tavLst>
                                    </p:anim>
                                    <p:anim calcmode="lin" valueType="num">
                                      <p:cBhvr>
                                        <p:cTn id="43" dur="1000" fill="hold"/>
                                        <p:tgtEl>
                                          <p:spTgt spid="3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0">
                                            <p:txEl>
                                              <p:pRg st="0" end="0"/>
                                            </p:txEl>
                                          </p:spTgt>
                                        </p:tgtEl>
                                        <p:attrNameLst>
                                          <p:attrName>style.visibility</p:attrName>
                                        </p:attrNameLst>
                                      </p:cBhvr>
                                      <p:to>
                                        <p:strVal val="visible"/>
                                      </p:to>
                                    </p:set>
                                    <p:animEffect transition="in" filter="fade">
                                      <p:cBhvr>
                                        <p:cTn id="58" dur="1000"/>
                                        <p:tgtEl>
                                          <p:spTgt spid="10">
                                            <p:txEl>
                                              <p:pRg st="0" end="0"/>
                                            </p:txEl>
                                          </p:spTgt>
                                        </p:tgtEl>
                                      </p:cBhvr>
                                    </p:animEffect>
                                    <p:anim calcmode="lin" valueType="num">
                                      <p:cBhvr>
                                        <p:cTn id="59"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10">
                                            <p:txEl>
                                              <p:pRg st="2" end="2"/>
                                            </p:txEl>
                                          </p:spTgt>
                                        </p:tgtEl>
                                        <p:attrNameLst>
                                          <p:attrName>style.visibility</p:attrName>
                                        </p:attrNameLst>
                                      </p:cBhvr>
                                      <p:to>
                                        <p:strVal val="visible"/>
                                      </p:to>
                                    </p:set>
                                    <p:animEffect transition="in" filter="fade">
                                      <p:cBhvr>
                                        <p:cTn id="63" dur="1000"/>
                                        <p:tgtEl>
                                          <p:spTgt spid="10">
                                            <p:txEl>
                                              <p:pRg st="2" end="2"/>
                                            </p:txEl>
                                          </p:spTgt>
                                        </p:tgtEl>
                                      </p:cBhvr>
                                    </p:animEffect>
                                    <p:anim calcmode="lin" valueType="num">
                                      <p:cBhvr>
                                        <p:cTn id="64"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2566" y="1546989"/>
            <a:ext cx="3284120" cy="3479962"/>
          </a:xfrm>
          <a:prstGeom prst="rect">
            <a:avLst/>
          </a:prstGeom>
        </p:spPr>
      </p:pic>
      <p:pic>
        <p:nvPicPr>
          <p:cNvPr id="6" name="Picture 5"/>
          <p:cNvPicPr>
            <a:picLocks noChangeAspect="1"/>
          </p:cNvPicPr>
          <p:nvPr/>
        </p:nvPicPr>
        <p:blipFill rotWithShape="1">
          <a:blip r:embed="rId3"/>
          <a:srcRect l="13436" t="84985" r="12967" b="6114"/>
          <a:stretch/>
        </p:blipFill>
        <p:spPr>
          <a:xfrm>
            <a:off x="-57151" y="0"/>
            <a:ext cx="12249151" cy="312479"/>
          </a:xfrm>
          <a:prstGeom prst="rect">
            <a:avLst/>
          </a:prstGeom>
        </p:spPr>
      </p:pic>
      <p:pic>
        <p:nvPicPr>
          <p:cNvPr id="7" name="Picture 6"/>
          <p:cNvPicPr>
            <a:picLocks noChangeAspect="1"/>
          </p:cNvPicPr>
          <p:nvPr/>
        </p:nvPicPr>
        <p:blipFill rotWithShape="1">
          <a:blip r:embed="rId4"/>
          <a:srcRect l="7607" t="9720" r="7737" b="54882"/>
          <a:stretch/>
        </p:blipFill>
        <p:spPr>
          <a:xfrm>
            <a:off x="-13319" y="5781578"/>
            <a:ext cx="12211050" cy="1104900"/>
          </a:xfrm>
          <a:prstGeom prst="rect">
            <a:avLst/>
          </a:prstGeom>
        </p:spPr>
      </p:pic>
      <p:pic>
        <p:nvPicPr>
          <p:cNvPr id="8" name="图片 7"/>
          <p:cNvPicPr>
            <a:picLocks noChangeAspect="1"/>
          </p:cNvPicPr>
          <p:nvPr/>
        </p:nvPicPr>
        <p:blipFill>
          <a:blip r:embed="rId5"/>
          <a:stretch>
            <a:fillRect/>
          </a:stretch>
        </p:blipFill>
        <p:spPr>
          <a:xfrm>
            <a:off x="22951" y="4851918"/>
            <a:ext cx="1508265" cy="1969498"/>
          </a:xfrm>
          <a:prstGeom prst="rect">
            <a:avLst/>
          </a:prstGeom>
          <a:noFill/>
          <a:ln w="9525">
            <a:noFill/>
          </a:ln>
        </p:spPr>
      </p:pic>
      <p:pic>
        <p:nvPicPr>
          <p:cNvPr id="10" name="图片 8"/>
          <p:cNvPicPr>
            <a:picLocks noChangeAspect="1"/>
          </p:cNvPicPr>
          <p:nvPr/>
        </p:nvPicPr>
        <p:blipFill>
          <a:blip r:embed="rId6"/>
          <a:stretch>
            <a:fillRect/>
          </a:stretch>
        </p:blipFill>
        <p:spPr>
          <a:xfrm>
            <a:off x="10786464" y="5026951"/>
            <a:ext cx="1320274" cy="1824172"/>
          </a:xfrm>
          <a:prstGeom prst="rect">
            <a:avLst/>
          </a:prstGeom>
          <a:noFill/>
          <a:ln w="9525">
            <a:noFill/>
          </a:ln>
        </p:spPr>
      </p:pic>
      <p:sp>
        <p:nvSpPr>
          <p:cNvPr id="11"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2"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3"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4"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5"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grpSp>
        <p:nvGrpSpPr>
          <p:cNvPr id="33" name="Group 32"/>
          <p:cNvGrpSpPr/>
          <p:nvPr/>
        </p:nvGrpSpPr>
        <p:grpSpPr>
          <a:xfrm>
            <a:off x="1899234" y="489789"/>
            <a:ext cx="5398965" cy="768270"/>
            <a:chOff x="693241" y="945059"/>
            <a:chExt cx="5398965" cy="768270"/>
          </a:xfrm>
        </p:grpSpPr>
        <p:sp>
          <p:nvSpPr>
            <p:cNvPr id="29" name="Rounded Rectangle 28"/>
            <p:cNvSpPr/>
            <p:nvPr/>
          </p:nvSpPr>
          <p:spPr>
            <a:xfrm>
              <a:off x="693241" y="945059"/>
              <a:ext cx="3220853"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0" name="TextBox 29"/>
            <p:cNvSpPr txBox="1"/>
            <p:nvPr/>
          </p:nvSpPr>
          <p:spPr>
            <a:xfrm>
              <a:off x="693241" y="958427"/>
              <a:ext cx="5398965" cy="615489"/>
            </a:xfrm>
            <a:prstGeom prst="rect">
              <a:avLst/>
            </a:prstGeom>
            <a:noFill/>
          </p:spPr>
          <p:txBody>
            <a:bodyPr wrap="square" lIns="121855" tIns="60928" rIns="121855" bIns="60928" rtlCol="0">
              <a:spAutoFit/>
            </a:bodyPr>
            <a:lstStyle/>
            <a:p>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Tư thế ngồi viết</a:t>
              </a:r>
            </a:p>
          </p:txBody>
        </p:sp>
      </p:grpSp>
      <p:sp>
        <p:nvSpPr>
          <p:cNvPr id="32" name="TextBox 31"/>
          <p:cNvSpPr txBox="1"/>
          <p:nvPr/>
        </p:nvSpPr>
        <p:spPr>
          <a:xfrm>
            <a:off x="1250924" y="1281502"/>
            <a:ext cx="6421642" cy="4555029"/>
          </a:xfrm>
          <a:prstGeom prst="rect">
            <a:avLst/>
          </a:prstGeom>
          <a:noFill/>
        </p:spPr>
        <p:txBody>
          <a:bodyPr wrap="square" lIns="121855" tIns="60928" rIns="121855" bIns="60928" rtlCol="0">
            <a:spAutoFit/>
          </a:bodyPr>
          <a:lstStyle/>
          <a:p>
            <a:pPr marL="457200" indent="-457200">
              <a:buFontTx/>
              <a:buChar char="-"/>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Lưng thẳng.</a:t>
            </a:r>
          </a:p>
          <a:p>
            <a:pPr marL="457200" indent="-457200">
              <a:buFontTx/>
              <a:buChar char="-"/>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Không tì ngực xuống bàn.</a:t>
            </a:r>
          </a:p>
          <a:p>
            <a:pPr marL="457200" indent="-457200">
              <a:buFontTx/>
              <a:buChar char="-"/>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Đầu hơi cúi.</a:t>
            </a:r>
          </a:p>
          <a:p>
            <a:pPr marL="457200" indent="-457200">
              <a:buFontTx/>
              <a:buChar char="-"/>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Mắt cách vở khoảng 25-30cm.</a:t>
            </a:r>
          </a:p>
          <a:p>
            <a:pPr marL="457200" indent="-457200">
              <a:buFontTx/>
              <a:buChar char="-"/>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Tay phải cầm bút</a:t>
            </a:r>
          </a:p>
          <a:p>
            <a:pPr marL="457200" indent="-457200">
              <a:buFontTx/>
              <a:buChar char="-"/>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Tay trái tì nhẹ lên mép vở để giữ.</a:t>
            </a:r>
          </a:p>
          <a:p>
            <a:pPr marL="457200" indent="-457200">
              <a:buFontTx/>
              <a:buChar char="-"/>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Hai chân để song song thoải mái.</a:t>
            </a:r>
          </a:p>
          <a:p>
            <a:endPar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2669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7"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Effect transition="in" filter="fade">
                                      <p:cBhvr>
                                        <p:cTn id="19" dur="500"/>
                                        <p:tgtEl>
                                          <p:spTgt spid="32">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xEl>
                                              <p:pRg st="1" end="1"/>
                                            </p:txEl>
                                          </p:spTgt>
                                        </p:tgtEl>
                                        <p:attrNameLst>
                                          <p:attrName>style.visibility</p:attrName>
                                        </p:attrNameLst>
                                      </p:cBhvr>
                                      <p:to>
                                        <p:strVal val="visible"/>
                                      </p:to>
                                    </p:set>
                                    <p:animEffect transition="in" filter="fade">
                                      <p:cBhvr>
                                        <p:cTn id="22" dur="500"/>
                                        <p:tgtEl>
                                          <p:spTgt spid="32">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xEl>
                                              <p:pRg st="2" end="2"/>
                                            </p:txEl>
                                          </p:spTgt>
                                        </p:tgtEl>
                                        <p:attrNameLst>
                                          <p:attrName>style.visibility</p:attrName>
                                        </p:attrNameLst>
                                      </p:cBhvr>
                                      <p:to>
                                        <p:strVal val="visible"/>
                                      </p:to>
                                    </p:set>
                                    <p:animEffect transition="in" filter="fade">
                                      <p:cBhvr>
                                        <p:cTn id="25" dur="500"/>
                                        <p:tgtEl>
                                          <p:spTgt spid="32">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xEl>
                                              <p:pRg st="3" end="3"/>
                                            </p:txEl>
                                          </p:spTgt>
                                        </p:tgtEl>
                                        <p:attrNameLst>
                                          <p:attrName>style.visibility</p:attrName>
                                        </p:attrNameLst>
                                      </p:cBhvr>
                                      <p:to>
                                        <p:strVal val="visible"/>
                                      </p:to>
                                    </p:set>
                                    <p:animEffect transition="in" filter="fade">
                                      <p:cBhvr>
                                        <p:cTn id="28" dur="500"/>
                                        <p:tgtEl>
                                          <p:spTgt spid="32">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xEl>
                                              <p:pRg st="4" end="4"/>
                                            </p:txEl>
                                          </p:spTgt>
                                        </p:tgtEl>
                                        <p:attrNameLst>
                                          <p:attrName>style.visibility</p:attrName>
                                        </p:attrNameLst>
                                      </p:cBhvr>
                                      <p:to>
                                        <p:strVal val="visible"/>
                                      </p:to>
                                    </p:set>
                                    <p:animEffect transition="in" filter="fade">
                                      <p:cBhvr>
                                        <p:cTn id="31" dur="500"/>
                                        <p:tgtEl>
                                          <p:spTgt spid="32">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xEl>
                                              <p:pRg st="5" end="5"/>
                                            </p:txEl>
                                          </p:spTgt>
                                        </p:tgtEl>
                                        <p:attrNameLst>
                                          <p:attrName>style.visibility</p:attrName>
                                        </p:attrNameLst>
                                      </p:cBhvr>
                                      <p:to>
                                        <p:strVal val="visible"/>
                                      </p:to>
                                    </p:set>
                                    <p:animEffect transition="in" filter="fade">
                                      <p:cBhvr>
                                        <p:cTn id="34" dur="500"/>
                                        <p:tgtEl>
                                          <p:spTgt spid="32">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xEl>
                                              <p:pRg st="6" end="6"/>
                                            </p:txEl>
                                          </p:spTgt>
                                        </p:tgtEl>
                                        <p:attrNameLst>
                                          <p:attrName>style.visibility</p:attrName>
                                        </p:attrNameLst>
                                      </p:cBhvr>
                                      <p:to>
                                        <p:strVal val="visible"/>
                                      </p:to>
                                    </p:set>
                                    <p:animEffect transition="in" filter="fade">
                                      <p:cBhvr>
                                        <p:cTn id="37" dur="500"/>
                                        <p:tgtEl>
                                          <p:spTgt spid="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l="13436" t="84985" r="12967" b="6114"/>
          <a:stretch/>
        </p:blipFill>
        <p:spPr>
          <a:xfrm>
            <a:off x="-57151" y="0"/>
            <a:ext cx="12249151" cy="312479"/>
          </a:xfrm>
          <a:prstGeom prst="rect">
            <a:avLst/>
          </a:prstGeom>
        </p:spPr>
      </p:pic>
      <p:pic>
        <p:nvPicPr>
          <p:cNvPr id="10" name="Picture 9"/>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11" name="图片 7"/>
          <p:cNvPicPr>
            <a:picLocks noChangeAspect="1"/>
          </p:cNvPicPr>
          <p:nvPr/>
        </p:nvPicPr>
        <p:blipFill>
          <a:blip r:embed="rId4"/>
          <a:stretch>
            <a:fillRect/>
          </a:stretch>
        </p:blipFill>
        <p:spPr>
          <a:xfrm>
            <a:off x="22951" y="4851918"/>
            <a:ext cx="1508265" cy="1969498"/>
          </a:xfrm>
          <a:prstGeom prst="rect">
            <a:avLst/>
          </a:prstGeom>
          <a:noFill/>
          <a:ln w="9525">
            <a:noFill/>
          </a:ln>
        </p:spPr>
      </p:pic>
      <p:pic>
        <p:nvPicPr>
          <p:cNvPr id="13" name="图片 8"/>
          <p:cNvPicPr>
            <a:picLocks noChangeAspect="1"/>
          </p:cNvPicPr>
          <p:nvPr/>
        </p:nvPicPr>
        <p:blipFill>
          <a:blip r:embed="rId5"/>
          <a:stretch>
            <a:fillRect/>
          </a:stretch>
        </p:blipFill>
        <p:spPr>
          <a:xfrm>
            <a:off x="10786464" y="5026951"/>
            <a:ext cx="1320274" cy="1824172"/>
          </a:xfrm>
          <a:prstGeom prst="rect">
            <a:avLst/>
          </a:prstGeom>
          <a:noFill/>
          <a:ln w="9525">
            <a:noFill/>
          </a:ln>
        </p:spPr>
      </p:pic>
      <p:sp>
        <p:nvSpPr>
          <p:cNvPr id="18"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accent1">
                  <a:lumMod val="50000"/>
                </a:schemeClr>
              </a:solidFill>
            </a:endParaRPr>
          </a:p>
        </p:txBody>
      </p:sp>
      <p:sp>
        <p:nvSpPr>
          <p:cNvPr id="19"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20"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21"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2" name="Rectangle 1"/>
          <p:cNvSpPr/>
          <p:nvPr/>
        </p:nvSpPr>
        <p:spPr>
          <a:xfrm>
            <a:off x="777083" y="843043"/>
            <a:ext cx="9787745" cy="5078313"/>
          </a:xfrm>
          <a:prstGeom prst="rect">
            <a:avLst/>
          </a:prstGeom>
        </p:spPr>
        <p:txBody>
          <a:bodyPr wrap="square">
            <a:spAutoFit/>
          </a:bodyPr>
          <a:lstStyle/>
          <a:p>
            <a:pPr algn="just"/>
            <a:r>
              <a:rPr lang="vi-VN" sz="3600" b="1" dirty="0">
                <a:solidFill>
                  <a:schemeClr val="accent1">
                    <a:lumMod val="50000"/>
                  </a:schemeClr>
                </a:solidFill>
                <a:latin typeface="+mj-lt"/>
              </a:rPr>
              <a:t>Câu 2: Tìm tiếng bắt đầu bằng </a:t>
            </a:r>
            <a:r>
              <a:rPr lang="vi-VN" sz="3600" b="1" i="1" dirty="0">
                <a:solidFill>
                  <a:schemeClr val="accent1">
                    <a:lumMod val="50000"/>
                  </a:schemeClr>
                </a:solidFill>
                <a:latin typeface="+mj-lt"/>
              </a:rPr>
              <a:t>ng </a:t>
            </a:r>
            <a:r>
              <a:rPr lang="vi-VN" sz="3600" b="1" dirty="0">
                <a:solidFill>
                  <a:schemeClr val="accent1">
                    <a:lumMod val="50000"/>
                  </a:schemeClr>
                </a:solidFill>
                <a:latin typeface="+mj-lt"/>
              </a:rPr>
              <a:t>hoặc </a:t>
            </a:r>
            <a:r>
              <a:rPr lang="vi-VN" sz="3600" b="1" i="1" dirty="0">
                <a:solidFill>
                  <a:schemeClr val="accent1">
                    <a:lumMod val="50000"/>
                  </a:schemeClr>
                </a:solidFill>
                <a:latin typeface="+mj-lt"/>
              </a:rPr>
              <a:t>ngh </a:t>
            </a:r>
            <a:r>
              <a:rPr lang="vi-VN" sz="3600" b="1" dirty="0">
                <a:solidFill>
                  <a:schemeClr val="accent1">
                    <a:lumMod val="50000"/>
                  </a:schemeClr>
                </a:solidFill>
                <a:latin typeface="+mj-lt"/>
              </a:rPr>
              <a:t>để thay thế cho ô vuông</a:t>
            </a:r>
            <a:r>
              <a:rPr lang="vi-VN" sz="3600" b="1" dirty="0" smtClean="0">
                <a:solidFill>
                  <a:schemeClr val="accent1">
                    <a:lumMod val="50000"/>
                  </a:schemeClr>
                </a:solidFill>
                <a:latin typeface="+mj-lt"/>
              </a:rPr>
              <a:t>:</a:t>
            </a:r>
            <a:endParaRPr lang="en-US" sz="3600" b="1" dirty="0" smtClean="0">
              <a:solidFill>
                <a:schemeClr val="accent1">
                  <a:lumMod val="50000"/>
                </a:schemeClr>
              </a:solidFill>
              <a:latin typeface="+mj-lt"/>
            </a:endParaRPr>
          </a:p>
          <a:p>
            <a:pPr algn="just"/>
            <a:endParaRPr lang="vi-VN" sz="3600" dirty="0">
              <a:solidFill>
                <a:schemeClr val="accent1">
                  <a:lumMod val="50000"/>
                </a:schemeClr>
              </a:solidFill>
              <a:latin typeface="+mj-lt"/>
            </a:endParaRPr>
          </a:p>
          <a:p>
            <a:pPr algn="ctr"/>
            <a:r>
              <a:rPr lang="vi-VN" sz="3600" dirty="0">
                <a:solidFill>
                  <a:schemeClr val="accent1">
                    <a:lumMod val="50000"/>
                  </a:schemeClr>
                </a:solidFill>
                <a:latin typeface="+mj-lt"/>
              </a:rPr>
              <a:t>Cuốc con về □ hè</a:t>
            </a:r>
          </a:p>
          <a:p>
            <a:pPr algn="ctr"/>
            <a:r>
              <a:rPr lang="en-US" sz="3600" dirty="0" smtClean="0">
                <a:solidFill>
                  <a:schemeClr val="accent1">
                    <a:lumMod val="50000"/>
                  </a:schemeClr>
                </a:solidFill>
                <a:latin typeface="+mj-lt"/>
              </a:rPr>
              <a:t>     </a:t>
            </a:r>
            <a:r>
              <a:rPr lang="vi-VN" sz="3600" dirty="0" smtClean="0">
                <a:solidFill>
                  <a:schemeClr val="accent1">
                    <a:lumMod val="50000"/>
                  </a:schemeClr>
                </a:solidFill>
                <a:latin typeface="+mj-lt"/>
              </a:rPr>
              <a:t>Trong </a:t>
            </a:r>
            <a:r>
              <a:rPr lang="vi-VN" sz="3600" dirty="0">
                <a:solidFill>
                  <a:schemeClr val="accent1">
                    <a:lumMod val="50000"/>
                  </a:schemeClr>
                </a:solidFill>
                <a:latin typeface="+mj-lt"/>
              </a:rPr>
              <a:t>đầm sen bát □</a:t>
            </a:r>
          </a:p>
          <a:p>
            <a:pPr algn="ctr"/>
            <a:r>
              <a:rPr lang="en-US" sz="3600" dirty="0" smtClean="0">
                <a:solidFill>
                  <a:schemeClr val="accent1">
                    <a:lumMod val="50000"/>
                  </a:schemeClr>
                </a:solidFill>
                <a:latin typeface="+mj-lt"/>
              </a:rPr>
              <a:t>  </a:t>
            </a:r>
            <a:r>
              <a:rPr lang="vi-VN" sz="3600" dirty="0" smtClean="0">
                <a:solidFill>
                  <a:schemeClr val="accent1">
                    <a:lumMod val="50000"/>
                  </a:schemeClr>
                </a:solidFill>
                <a:latin typeface="+mj-lt"/>
              </a:rPr>
              <a:t>Lá </a:t>
            </a:r>
            <a:r>
              <a:rPr lang="vi-VN" sz="3600" dirty="0">
                <a:solidFill>
                  <a:schemeClr val="accent1">
                    <a:lumMod val="50000"/>
                  </a:schemeClr>
                </a:solidFill>
                <a:latin typeface="+mj-lt"/>
              </a:rPr>
              <a:t>xanh xoè ô che</a:t>
            </a:r>
          </a:p>
          <a:p>
            <a:pPr algn="ctr"/>
            <a:r>
              <a:rPr lang="en-US" sz="3600" dirty="0" smtClean="0">
                <a:solidFill>
                  <a:schemeClr val="accent1">
                    <a:lumMod val="50000"/>
                  </a:schemeClr>
                </a:solidFill>
                <a:latin typeface="+mj-lt"/>
              </a:rPr>
              <a:t>                 </a:t>
            </a:r>
            <a:r>
              <a:rPr lang="vi-VN" sz="3600" dirty="0" smtClean="0">
                <a:solidFill>
                  <a:schemeClr val="accent1">
                    <a:lumMod val="50000"/>
                  </a:schemeClr>
                </a:solidFill>
                <a:latin typeface="+mj-lt"/>
              </a:rPr>
              <a:t>Hoa </a:t>
            </a:r>
            <a:r>
              <a:rPr lang="vi-VN" sz="3600" dirty="0">
                <a:solidFill>
                  <a:schemeClr val="accent1">
                    <a:lumMod val="50000"/>
                  </a:schemeClr>
                </a:solidFill>
                <a:latin typeface="+mj-lt"/>
              </a:rPr>
              <a:t>đưa hương ngào ngạt.</a:t>
            </a:r>
          </a:p>
          <a:p>
            <a:pPr algn="r"/>
            <a:endParaRPr lang="en-US" sz="3600" dirty="0" smtClean="0">
              <a:solidFill>
                <a:schemeClr val="accent1">
                  <a:lumMod val="50000"/>
                </a:schemeClr>
              </a:solidFill>
              <a:latin typeface="+mj-lt"/>
            </a:endParaRPr>
          </a:p>
          <a:p>
            <a:pPr algn="r"/>
            <a:r>
              <a:rPr lang="vi-VN" sz="3600" dirty="0" smtClean="0">
                <a:solidFill>
                  <a:schemeClr val="accent1">
                    <a:lumMod val="50000"/>
                  </a:schemeClr>
                </a:solidFill>
                <a:latin typeface="+mj-lt"/>
              </a:rPr>
              <a:t>(</a:t>
            </a:r>
            <a:r>
              <a:rPr lang="vi-VN" sz="3600" dirty="0">
                <a:solidFill>
                  <a:schemeClr val="accent1">
                    <a:lumMod val="50000"/>
                  </a:schemeClr>
                </a:solidFill>
                <a:latin typeface="+mj-lt"/>
              </a:rPr>
              <a:t>Theo Nguyễn Văn Chương)</a:t>
            </a:r>
            <a:endParaRPr lang="vi-VN" sz="3600" b="0" i="0" dirty="0">
              <a:solidFill>
                <a:schemeClr val="accent1">
                  <a:lumMod val="50000"/>
                </a:schemeClr>
              </a:solidFill>
              <a:effectLst/>
              <a:latin typeface="+mj-lt"/>
            </a:endParaRPr>
          </a:p>
        </p:txBody>
      </p:sp>
    </p:spTree>
    <p:extLst>
      <p:ext uri="{BB962C8B-B14F-4D97-AF65-F5344CB8AC3E}">
        <p14:creationId xmlns:p14="http://schemas.microsoft.com/office/powerpoint/2010/main" val="291938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5539" y="705613"/>
            <a:ext cx="10996332" cy="5539914"/>
          </a:xfrm>
          <a:prstGeom prst="rect">
            <a:avLst/>
          </a:prstGeom>
          <a:noFill/>
        </p:spPr>
        <p:txBody>
          <a:bodyPr wrap="square" lIns="121855" tIns="60928" rIns="121855" bIns="60928" rtlCol="0">
            <a:spAutoFit/>
          </a:bodyPr>
          <a:lstStyle/>
          <a:p>
            <a:r>
              <a:rPr lang="vi-VN" sz="3200" b="1" dirty="0" smtClean="0">
                <a:solidFill>
                  <a:srgbClr val="002060"/>
                </a:solidFill>
                <a:latin typeface="+mj-lt"/>
                <a:ea typeface="Arial-Rounded" panose="020B0500000000000000" pitchFamily="34" charset="0"/>
                <a:cs typeface="Arial-Rounded" panose="020B0500000000000000" pitchFamily="34" charset="0"/>
              </a:rPr>
              <a:t>Câu 3:</a:t>
            </a:r>
            <a:r>
              <a:rPr lang="en-US" sz="3200" b="1" dirty="0" smtClean="0">
                <a:solidFill>
                  <a:srgbClr val="002060"/>
                </a:solidFill>
                <a:latin typeface="+mj-lt"/>
                <a:ea typeface="Arial-Rounded" panose="020B0500000000000000" pitchFamily="34" charset="0"/>
                <a:cs typeface="Arial-Rounded" panose="020B0500000000000000" pitchFamily="34" charset="0"/>
              </a:rPr>
              <a:t> </a:t>
            </a:r>
            <a:r>
              <a:rPr lang="vi-VN" sz="3200" b="1" dirty="0" smtClean="0">
                <a:solidFill>
                  <a:srgbClr val="002060"/>
                </a:solidFill>
                <a:latin typeface="+mj-lt"/>
                <a:ea typeface="Arial-Rounded" panose="020B0500000000000000" pitchFamily="34" charset="0"/>
                <a:cs typeface="Arial-Rounded" panose="020B0500000000000000" pitchFamily="34" charset="0"/>
              </a:rPr>
              <a:t>Chọn </a:t>
            </a:r>
            <a:r>
              <a:rPr lang="vi-VN" sz="3200" b="1" dirty="0">
                <a:solidFill>
                  <a:srgbClr val="002060"/>
                </a:solidFill>
                <a:latin typeface="+mj-lt"/>
                <a:ea typeface="Arial-Rounded" panose="020B0500000000000000" pitchFamily="34" charset="0"/>
                <a:cs typeface="Arial-Rounded" panose="020B0500000000000000" pitchFamily="34" charset="0"/>
              </a:rPr>
              <a:t>r, d hoặc gi thay cho ô vuông.</a:t>
            </a:r>
          </a:p>
          <a:p>
            <a:endParaRPr lang="vi-VN" sz="3200" b="1" dirty="0">
              <a:solidFill>
                <a:srgbClr val="002060"/>
              </a:solidFill>
              <a:latin typeface="+mj-lt"/>
              <a:ea typeface="Arial-Rounded" panose="020B0500000000000000" pitchFamily="34" charset="0"/>
              <a:cs typeface="Arial-Rounded" panose="020B0500000000000000" pitchFamily="34" charset="0"/>
            </a:endParaRPr>
          </a:p>
          <a:p>
            <a:pPr algn="ctr"/>
            <a:r>
              <a:rPr lang="vi-VN" sz="3200" dirty="0">
                <a:solidFill>
                  <a:srgbClr val="002060"/>
                </a:solidFill>
                <a:latin typeface="+mj-lt"/>
                <a:ea typeface="Arial-Rounded" panose="020B0500000000000000" pitchFamily="34" charset="0"/>
                <a:cs typeface="Arial-Rounded" panose="020B0500000000000000" pitchFamily="34" charset="0"/>
              </a:rPr>
              <a:t>Mưa □ăng trên đồng</a:t>
            </a:r>
          </a:p>
          <a:p>
            <a:pPr algn="ctr"/>
            <a:endParaRPr lang="vi-VN" sz="3200" dirty="0">
              <a:solidFill>
                <a:srgbClr val="002060"/>
              </a:solidFill>
              <a:latin typeface="+mj-lt"/>
              <a:ea typeface="Arial-Rounded" panose="020B0500000000000000" pitchFamily="34" charset="0"/>
              <a:cs typeface="Arial-Rounded" panose="020B0500000000000000" pitchFamily="34" charset="0"/>
            </a:endParaRPr>
          </a:p>
          <a:p>
            <a:pPr algn="ctr"/>
            <a:r>
              <a:rPr lang="vi-VN" sz="3200" dirty="0">
                <a:solidFill>
                  <a:srgbClr val="002060"/>
                </a:solidFill>
                <a:latin typeface="+mj-lt"/>
                <a:ea typeface="Arial-Rounded" panose="020B0500000000000000" pitchFamily="34" charset="0"/>
                <a:cs typeface="Arial-Rounded" panose="020B0500000000000000" pitchFamily="34" charset="0"/>
              </a:rPr>
              <a:t>Uốn mềm ngọn lửa</a:t>
            </a:r>
          </a:p>
          <a:p>
            <a:pPr algn="ctr"/>
            <a:endParaRPr lang="vi-VN" sz="3200" dirty="0">
              <a:solidFill>
                <a:srgbClr val="002060"/>
              </a:solidFill>
              <a:latin typeface="+mj-lt"/>
              <a:ea typeface="Arial-Rounded" panose="020B0500000000000000" pitchFamily="34" charset="0"/>
              <a:cs typeface="Arial-Rounded" panose="020B0500000000000000" pitchFamily="34" charset="0"/>
            </a:endParaRPr>
          </a:p>
          <a:p>
            <a:pPr algn="ctr"/>
            <a:r>
              <a:rPr lang="vi-VN" sz="3200" dirty="0">
                <a:solidFill>
                  <a:srgbClr val="002060"/>
                </a:solidFill>
                <a:latin typeface="+mj-lt"/>
                <a:ea typeface="Arial-Rounded" panose="020B0500000000000000" pitchFamily="34" charset="0"/>
                <a:cs typeface="Arial-Rounded" panose="020B0500000000000000" pitchFamily="34" charset="0"/>
              </a:rPr>
              <a:t>Hoa xoan theo □ó</a:t>
            </a:r>
          </a:p>
          <a:p>
            <a:pPr algn="ctr"/>
            <a:endParaRPr lang="vi-VN" sz="3200" dirty="0">
              <a:solidFill>
                <a:srgbClr val="002060"/>
              </a:solidFill>
              <a:latin typeface="+mj-lt"/>
              <a:ea typeface="Arial-Rounded" panose="020B0500000000000000" pitchFamily="34" charset="0"/>
              <a:cs typeface="Arial-Rounded" panose="020B0500000000000000" pitchFamily="34" charset="0"/>
            </a:endParaRPr>
          </a:p>
          <a:p>
            <a:pPr algn="ctr"/>
            <a:r>
              <a:rPr lang="vi-VN" sz="3200" dirty="0">
                <a:solidFill>
                  <a:srgbClr val="002060"/>
                </a:solidFill>
                <a:latin typeface="+mj-lt"/>
                <a:ea typeface="Arial-Rounded" panose="020B0500000000000000" pitchFamily="34" charset="0"/>
                <a:cs typeface="Arial-Rounded" panose="020B0500000000000000" pitchFamily="34" charset="0"/>
              </a:rPr>
              <a:t>□ải tím một đường.</a:t>
            </a:r>
          </a:p>
          <a:p>
            <a:pPr algn="ctr"/>
            <a:endParaRPr lang="vi-VN" sz="3200" dirty="0">
              <a:solidFill>
                <a:srgbClr val="002060"/>
              </a:solidFill>
              <a:latin typeface="+mj-lt"/>
              <a:ea typeface="Arial-Rounded" panose="020B0500000000000000" pitchFamily="34" charset="0"/>
              <a:cs typeface="Arial-Rounded" panose="020B0500000000000000" pitchFamily="34" charset="0"/>
            </a:endParaRPr>
          </a:p>
          <a:p>
            <a:pPr algn="r"/>
            <a:r>
              <a:rPr lang="vi-VN" sz="3200" dirty="0">
                <a:solidFill>
                  <a:srgbClr val="002060"/>
                </a:solidFill>
                <a:latin typeface="+mj-lt"/>
                <a:ea typeface="Arial-Rounded" panose="020B0500000000000000" pitchFamily="34" charset="0"/>
                <a:cs typeface="Arial-Rounded" panose="020B0500000000000000" pitchFamily="34" charset="0"/>
              </a:rPr>
              <a:t>(Theo Nguyễn Bao)</a:t>
            </a:r>
            <a:r>
              <a:rPr lang="en-US" sz="3200" dirty="0" smtClean="0">
                <a:solidFill>
                  <a:srgbClr val="002060"/>
                </a:solidFill>
                <a:latin typeface="+mj-lt"/>
                <a:ea typeface="Arial-Rounded" panose="020B0500000000000000" pitchFamily="34" charset="0"/>
                <a:cs typeface="Arial-Rounded" panose="020B0500000000000000" pitchFamily="34" charset="0"/>
              </a:rPr>
              <a:t> </a:t>
            </a:r>
            <a:endParaRPr lang="en-US" sz="3200" dirty="0">
              <a:solidFill>
                <a:srgbClr val="002060"/>
              </a:solidFill>
              <a:latin typeface="+mj-lt"/>
              <a:ea typeface="Arial-Rounded" panose="020B0500000000000000" pitchFamily="34" charset="0"/>
              <a:cs typeface="Arial-Rounded" panose="020B0500000000000000" pitchFamily="34" charset="0"/>
            </a:endParaRPr>
          </a:p>
        </p:txBody>
      </p:sp>
      <p:pic>
        <p:nvPicPr>
          <p:cNvPr id="9" name="Picture 8"/>
          <p:cNvPicPr>
            <a:picLocks noChangeAspect="1"/>
          </p:cNvPicPr>
          <p:nvPr/>
        </p:nvPicPr>
        <p:blipFill rotWithShape="1">
          <a:blip r:embed="rId2"/>
          <a:srcRect l="13436" t="84985" r="12967" b="6114"/>
          <a:stretch/>
        </p:blipFill>
        <p:spPr>
          <a:xfrm>
            <a:off x="-57151" y="0"/>
            <a:ext cx="12249151" cy="312479"/>
          </a:xfrm>
          <a:prstGeom prst="rect">
            <a:avLst/>
          </a:prstGeom>
        </p:spPr>
      </p:pic>
      <p:pic>
        <p:nvPicPr>
          <p:cNvPr id="10" name="Picture 9"/>
          <p:cNvPicPr>
            <a:picLocks noChangeAspect="1"/>
          </p:cNvPicPr>
          <p:nvPr/>
        </p:nvPicPr>
        <p:blipFill rotWithShape="1">
          <a:blip r:embed="rId3"/>
          <a:srcRect l="7607" t="9720" r="7737" b="54882"/>
          <a:stretch/>
        </p:blipFill>
        <p:spPr>
          <a:xfrm>
            <a:off x="-57151" y="5825404"/>
            <a:ext cx="12211050" cy="1104900"/>
          </a:xfrm>
          <a:prstGeom prst="rect">
            <a:avLst/>
          </a:prstGeom>
        </p:spPr>
      </p:pic>
      <p:sp>
        <p:nvSpPr>
          <p:cNvPr id="14"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5"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6"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7"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Tree>
    <p:extLst>
      <p:ext uri="{BB962C8B-B14F-4D97-AF65-F5344CB8AC3E}">
        <p14:creationId xmlns:p14="http://schemas.microsoft.com/office/powerpoint/2010/main" val="49210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821841" y="0"/>
            <a:ext cx="5668841" cy="6858000"/>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10384418" y="4887918"/>
            <a:ext cx="1056732" cy="1007960"/>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8250054" y="5573456"/>
            <a:ext cx="1056732" cy="1007960"/>
          </a:xfrm>
          <a:prstGeom prst="rect">
            <a:avLst/>
          </a:prstGeom>
        </p:spPr>
      </p:pic>
      <p:pic>
        <p:nvPicPr>
          <p:cNvPr id="56" name="图片 55">
            <a:extLst>
              <a:ext uri="{FF2B5EF4-FFF2-40B4-BE49-F238E27FC236}">
                <a16:creationId xmlns:a16="http://schemas.microsoft.com/office/drawing/2014/main" id="{BAAF0A8D-9072-4A02-BB48-6BA11C62A603}"/>
              </a:ext>
            </a:extLst>
          </p:cNvPr>
          <p:cNvPicPr>
            <a:picLocks noChangeAspect="1"/>
          </p:cNvPicPr>
          <p:nvPr/>
        </p:nvPicPr>
        <p:blipFill>
          <a:blip r:embed="rId5"/>
          <a:stretch>
            <a:fillRect/>
          </a:stretch>
        </p:blipFill>
        <p:spPr>
          <a:xfrm>
            <a:off x="5806840" y="4887918"/>
            <a:ext cx="1056732" cy="1007960"/>
          </a:xfrm>
          <a:prstGeom prst="rect">
            <a:avLst/>
          </a:prstGeom>
        </p:spPr>
      </p:pic>
      <p:pic>
        <p:nvPicPr>
          <p:cNvPr id="57" name="图片 56">
            <a:extLst>
              <a:ext uri="{FF2B5EF4-FFF2-40B4-BE49-F238E27FC236}">
                <a16:creationId xmlns:a16="http://schemas.microsoft.com/office/drawing/2014/main" id="{63F67BE8-5F60-4FEB-87D0-52974DE89F0E}"/>
              </a:ext>
            </a:extLst>
          </p:cNvPr>
          <p:cNvPicPr>
            <a:picLocks noChangeAspect="1"/>
          </p:cNvPicPr>
          <p:nvPr/>
        </p:nvPicPr>
        <p:blipFill>
          <a:blip r:embed="rId5"/>
          <a:stretch>
            <a:fillRect/>
          </a:stretch>
        </p:blipFill>
        <p:spPr>
          <a:xfrm>
            <a:off x="3299078" y="5391898"/>
            <a:ext cx="1056732" cy="1007960"/>
          </a:xfrm>
          <a:prstGeom prst="rect">
            <a:avLst/>
          </a:prstGeom>
        </p:spPr>
      </p:pic>
      <p:sp>
        <p:nvSpPr>
          <p:cNvPr id="8" name="文本框 22">
            <a:extLst>
              <a:ext uri="{FF2B5EF4-FFF2-40B4-BE49-F238E27FC236}">
                <a16:creationId xmlns:a16="http://schemas.microsoft.com/office/drawing/2014/main" id="{0C9928D3-15CE-463A-8DD4-D2BDB8DB2C15}"/>
              </a:ext>
            </a:extLst>
          </p:cNvPr>
          <p:cNvSpPr txBox="1"/>
          <p:nvPr/>
        </p:nvSpPr>
        <p:spPr>
          <a:xfrm>
            <a:off x="1704108" y="2415571"/>
            <a:ext cx="8918171" cy="1569660"/>
          </a:xfrm>
          <a:prstGeom prst="rect">
            <a:avLst/>
          </a:prstGeom>
          <a:noFill/>
        </p:spPr>
        <p:txBody>
          <a:bodyPr wrap="square" rtlCol="0">
            <a:spAutoFit/>
          </a:bodyPr>
          <a:lstStyle/>
          <a:p>
            <a:pPr algn="ctr"/>
            <a:r>
              <a:rPr lang="en-US" altLang="zh-CN" sz="4800" dirty="0">
                <a:solidFill>
                  <a:srgbClr val="FF0000"/>
                </a:solidFill>
                <a:latin typeface="iCiel Cadena" panose="02000503000000020004" pitchFamily="2" charset="0"/>
                <a:ea typeface="思源黑体 CN Bold" panose="020B0800000000000000" pitchFamily="34" charset="-122"/>
              </a:rPr>
              <a:t>Tạm biệt và hẹn gặp lại các con </a:t>
            </a:r>
          </a:p>
          <a:p>
            <a:pPr algn="ctr"/>
            <a:r>
              <a:rPr lang="en-US" altLang="zh-CN" sz="4800" dirty="0">
                <a:solidFill>
                  <a:srgbClr val="FF0000"/>
                </a:solidFill>
                <a:latin typeface="iCiel Cadena" panose="02000503000000020004" pitchFamily="2" charset="0"/>
                <a:ea typeface="思源黑体 CN Bold" panose="020B0800000000000000" pitchFamily="34" charset="-122"/>
              </a:rPr>
              <a:t>trong các tiết học sau!</a:t>
            </a:r>
            <a:endParaRPr lang="zh-CN" altLang="en-US" sz="4800" dirty="0">
              <a:solidFill>
                <a:srgbClr val="FF0000"/>
              </a:solidFill>
              <a:latin typeface="iCiel Cadena" panose="02000503000000020004" pitchFamily="2" charset="0"/>
              <a:ea typeface="思源黑体 CN Bold" panose="020B0800000000000000" pitchFamily="34" charset="-122"/>
            </a:endParaRPr>
          </a:p>
        </p:txBody>
      </p:sp>
    </p:spTree>
    <p:extLst>
      <p:ext uri="{BB962C8B-B14F-4D97-AF65-F5344CB8AC3E}">
        <p14:creationId xmlns:p14="http://schemas.microsoft.com/office/powerpoint/2010/main" val="353615628"/>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35" presetClass="entr" presetSubtype="0"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anim calcmode="lin" valueType="num">
                                      <p:cBhvr>
                                        <p:cTn id="17" dur="500" fill="hold"/>
                                        <p:tgtEl>
                                          <p:spTgt spid="54"/>
                                        </p:tgtEl>
                                        <p:attrNameLst>
                                          <p:attrName>style.rotation</p:attrName>
                                        </p:attrNameLst>
                                      </p:cBhvr>
                                      <p:tavLst>
                                        <p:tav tm="0">
                                          <p:val>
                                            <p:fltVal val="720"/>
                                          </p:val>
                                        </p:tav>
                                        <p:tav tm="100000">
                                          <p:val>
                                            <p:fltVal val="0"/>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 calcmode="lin" valueType="num">
                                      <p:cBhvr>
                                        <p:cTn id="19" dur="500" fill="hold"/>
                                        <p:tgtEl>
                                          <p:spTgt spid="54"/>
                                        </p:tgtEl>
                                        <p:attrNameLst>
                                          <p:attrName>ppt_w</p:attrName>
                                        </p:attrNameLst>
                                      </p:cBhvr>
                                      <p:tavLst>
                                        <p:tav tm="0">
                                          <p:val>
                                            <p:fltVal val="0"/>
                                          </p:val>
                                        </p:tav>
                                        <p:tav tm="100000">
                                          <p:val>
                                            <p:strVal val="#ppt_w"/>
                                          </p:val>
                                        </p:tav>
                                      </p:tavLst>
                                    </p:anim>
                                  </p:childTnLst>
                                </p:cTn>
                              </p:par>
                            </p:childTnLst>
                          </p:cTn>
                        </p:par>
                        <p:par>
                          <p:cTn id="20" fill="hold">
                            <p:stCondLst>
                              <p:cond delay="1500"/>
                            </p:stCondLst>
                            <p:childTnLst>
                              <p:par>
                                <p:cTn id="21" presetID="35" presetClass="entr" presetSubtype="0"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anim calcmode="lin" valueType="num">
                                      <p:cBhvr>
                                        <p:cTn id="24" dur="500" fill="hold"/>
                                        <p:tgtEl>
                                          <p:spTgt spid="55"/>
                                        </p:tgtEl>
                                        <p:attrNameLst>
                                          <p:attrName>style.rotation</p:attrName>
                                        </p:attrNameLst>
                                      </p:cBhvr>
                                      <p:tavLst>
                                        <p:tav tm="0">
                                          <p:val>
                                            <p:fltVal val="720"/>
                                          </p:val>
                                        </p:tav>
                                        <p:tav tm="100000">
                                          <p:val>
                                            <p:fltVal val="0"/>
                                          </p:val>
                                        </p:tav>
                                      </p:tavLst>
                                    </p:anim>
                                    <p:anim calcmode="lin" valueType="num">
                                      <p:cBhvr>
                                        <p:cTn id="25" dur="500" fill="hold"/>
                                        <p:tgtEl>
                                          <p:spTgt spid="55"/>
                                        </p:tgtEl>
                                        <p:attrNameLst>
                                          <p:attrName>ppt_h</p:attrName>
                                        </p:attrNameLst>
                                      </p:cBhvr>
                                      <p:tavLst>
                                        <p:tav tm="0">
                                          <p:val>
                                            <p:fltVal val="0"/>
                                          </p:val>
                                        </p:tav>
                                        <p:tav tm="100000">
                                          <p:val>
                                            <p:strVal val="#ppt_h"/>
                                          </p:val>
                                        </p:tav>
                                      </p:tavLst>
                                    </p:anim>
                                    <p:anim calcmode="lin" valueType="num">
                                      <p:cBhvr>
                                        <p:cTn id="26" dur="500" fill="hold"/>
                                        <p:tgtEl>
                                          <p:spTgt spid="55"/>
                                        </p:tgtEl>
                                        <p:attrNameLst>
                                          <p:attrName>ppt_w</p:attrName>
                                        </p:attrNameLst>
                                      </p:cBhvr>
                                      <p:tavLst>
                                        <p:tav tm="0">
                                          <p:val>
                                            <p:fltVal val="0"/>
                                          </p:val>
                                        </p:tav>
                                        <p:tav tm="100000">
                                          <p:val>
                                            <p:strVal val="#ppt_w"/>
                                          </p:val>
                                        </p:tav>
                                      </p:tavLst>
                                    </p:anim>
                                  </p:childTnLst>
                                </p:cTn>
                              </p:par>
                            </p:childTnLst>
                          </p:cTn>
                        </p:par>
                        <p:par>
                          <p:cTn id="27" fill="hold">
                            <p:stCondLst>
                              <p:cond delay="2000"/>
                            </p:stCondLst>
                            <p:childTnLst>
                              <p:par>
                                <p:cTn id="28" presetID="35" presetClass="entr" presetSubtype="0"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anim calcmode="lin" valueType="num">
                                      <p:cBhvr>
                                        <p:cTn id="31" dur="500" fill="hold"/>
                                        <p:tgtEl>
                                          <p:spTgt spid="56"/>
                                        </p:tgtEl>
                                        <p:attrNameLst>
                                          <p:attrName>style.rotation</p:attrName>
                                        </p:attrNameLst>
                                      </p:cBhvr>
                                      <p:tavLst>
                                        <p:tav tm="0">
                                          <p:val>
                                            <p:fltVal val="720"/>
                                          </p:val>
                                        </p:tav>
                                        <p:tav tm="100000">
                                          <p:val>
                                            <p:fltVal val="0"/>
                                          </p:val>
                                        </p:tav>
                                      </p:tavLst>
                                    </p:anim>
                                    <p:anim calcmode="lin" valueType="num">
                                      <p:cBhvr>
                                        <p:cTn id="32" dur="500" fill="hold"/>
                                        <p:tgtEl>
                                          <p:spTgt spid="56"/>
                                        </p:tgtEl>
                                        <p:attrNameLst>
                                          <p:attrName>ppt_h</p:attrName>
                                        </p:attrNameLst>
                                      </p:cBhvr>
                                      <p:tavLst>
                                        <p:tav tm="0">
                                          <p:val>
                                            <p:fltVal val="0"/>
                                          </p:val>
                                        </p:tav>
                                        <p:tav tm="100000">
                                          <p:val>
                                            <p:strVal val="#ppt_h"/>
                                          </p:val>
                                        </p:tav>
                                      </p:tavLst>
                                    </p:anim>
                                    <p:anim calcmode="lin" valueType="num">
                                      <p:cBhvr>
                                        <p:cTn id="33" dur="500" fill="hold"/>
                                        <p:tgtEl>
                                          <p:spTgt spid="56"/>
                                        </p:tgtEl>
                                        <p:attrNameLst>
                                          <p:attrName>ppt_w</p:attrName>
                                        </p:attrNameLst>
                                      </p:cBhvr>
                                      <p:tavLst>
                                        <p:tav tm="0">
                                          <p:val>
                                            <p:fltVal val="0"/>
                                          </p:val>
                                        </p:tav>
                                        <p:tav tm="100000">
                                          <p:val>
                                            <p:strVal val="#ppt_w"/>
                                          </p:val>
                                        </p:tav>
                                      </p:tavLst>
                                    </p:anim>
                                  </p:childTnLst>
                                </p:cTn>
                              </p:par>
                            </p:childTnLst>
                          </p:cTn>
                        </p:par>
                        <p:par>
                          <p:cTn id="34" fill="hold">
                            <p:stCondLst>
                              <p:cond delay="2500"/>
                            </p:stCondLst>
                            <p:childTnLst>
                              <p:par>
                                <p:cTn id="35" presetID="35"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anim calcmode="lin" valueType="num">
                                      <p:cBhvr>
                                        <p:cTn id="38" dur="500" fill="hold"/>
                                        <p:tgtEl>
                                          <p:spTgt spid="57"/>
                                        </p:tgtEl>
                                        <p:attrNameLst>
                                          <p:attrName>style.rotation</p:attrName>
                                        </p:attrNameLst>
                                      </p:cBhvr>
                                      <p:tavLst>
                                        <p:tav tm="0">
                                          <p:val>
                                            <p:fltVal val="720"/>
                                          </p:val>
                                        </p:tav>
                                        <p:tav tm="100000">
                                          <p:val>
                                            <p:fltVal val="0"/>
                                          </p:val>
                                        </p:tav>
                                      </p:tavLst>
                                    </p:anim>
                                    <p:anim calcmode="lin" valueType="num">
                                      <p:cBhvr>
                                        <p:cTn id="39" dur="500" fill="hold"/>
                                        <p:tgtEl>
                                          <p:spTgt spid="57"/>
                                        </p:tgtEl>
                                        <p:attrNameLst>
                                          <p:attrName>ppt_h</p:attrName>
                                        </p:attrNameLst>
                                      </p:cBhvr>
                                      <p:tavLst>
                                        <p:tav tm="0">
                                          <p:val>
                                            <p:fltVal val="0"/>
                                          </p:val>
                                        </p:tav>
                                        <p:tav tm="100000">
                                          <p:val>
                                            <p:strVal val="#ppt_h"/>
                                          </p:val>
                                        </p:tav>
                                      </p:tavLst>
                                    </p:anim>
                                    <p:anim calcmode="lin" valueType="num">
                                      <p:cBhvr>
                                        <p:cTn id="40" dur="500" fill="hold"/>
                                        <p:tgtEl>
                                          <p:spTgt spid="57"/>
                                        </p:tgtEl>
                                        <p:attrNameLst>
                                          <p:attrName>ppt_w</p:attrName>
                                        </p:attrNameLst>
                                      </p:cBhvr>
                                      <p:tavLst>
                                        <p:tav tm="0">
                                          <p:val>
                                            <p:fltVal val="0"/>
                                          </p:val>
                                        </p:tav>
                                        <p:tav tm="100000">
                                          <p:val>
                                            <p:strVal val="#ppt_w"/>
                                          </p:val>
                                        </p:tav>
                                      </p:tavLst>
                                    </p:anim>
                                  </p:childTnLst>
                                </p:cTn>
                              </p:par>
                              <p:par>
                                <p:cTn id="41" presetID="56" presetClass="entr" presetSubtype="0" fill="hold" nodeType="withEffect">
                                  <p:stCondLst>
                                    <p:cond delay="0"/>
                                  </p:stCondLst>
                                  <p:iterate type="lt">
                                    <p:tmPct val="3000"/>
                                  </p:iterate>
                                  <p:childTnLst>
                                    <p:set>
                                      <p:cBhvr>
                                        <p:cTn id="42" dur="1" fill="hold">
                                          <p:stCondLst>
                                            <p:cond delay="0"/>
                                          </p:stCondLst>
                                        </p:cTn>
                                        <p:tgtEl>
                                          <p:spTgt spid="8">
                                            <p:txEl>
                                              <p:pRg st="0" end="0"/>
                                            </p:txEl>
                                          </p:spTgt>
                                        </p:tgtEl>
                                        <p:attrNameLst>
                                          <p:attrName>style.visibility</p:attrName>
                                        </p:attrNameLst>
                                      </p:cBhvr>
                                      <p:to>
                                        <p:strVal val="visible"/>
                                      </p:to>
                                    </p:set>
                                    <p:anim by="(-#ppt_w*2)" calcmode="lin" valueType="num">
                                      <p:cBhvr rctx="PPT">
                                        <p:cTn id="43" dur="500" autoRev="1" fill="hold">
                                          <p:stCondLst>
                                            <p:cond delay="0"/>
                                          </p:stCondLst>
                                        </p:cTn>
                                        <p:tgtEl>
                                          <p:spTgt spid="8">
                                            <p:txEl>
                                              <p:pRg st="0" end="0"/>
                                            </p:txEl>
                                          </p:spTgt>
                                        </p:tgtEl>
                                        <p:attrNameLst>
                                          <p:attrName>ppt_w</p:attrName>
                                        </p:attrNameLst>
                                      </p:cBhvr>
                                    </p:anim>
                                    <p:anim by="(#ppt_w*0.50)" calcmode="lin" valueType="num">
                                      <p:cBhvr>
                                        <p:cTn id="44" dur="500" decel="50000" autoRev="1" fill="hold">
                                          <p:stCondLst>
                                            <p:cond delay="0"/>
                                          </p:stCondLst>
                                        </p:cTn>
                                        <p:tgtEl>
                                          <p:spTgt spid="8">
                                            <p:txEl>
                                              <p:pRg st="0" end="0"/>
                                            </p:txEl>
                                          </p:spTgt>
                                        </p:tgtEl>
                                        <p:attrNameLst>
                                          <p:attrName>ppt_x</p:attrName>
                                        </p:attrNameLst>
                                      </p:cBhvr>
                                    </p:anim>
                                    <p:anim from="(-#ppt_h/2)" to="(#ppt_y)" calcmode="lin" valueType="num">
                                      <p:cBhvr>
                                        <p:cTn id="45" dur="1000" fill="hold">
                                          <p:stCondLst>
                                            <p:cond delay="0"/>
                                          </p:stCondLst>
                                        </p:cTn>
                                        <p:tgtEl>
                                          <p:spTgt spid="8">
                                            <p:txEl>
                                              <p:pRg st="0" end="0"/>
                                            </p:txEl>
                                          </p:spTgt>
                                        </p:tgtEl>
                                        <p:attrNameLst>
                                          <p:attrName>ppt_y</p:attrName>
                                        </p:attrNameLst>
                                      </p:cBhvr>
                                    </p:anim>
                                    <p:animRot by="21600000">
                                      <p:cBhvr>
                                        <p:cTn id="46" dur="1000" fill="hold">
                                          <p:stCondLst>
                                            <p:cond delay="0"/>
                                          </p:stCondLst>
                                        </p:cTn>
                                        <p:tgtEl>
                                          <p:spTgt spid="8">
                                            <p:txEl>
                                              <p:pRg st="0" end="0"/>
                                            </p:txEl>
                                          </p:spTgt>
                                        </p:tgtEl>
                                        <p:attrNameLst>
                                          <p:attrName>r</p:attrName>
                                        </p:attrNameLst>
                                      </p:cBhvr>
                                    </p:animRot>
                                  </p:childTnLst>
                                </p:cTn>
                              </p:par>
                              <p:par>
                                <p:cTn id="47" presetID="56" presetClass="entr" presetSubtype="0" fill="hold" nodeType="withEffect">
                                  <p:stCondLst>
                                    <p:cond delay="0"/>
                                  </p:stCondLst>
                                  <p:iterate type="lt">
                                    <p:tmPct val="3000"/>
                                  </p:iterate>
                                  <p:childTnLst>
                                    <p:set>
                                      <p:cBhvr>
                                        <p:cTn id="48" dur="1" fill="hold">
                                          <p:stCondLst>
                                            <p:cond delay="0"/>
                                          </p:stCondLst>
                                        </p:cTn>
                                        <p:tgtEl>
                                          <p:spTgt spid="8">
                                            <p:txEl>
                                              <p:pRg st="1" end="1"/>
                                            </p:txEl>
                                          </p:spTgt>
                                        </p:tgtEl>
                                        <p:attrNameLst>
                                          <p:attrName>style.visibility</p:attrName>
                                        </p:attrNameLst>
                                      </p:cBhvr>
                                      <p:to>
                                        <p:strVal val="visible"/>
                                      </p:to>
                                    </p:set>
                                    <p:anim by="(-#ppt_w*2)" calcmode="lin" valueType="num">
                                      <p:cBhvr rctx="PPT">
                                        <p:cTn id="49" dur="500" autoRev="1" fill="hold">
                                          <p:stCondLst>
                                            <p:cond delay="0"/>
                                          </p:stCondLst>
                                        </p:cTn>
                                        <p:tgtEl>
                                          <p:spTgt spid="8">
                                            <p:txEl>
                                              <p:pRg st="1" end="1"/>
                                            </p:txEl>
                                          </p:spTgt>
                                        </p:tgtEl>
                                        <p:attrNameLst>
                                          <p:attrName>ppt_w</p:attrName>
                                        </p:attrNameLst>
                                      </p:cBhvr>
                                    </p:anim>
                                    <p:anim by="(#ppt_w*0.50)" calcmode="lin" valueType="num">
                                      <p:cBhvr>
                                        <p:cTn id="50" dur="500" decel="50000" autoRev="1" fill="hold">
                                          <p:stCondLst>
                                            <p:cond delay="0"/>
                                          </p:stCondLst>
                                        </p:cTn>
                                        <p:tgtEl>
                                          <p:spTgt spid="8">
                                            <p:txEl>
                                              <p:pRg st="1" end="1"/>
                                            </p:txEl>
                                          </p:spTgt>
                                        </p:tgtEl>
                                        <p:attrNameLst>
                                          <p:attrName>ppt_x</p:attrName>
                                        </p:attrNameLst>
                                      </p:cBhvr>
                                    </p:anim>
                                    <p:anim from="(-#ppt_h/2)" to="(#ppt_y)" calcmode="lin" valueType="num">
                                      <p:cBhvr>
                                        <p:cTn id="51" dur="1000" fill="hold">
                                          <p:stCondLst>
                                            <p:cond delay="0"/>
                                          </p:stCondLst>
                                        </p:cTn>
                                        <p:tgtEl>
                                          <p:spTgt spid="8">
                                            <p:txEl>
                                              <p:pRg st="1" end="1"/>
                                            </p:txEl>
                                          </p:spTgt>
                                        </p:tgtEl>
                                        <p:attrNameLst>
                                          <p:attrName>ppt_y</p:attrName>
                                        </p:attrNameLst>
                                      </p:cBhvr>
                                    </p:anim>
                                    <p:animRot by="21600000">
                                      <p:cBhvr>
                                        <p:cTn id="52" dur="1000" fill="hold">
                                          <p:stCondLst>
                                            <p:cond delay="0"/>
                                          </p:stCondLst>
                                        </p:cTn>
                                        <p:tgtEl>
                                          <p:spTgt spid="8">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836</TotalTime>
  <Words>256</Words>
  <Application>Microsoft Office PowerPoint</Application>
  <PresentationFormat>Widescreen</PresentationFormat>
  <Paragraphs>49</Paragraphs>
  <Slides>8</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宋体</vt:lpstr>
      <vt:lpstr>Arial</vt:lpstr>
      <vt:lpstr>Arial Rounded MT Bold</vt:lpstr>
      <vt:lpstr>Arial-Rounded</vt:lpstr>
      <vt:lpstr>Calibri</vt:lpstr>
      <vt:lpstr>Calibri Light</vt:lpstr>
      <vt:lpstr>HP001 4 hàng</vt:lpstr>
      <vt:lpstr>iCiel Cadena</vt:lpstr>
      <vt:lpstr>Times New Roman</vt:lpstr>
      <vt:lpstr>思源黑体 CN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ANH KHOA</cp:lastModifiedBy>
  <cp:revision>159</cp:revision>
  <dcterms:created xsi:type="dcterms:W3CDTF">2021-06-02T14:23:54Z</dcterms:created>
  <dcterms:modified xsi:type="dcterms:W3CDTF">2024-02-20T02:22:53Z</dcterms:modified>
</cp:coreProperties>
</file>