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</p:sldMasterIdLst>
  <p:notesMasterIdLst>
    <p:notesMasterId r:id="rId7"/>
  </p:notesMasterIdLst>
  <p:sldIdLst>
    <p:sldId id="256" r:id="rId2"/>
    <p:sldId id="286" r:id="rId3"/>
    <p:sldId id="275" r:id="rId4"/>
    <p:sldId id="296" r:id="rId5"/>
    <p:sldId id="301" r:id="rId6"/>
  </p:sldIdLst>
  <p:sldSz cx="10972800" cy="6492875"/>
  <p:notesSz cx="6858000" cy="9144000"/>
  <p:defaultTextStyle>
    <a:defPPr>
      <a:defRPr lang="en-US"/>
    </a:defPPr>
    <a:lvl1pPr marL="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858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716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5745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4328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291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149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007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68656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68" d="100"/>
          <a:sy n="68" d="100"/>
        </p:scale>
        <p:origin x="852" y="60"/>
      </p:cViewPr>
      <p:guideLst>
        <p:guide orient="horz" pos="2045"/>
        <p:guide pos="34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685800"/>
            <a:ext cx="5794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8658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7315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75973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3463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93289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51947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10604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69262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017003"/>
            <a:ext cx="9326880" cy="1391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79296"/>
            <a:ext cx="7680960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5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60017"/>
            <a:ext cx="2468880" cy="55399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60017"/>
            <a:ext cx="7223760" cy="55399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72275"/>
            <a:ext cx="9326880" cy="1289557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51958"/>
            <a:ext cx="9326880" cy="142031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85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71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57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29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14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0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8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53383"/>
            <a:ext cx="4848226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59082"/>
            <a:ext cx="4848226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453383"/>
            <a:ext cx="4850130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059082"/>
            <a:ext cx="4850130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58512"/>
            <a:ext cx="3609976" cy="110018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8515"/>
            <a:ext cx="6134100" cy="55414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358697"/>
            <a:ext cx="3609976" cy="4441307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545013"/>
            <a:ext cx="6583680" cy="53656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80150"/>
            <a:ext cx="6583680" cy="3895725"/>
          </a:xfrm>
        </p:spPr>
        <p:txBody>
          <a:bodyPr/>
          <a:lstStyle>
            <a:lvl1pPr marL="0" indent="0">
              <a:buNone/>
              <a:defRPr sz="3900"/>
            </a:lvl1pPr>
            <a:lvl2pPr marL="558582" indent="0">
              <a:buNone/>
              <a:defRPr sz="3400"/>
            </a:lvl2pPr>
            <a:lvl3pPr marL="1117164" indent="0">
              <a:buNone/>
              <a:defRPr sz="2900"/>
            </a:lvl3pPr>
            <a:lvl4pPr marL="1675745" indent="0">
              <a:buNone/>
              <a:defRPr sz="2400"/>
            </a:lvl4pPr>
            <a:lvl5pPr marL="2234328" indent="0">
              <a:buNone/>
              <a:defRPr sz="2400"/>
            </a:lvl5pPr>
            <a:lvl6pPr marL="2792910" indent="0">
              <a:buNone/>
              <a:defRPr sz="2400"/>
            </a:lvl6pPr>
            <a:lvl7pPr marL="3351492" indent="0">
              <a:buNone/>
              <a:defRPr sz="2400"/>
            </a:lvl7pPr>
            <a:lvl8pPr marL="3910074" indent="0">
              <a:buNone/>
              <a:defRPr sz="2400"/>
            </a:lvl8pPr>
            <a:lvl9pPr marL="446865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81578"/>
            <a:ext cx="6583680" cy="762011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60017"/>
            <a:ext cx="9875520" cy="1082146"/>
          </a:xfrm>
          <a:prstGeom prst="rect">
            <a:avLst/>
          </a:prstGeom>
        </p:spPr>
        <p:txBody>
          <a:bodyPr vert="horz" lIns="111716" tIns="55859" rIns="111716" bIns="55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15005"/>
            <a:ext cx="9875520" cy="4284997"/>
          </a:xfrm>
          <a:prstGeom prst="rect">
            <a:avLst/>
          </a:prstGeom>
        </p:spPr>
        <p:txBody>
          <a:bodyPr vert="horz" lIns="111716" tIns="55859" rIns="111716" bIns="5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017934"/>
            <a:ext cx="34747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716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936" indent="-418936" algn="l" defTabSz="111716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7696" indent="-349114" algn="l" defTabSz="11171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645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5037" indent="-279292" algn="l" defTabSz="11171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619" indent="-279292" algn="l" defTabSz="11171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200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0782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936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47947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858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16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745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328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291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49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7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68656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1358" y="-18483"/>
            <a:ext cx="11103169" cy="24534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1838" y="13580"/>
            <a:ext cx="11103169" cy="22434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71688" y="2716713"/>
            <a:ext cx="6072312" cy="123096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18162" y="2662943"/>
            <a:ext cx="1190798" cy="1252666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91562" y="-1071407"/>
            <a:ext cx="2963560" cy="289926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" y="225196"/>
            <a:ext cx="1609836" cy="1220805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 21</a:t>
            </a:r>
            <a:endParaRPr lang="en-US" sz="3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2066" y="549798"/>
            <a:ext cx="8595360" cy="893536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9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 ĐẸP QUANH EM</a:t>
            </a:r>
            <a:endParaRPr lang="en-US" sz="49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0960" y="2729999"/>
            <a:ext cx="1188720" cy="1204352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1111" y="2889622"/>
            <a:ext cx="5630444" cy="815831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4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endParaRPr lang="en-US" sz="4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8258" y="4112155"/>
            <a:ext cx="4480106" cy="789976"/>
          </a:xfrm>
          <a:prstGeom prst="rect">
            <a:avLst/>
          </a:prstGeom>
          <a:noFill/>
        </p:spPr>
        <p:txBody>
          <a:bodyPr wrap="none" lIns="111776" tIns="55888" rIns="111776" bIns="5588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lang="en-US" sz="4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14" y="4520101"/>
            <a:ext cx="1916539" cy="1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4726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" y="1418813"/>
            <a:ext cx="731520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8720" y="1531538"/>
            <a:ext cx="9418320" cy="974583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/>
              <a:t>Kể tên những câu chuyện viết về thiên nhiên mà em đã đọc.</a:t>
            </a:r>
          </a:p>
          <a:p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65760" y="365081"/>
            <a:ext cx="2651760" cy="66896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r>
                <a:rPr lang="en-US" sz="29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mở</a:t>
              </a:r>
              <a:r>
                <a:rPr lang="en-US" sz="29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rộng</a:t>
              </a:r>
              <a:endParaRPr lang="en-US" sz="29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7772400" y="2383711"/>
            <a:ext cx="2318710" cy="1130241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776" tIns="55888" rIns="111776" bIns="55888" rtlCol="0" anchor="ctr"/>
          <a:lstStyle/>
          <a:p>
            <a:pPr algn="just">
              <a:lnSpc>
                <a:spcPct val="150000"/>
              </a:lnSpc>
            </a:pP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9" y="3150248"/>
            <a:ext cx="5833241" cy="3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73761" y="360715"/>
            <a:ext cx="749339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0159" y="473439"/>
            <a:ext cx="9085734" cy="543696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just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05220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4047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Đọc mở rộng trang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21275"/>
            <a:ext cx="6553200" cy="51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3397" y="841669"/>
            <a:ext cx="5906002" cy="1165562"/>
          </a:xfrm>
          <a:prstGeom prst="rect">
            <a:avLst/>
          </a:prstGeom>
          <a:noFill/>
        </p:spPr>
        <p:txBody>
          <a:bodyPr wrap="none" lIns="111776" tIns="55888" rIns="111776" bIns="55888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Ai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đọc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 hay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nhất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2533397" y="1775998"/>
            <a:ext cx="6323531" cy="4720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8898248" y="182842"/>
            <a:ext cx="2457552" cy="660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9317364" y="496734"/>
            <a:ext cx="1994155" cy="660974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81710" y="446697"/>
            <a:ext cx="1829216" cy="685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8858727" y="3200979"/>
            <a:ext cx="2248588" cy="3803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9588"/>
            <a:ext cx="2158463" cy="45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783469"/>
            <a:ext cx="10972800" cy="7050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0972800" cy="34869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92" y="1788628"/>
            <a:ext cx="1903280" cy="15344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" y="4617039"/>
            <a:ext cx="2107406" cy="1875836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44" y="401295"/>
            <a:ext cx="1198730" cy="2048138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" y="3588117"/>
            <a:ext cx="1198730" cy="2034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7" y="4765379"/>
            <a:ext cx="1001464" cy="1558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352418" y="2099381"/>
            <a:ext cx="8012831" cy="2115964"/>
          </a:xfrm>
          <a:prstGeom prst="rect">
            <a:avLst/>
          </a:prstGeom>
          <a:noFill/>
        </p:spPr>
        <p:txBody>
          <a:bodyPr wrap="square" lIns="83819" tIns="41910" rIns="83819" bIns="41910" rtlCol="0">
            <a:spAutoFit/>
          </a:bodyPr>
          <a:lstStyle/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83</Words>
  <Application>Microsoft Office PowerPoint</Application>
  <PresentationFormat>Custom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iCiel Cadena</vt:lpstr>
      <vt:lpstr>iCiel Crocante</vt:lpstr>
      <vt:lpstr>iCiel Mijas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ANH KHOA</cp:lastModifiedBy>
  <cp:revision>373</cp:revision>
  <dcterms:created xsi:type="dcterms:W3CDTF">2020-12-08T15:48:47Z</dcterms:created>
  <dcterms:modified xsi:type="dcterms:W3CDTF">2024-02-20T02:28:52Z</dcterms:modified>
</cp:coreProperties>
</file>