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</p:sldMasterIdLst>
  <p:notesMasterIdLst>
    <p:notesMasterId r:id="rId8"/>
  </p:notesMasterIdLst>
  <p:sldIdLst>
    <p:sldId id="398" r:id="rId2"/>
    <p:sldId id="405" r:id="rId3"/>
    <p:sldId id="406" r:id="rId4"/>
    <p:sldId id="402" r:id="rId5"/>
    <p:sldId id="404" r:id="rId6"/>
    <p:sldId id="42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宋体" panose="02010600030101010101" pitchFamily="2" charset="-122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C72B9"/>
    <a:srgbClr val="CC0099"/>
    <a:srgbClr val="F9F96D"/>
    <a:srgbClr val="FF0066"/>
    <a:srgbClr val="FFDDA0"/>
    <a:srgbClr val="FC34DF"/>
    <a:srgbClr val="CCFF00"/>
    <a:srgbClr val="FEACF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1" autoAdjust="0"/>
    <p:restoredTop sz="94704" autoAdjust="0"/>
  </p:normalViewPr>
  <p:slideViewPr>
    <p:cSldViewPr snapToGrid="0">
      <p:cViewPr varScale="1">
        <p:scale>
          <a:sx n="62" d="100"/>
          <a:sy n="62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76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4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2072-3F01-45B2-AD48-436164690AB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721D93-A677-4FC1-A276-19C844BDFE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9B2EFD-3583-4FCA-9CF4-8ADD093749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DF0D41-D4CD-4EE4-B0B3-FE3B0899A6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F9AE03-D3FB-42CC-A706-362F1BD0CC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4400" b="1" dirty="0">
                <a:solidFill>
                  <a:srgbClr val="0066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1849E2A-6FF8-4A48-B3E9-8FF78F433958}"/>
              </a:ext>
            </a:extLst>
          </p:cNvPr>
          <p:cNvSpPr txBox="1"/>
          <p:nvPr/>
        </p:nvSpPr>
        <p:spPr>
          <a:xfrm>
            <a:off x="2958097" y="1126982"/>
            <a:ext cx="6996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Bài</a:t>
            </a:r>
            <a:r>
              <a:rPr lang="en-US" altLang="zh-CN" sz="88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 44</a:t>
            </a:r>
          </a:p>
          <a:p>
            <a:pPr algn="ctr"/>
            <a:r>
              <a:rPr lang="en-US" altLang="zh-CN" sz="8800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Bảng</a:t>
            </a:r>
            <a:r>
              <a:rPr lang="en-US" altLang="zh-CN" sz="88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 chia 5</a:t>
            </a:r>
          </a:p>
          <a:p>
            <a:pPr algn="ctr"/>
            <a:r>
              <a:rPr lang="en-US" altLang="zh-CN" sz="8800" dirty="0" err="1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Tiết</a:t>
            </a:r>
            <a:r>
              <a:rPr lang="en-US" altLang="zh-CN" sz="8800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思源宋体 CN Heavy" panose="02020900000000000000" pitchFamily="18" charset="-122"/>
              </a:rPr>
              <a:t> 2</a:t>
            </a:r>
          </a:p>
        </p:txBody>
      </p:sp>
      <p:pic>
        <p:nvPicPr>
          <p:cNvPr id="13" name="PA_图片 5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087" y="3589378"/>
            <a:ext cx="2055442" cy="3597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566" y="29169"/>
            <a:ext cx="4225477" cy="5618077"/>
          </a:xfrm>
          <a:prstGeom prst="rect">
            <a:avLst/>
          </a:prstGeom>
        </p:spPr>
      </p:pic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91398">
            <a:off x="2458619" y="2117946"/>
            <a:ext cx="11452098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LUYỆN </a:t>
            </a:r>
          </a:p>
          <a:p>
            <a:pPr algn="ctr"/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TẬP</a:t>
            </a:r>
          </a:p>
        </p:txBody>
      </p:sp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14240" y="1518188"/>
            <a:ext cx="14252300" cy="5558459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523042" y="-2484893"/>
            <a:ext cx="5083385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4533256" y="150529"/>
            <a:ext cx="3125487" cy="950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8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endParaRPr lang="en-US" altLang="en-US" sz="4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B11C3-D5DF-45A9-9EAF-ACDE1C546D76}"/>
              </a:ext>
            </a:extLst>
          </p:cNvPr>
          <p:cNvSpPr txBox="1"/>
          <p:nvPr/>
        </p:nvSpPr>
        <p:spPr>
          <a:xfrm>
            <a:off x="247827" y="978199"/>
            <a:ext cx="97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72BB3-FF37-47AF-80DE-DFD19D7FAED7}"/>
              </a:ext>
            </a:extLst>
          </p:cNvPr>
          <p:cNvSpPr txBox="1"/>
          <p:nvPr/>
        </p:nvSpPr>
        <p:spPr>
          <a:xfrm>
            <a:off x="242728" y="3422610"/>
            <a:ext cx="97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0E2255-99F5-4131-BA5B-DBEE91A94230}"/>
              </a:ext>
            </a:extLst>
          </p:cNvPr>
          <p:cNvGrpSpPr/>
          <p:nvPr/>
        </p:nvGrpSpPr>
        <p:grpSpPr>
          <a:xfrm>
            <a:off x="929898" y="1518185"/>
            <a:ext cx="6007791" cy="1240513"/>
            <a:chOff x="929898" y="1518185"/>
            <a:chExt cx="6007791" cy="12405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7EFE09-FA12-4BBB-A7F7-EDC25040DCAF}"/>
                </a:ext>
              </a:extLst>
            </p:cNvPr>
            <p:cNvGrpSpPr/>
            <p:nvPr/>
          </p:nvGrpSpPr>
          <p:grpSpPr>
            <a:xfrm>
              <a:off x="929898" y="1518187"/>
              <a:ext cx="2820692" cy="1240511"/>
              <a:chOff x="929898" y="1518187"/>
              <a:chExt cx="2820692" cy="124051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271E5E3-01A2-40CB-B216-E3DFA05438D6}"/>
                  </a:ext>
                </a:extLst>
              </p:cNvPr>
              <p:cNvSpPr/>
              <p:nvPr/>
            </p:nvSpPr>
            <p:spPr>
              <a:xfrm>
                <a:off x="929898" y="1797803"/>
                <a:ext cx="1115878" cy="960895"/>
              </a:xfrm>
              <a:prstGeom prst="roundRect">
                <a:avLst/>
              </a:prstGeom>
              <a:solidFill>
                <a:srgbClr val="F9F96D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D19FB45-E393-4B62-8BF4-0466DAD1C2D6}"/>
                  </a:ext>
                </a:extLst>
              </p:cNvPr>
              <p:cNvCxnSpPr>
                <a:stCxn id="2" idx="3"/>
              </p:cNvCxnSpPr>
              <p:nvPr/>
            </p:nvCxnSpPr>
            <p:spPr>
              <a:xfrm flipV="1">
                <a:off x="2045776" y="2278250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8BFB1B-B789-489B-88E7-162A69C06065}"/>
                  </a:ext>
                </a:extLst>
              </p:cNvPr>
              <p:cNvSpPr txBox="1"/>
              <p:nvPr/>
            </p:nvSpPr>
            <p:spPr>
              <a:xfrm>
                <a:off x="2340099" y="1518187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: 2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FC76C2B-6852-458E-A01F-E5B2F33ADB1F}"/>
                </a:ext>
              </a:extLst>
            </p:cNvPr>
            <p:cNvGrpSpPr/>
            <p:nvPr/>
          </p:nvGrpSpPr>
          <p:grpSpPr>
            <a:xfrm>
              <a:off x="3536319" y="1518185"/>
              <a:ext cx="3401370" cy="1240513"/>
              <a:chOff x="3536319" y="1518185"/>
              <a:chExt cx="3401370" cy="1240513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41443DF-82CB-4834-8E2E-F576E14CE468}"/>
                  </a:ext>
                </a:extLst>
              </p:cNvPr>
              <p:cNvSpPr/>
              <p:nvPr/>
            </p:nvSpPr>
            <p:spPr>
              <a:xfrm>
                <a:off x="3536319" y="1797803"/>
                <a:ext cx="976393" cy="960895"/>
              </a:xfrm>
              <a:prstGeom prst="triangl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4CA4E7A-9C4E-4990-BE08-23998A35CA19}"/>
                  </a:ext>
                </a:extLst>
              </p:cNvPr>
              <p:cNvCxnSpPr/>
              <p:nvPr/>
            </p:nvCxnSpPr>
            <p:spPr>
              <a:xfrm flipV="1">
                <a:off x="4261886" y="2278248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076371-989A-43D1-A493-C23D6BC82503}"/>
                  </a:ext>
                </a:extLst>
              </p:cNvPr>
              <p:cNvSpPr txBox="1"/>
              <p:nvPr/>
            </p:nvSpPr>
            <p:spPr>
              <a:xfrm>
                <a:off x="4556209" y="1518185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x 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849839-39F0-4DFD-B8C8-83CB6D4F57B7}"/>
                  </a:ext>
                </a:extLst>
              </p:cNvPr>
              <p:cNvSpPr/>
              <p:nvPr/>
            </p:nvSpPr>
            <p:spPr>
              <a:xfrm>
                <a:off x="5961296" y="1797800"/>
                <a:ext cx="976393" cy="960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DF03598-5874-44FE-A9C2-5369310BEB42}"/>
              </a:ext>
            </a:extLst>
          </p:cNvPr>
          <p:cNvSpPr txBox="1"/>
          <p:nvPr/>
        </p:nvSpPr>
        <p:spPr>
          <a:xfrm>
            <a:off x="3543906" y="1989257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5BC6A33-7C00-4D0A-8D89-709FB9D1CDDB}"/>
              </a:ext>
            </a:extLst>
          </p:cNvPr>
          <p:cNvGrpSpPr/>
          <p:nvPr/>
        </p:nvGrpSpPr>
        <p:grpSpPr>
          <a:xfrm>
            <a:off x="929898" y="4039095"/>
            <a:ext cx="6452080" cy="1228940"/>
            <a:chOff x="929898" y="4039095"/>
            <a:chExt cx="6452080" cy="122894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53086DC-4FA9-4D7F-8DA1-0191AA971A05}"/>
                </a:ext>
              </a:extLst>
            </p:cNvPr>
            <p:cNvSpPr/>
            <p:nvPr/>
          </p:nvSpPr>
          <p:spPr>
            <a:xfrm>
              <a:off x="929898" y="4307140"/>
              <a:ext cx="976393" cy="960895"/>
            </a:xfrm>
            <a:prstGeom prst="ellipse">
              <a:avLst/>
            </a:prstGeom>
            <a:solidFill>
              <a:srgbClr val="DC72B9"/>
            </a:solidFill>
            <a:ln>
              <a:solidFill>
                <a:srgbClr val="DC7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B054113-9FFC-4CA7-B914-4E3B879A7197}"/>
                </a:ext>
              </a:extLst>
            </p:cNvPr>
            <p:cNvCxnSpPr/>
            <p:nvPr/>
          </p:nvCxnSpPr>
          <p:spPr>
            <a:xfrm flipV="1">
              <a:off x="1916302" y="4801126"/>
              <a:ext cx="17048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54F1BF-A011-414E-8A57-44643A1D77A0}"/>
                </a:ext>
              </a:extLst>
            </p:cNvPr>
            <p:cNvSpPr txBox="1"/>
            <p:nvPr/>
          </p:nvSpPr>
          <p:spPr>
            <a:xfrm>
              <a:off x="2210625" y="4041063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x 4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5814015-19A8-4971-A1A5-28EECCADE003}"/>
                </a:ext>
              </a:extLst>
            </p:cNvPr>
            <p:cNvSpPr/>
            <p:nvPr/>
          </p:nvSpPr>
          <p:spPr>
            <a:xfrm>
              <a:off x="3625818" y="4307139"/>
              <a:ext cx="1115878" cy="96089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185FC70-168E-41DC-AC02-8AD917A7825E}"/>
                </a:ext>
              </a:extLst>
            </p:cNvPr>
            <p:cNvCxnSpPr/>
            <p:nvPr/>
          </p:nvCxnSpPr>
          <p:spPr>
            <a:xfrm flipV="1">
              <a:off x="4762388" y="4799158"/>
              <a:ext cx="17048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E52831-D044-40CA-8501-B81E4D5C9DE8}"/>
                </a:ext>
              </a:extLst>
            </p:cNvPr>
            <p:cNvSpPr txBox="1"/>
            <p:nvPr/>
          </p:nvSpPr>
          <p:spPr>
            <a:xfrm>
              <a:off x="5056711" y="4039095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: 2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E8B2638-40D3-4A02-BF73-344C5FAF07EA}"/>
                </a:ext>
              </a:extLst>
            </p:cNvPr>
            <p:cNvSpPr/>
            <p:nvPr/>
          </p:nvSpPr>
          <p:spPr>
            <a:xfrm>
              <a:off x="6182456" y="4297418"/>
              <a:ext cx="1199522" cy="960895"/>
            </a:xfrm>
            <a:prstGeom prst="triangl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01C0C97-9417-42C3-A919-CB5ECE26E3B6}"/>
              </a:ext>
            </a:extLst>
          </p:cNvPr>
          <p:cNvSpPr txBox="1"/>
          <p:nvPr/>
        </p:nvSpPr>
        <p:spPr>
          <a:xfrm>
            <a:off x="5974287" y="1893526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F2BE26-ED5C-4A0B-B182-58EF9AC3E703}"/>
              </a:ext>
            </a:extLst>
          </p:cNvPr>
          <p:cNvSpPr txBox="1"/>
          <p:nvPr/>
        </p:nvSpPr>
        <p:spPr>
          <a:xfrm>
            <a:off x="3690324" y="4402865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6EF929-2793-4ABE-B444-FD2DB086F45E}"/>
              </a:ext>
            </a:extLst>
          </p:cNvPr>
          <p:cNvSpPr txBox="1"/>
          <p:nvPr/>
        </p:nvSpPr>
        <p:spPr>
          <a:xfrm>
            <a:off x="6294020" y="4393144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533E27-0259-4660-B6AD-0FE48A142705}"/>
              </a:ext>
            </a:extLst>
          </p:cNvPr>
          <p:cNvSpPr txBox="1"/>
          <p:nvPr/>
        </p:nvSpPr>
        <p:spPr>
          <a:xfrm>
            <a:off x="3536318" y="1902905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3463B4-8639-4707-A76E-C6ADE93610D2}"/>
              </a:ext>
            </a:extLst>
          </p:cNvPr>
          <p:cNvSpPr txBox="1"/>
          <p:nvPr/>
        </p:nvSpPr>
        <p:spPr>
          <a:xfrm>
            <a:off x="6033104" y="1891329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5AAA44-C47A-44E1-9B22-26B189086050}"/>
              </a:ext>
            </a:extLst>
          </p:cNvPr>
          <p:cNvSpPr txBox="1"/>
          <p:nvPr/>
        </p:nvSpPr>
        <p:spPr>
          <a:xfrm>
            <a:off x="3700670" y="4402864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C9DAA2-11F8-4E6F-8F23-1F5CD08E3133}"/>
              </a:ext>
            </a:extLst>
          </p:cNvPr>
          <p:cNvSpPr txBox="1"/>
          <p:nvPr/>
        </p:nvSpPr>
        <p:spPr>
          <a:xfrm>
            <a:off x="6281575" y="4441008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7A7C4AE8-4086-4B04-B2A2-2750B17D1732}"/>
              </a:ext>
            </a:extLst>
          </p:cNvPr>
          <p:cNvSpPr/>
          <p:nvPr/>
        </p:nvSpPr>
        <p:spPr>
          <a:xfrm>
            <a:off x="4205378" y="1873507"/>
            <a:ext cx="398281" cy="4475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88D1EC-7128-4C1F-814F-2445974B6279}"/>
              </a:ext>
            </a:extLst>
          </p:cNvPr>
          <p:cNvSpPr/>
          <p:nvPr/>
        </p:nvSpPr>
        <p:spPr>
          <a:xfrm>
            <a:off x="6996773" y="1877239"/>
            <a:ext cx="569191" cy="4475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-716458" y="-240681"/>
            <a:ext cx="4366260" cy="1531620"/>
          </a:xfrm>
          <a:prstGeom prst="rect">
            <a:avLst/>
          </a:prstGeom>
        </p:spPr>
      </p:pic>
      <p:pic>
        <p:nvPicPr>
          <p:cNvPr id="2" name="Picture 1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025585" y="-321869"/>
            <a:ext cx="4366260" cy="1531620"/>
          </a:xfrm>
          <a:prstGeom prst="rect">
            <a:avLst/>
          </a:prstGeom>
        </p:spPr>
      </p:pic>
      <p:pic>
        <p:nvPicPr>
          <p:cNvPr id="5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643199" y="4517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2515607" y="-300048"/>
            <a:ext cx="4366260" cy="1531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8509195" y="-452675"/>
            <a:ext cx="4366260" cy="15316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74382" y="3415563"/>
            <a:ext cx="6163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600" b="1" cap="none" spc="0" dirty="0">
              <a:ln/>
              <a:solidFill>
                <a:srgbClr val="FF0000"/>
              </a:solidFill>
              <a:effectLst/>
              <a:latin typeface="UTM Micra" panose="02040603050506020204" pitchFamily="18" charset="0"/>
            </a:endParaRPr>
          </a:p>
        </p:txBody>
      </p:sp>
      <p:pic>
        <p:nvPicPr>
          <p:cNvPr id="4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806174" y="548925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00EF43-7597-4309-9E11-270899836A7E}"/>
              </a:ext>
            </a:extLst>
          </p:cNvPr>
          <p:cNvGrpSpPr/>
          <p:nvPr/>
        </p:nvGrpSpPr>
        <p:grpSpPr>
          <a:xfrm>
            <a:off x="2869960" y="1698178"/>
            <a:ext cx="6452080" cy="1226972"/>
            <a:chOff x="2869960" y="1698178"/>
            <a:chExt cx="6452080" cy="122697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4103F27-FBF3-487D-AC37-49791AA5E384}"/>
                </a:ext>
              </a:extLst>
            </p:cNvPr>
            <p:cNvGrpSpPr/>
            <p:nvPr/>
          </p:nvGrpSpPr>
          <p:grpSpPr>
            <a:xfrm>
              <a:off x="2869960" y="1698178"/>
              <a:ext cx="6452080" cy="1226972"/>
              <a:chOff x="929898" y="4041063"/>
              <a:chExt cx="6452080" cy="122697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5AD546C-CED1-4CD8-AF41-0E771D0804C2}"/>
                  </a:ext>
                </a:extLst>
              </p:cNvPr>
              <p:cNvSpPr/>
              <p:nvPr/>
            </p:nvSpPr>
            <p:spPr>
              <a:xfrm>
                <a:off x="929898" y="4307140"/>
                <a:ext cx="976393" cy="960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DC7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FC9C949-2197-49FA-9B35-C33CE7F04B06}"/>
                  </a:ext>
                </a:extLst>
              </p:cNvPr>
              <p:cNvCxnSpPr/>
              <p:nvPr/>
            </p:nvCxnSpPr>
            <p:spPr>
              <a:xfrm flipV="1">
                <a:off x="1916302" y="4801126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A221FC-EA80-492A-BF89-008E2AEEEB43}"/>
                  </a:ext>
                </a:extLst>
              </p:cNvPr>
              <p:cNvSpPr txBox="1"/>
              <p:nvPr/>
            </p:nvSpPr>
            <p:spPr>
              <a:xfrm>
                <a:off x="2210625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: 5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1E29E11-D738-435F-BE82-164770C95F64}"/>
                  </a:ext>
                </a:extLst>
              </p:cNvPr>
              <p:cNvSpPr/>
              <p:nvPr/>
            </p:nvSpPr>
            <p:spPr>
              <a:xfrm>
                <a:off x="3625818" y="4307139"/>
                <a:ext cx="1115878" cy="9608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15179AB-441E-4F2E-AFD6-88A4D8024029}"/>
                  </a:ext>
                </a:extLst>
              </p:cNvPr>
              <p:cNvCxnSpPr/>
              <p:nvPr/>
            </p:nvCxnSpPr>
            <p:spPr>
              <a:xfrm flipV="1">
                <a:off x="4762388" y="4799158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B8C9FFF-CA6B-40EC-ABBA-4AA6A4369654}"/>
                  </a:ext>
                </a:extLst>
              </p:cNvPr>
              <p:cNvSpPr txBox="1"/>
              <p:nvPr/>
            </p:nvSpPr>
            <p:spPr>
              <a:xfrm>
                <a:off x="5089443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x 2</a:t>
                </a:r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4CF59570-18C5-4C26-8E14-4DA20F514EDC}"/>
                  </a:ext>
                </a:extLst>
              </p:cNvPr>
              <p:cNvSpPr/>
              <p:nvPr/>
            </p:nvSpPr>
            <p:spPr>
              <a:xfrm>
                <a:off x="6182456" y="4297418"/>
                <a:ext cx="1199522" cy="960895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0FB817B-AF37-4103-AFA8-B2B114F41B84}"/>
                </a:ext>
              </a:extLst>
            </p:cNvPr>
            <p:cNvSpPr txBox="1"/>
            <p:nvPr/>
          </p:nvSpPr>
          <p:spPr>
            <a:xfrm>
              <a:off x="8218584" y="2144873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542D284-A5E3-4CCC-8193-230B7B0B9491}"/>
              </a:ext>
            </a:extLst>
          </p:cNvPr>
          <p:cNvSpPr txBox="1"/>
          <p:nvPr/>
        </p:nvSpPr>
        <p:spPr>
          <a:xfrm>
            <a:off x="5635622" y="2059980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5C3E6C-0003-4557-9037-CA6BE77F8FEE}"/>
              </a:ext>
            </a:extLst>
          </p:cNvPr>
          <p:cNvSpPr txBox="1"/>
          <p:nvPr/>
        </p:nvSpPr>
        <p:spPr>
          <a:xfrm>
            <a:off x="2872904" y="2071552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CC9306A-BC88-4F5B-8F98-93D74726F4EB}"/>
              </a:ext>
            </a:extLst>
          </p:cNvPr>
          <p:cNvSpPr txBox="1"/>
          <p:nvPr/>
        </p:nvSpPr>
        <p:spPr>
          <a:xfrm>
            <a:off x="5635621" y="2050259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E4A5DA-62DF-4792-B788-640875621611}"/>
              </a:ext>
            </a:extLst>
          </p:cNvPr>
          <p:cNvSpPr txBox="1"/>
          <p:nvPr/>
        </p:nvSpPr>
        <p:spPr>
          <a:xfrm>
            <a:off x="2869959" y="2071551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108449-9255-4133-944B-E4A8C8DE1323}"/>
              </a:ext>
            </a:extLst>
          </p:cNvPr>
          <p:cNvSpPr txBox="1"/>
          <p:nvPr/>
        </p:nvSpPr>
        <p:spPr>
          <a:xfrm>
            <a:off x="6793171" y="1153186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4F742D-99E8-45F4-8EAC-08926A1C2D3A}"/>
              </a:ext>
            </a:extLst>
          </p:cNvPr>
          <p:cNvSpPr txBox="1"/>
          <p:nvPr/>
        </p:nvSpPr>
        <p:spPr>
          <a:xfrm>
            <a:off x="3924075" y="1188356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24B9356-E844-4B6A-B157-FCD8954D9FBC}"/>
              </a:ext>
            </a:extLst>
          </p:cNvPr>
          <p:cNvGrpSpPr/>
          <p:nvPr/>
        </p:nvGrpSpPr>
        <p:grpSpPr>
          <a:xfrm>
            <a:off x="2926463" y="3601195"/>
            <a:ext cx="6457193" cy="1249888"/>
            <a:chOff x="2926464" y="1698178"/>
            <a:chExt cx="6457193" cy="124988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E3DE5BA-B227-4E88-879C-08C2E82F71AC}"/>
                </a:ext>
              </a:extLst>
            </p:cNvPr>
            <p:cNvGrpSpPr/>
            <p:nvPr/>
          </p:nvGrpSpPr>
          <p:grpSpPr>
            <a:xfrm>
              <a:off x="2926464" y="1698178"/>
              <a:ext cx="6457193" cy="1249888"/>
              <a:chOff x="986402" y="4041063"/>
              <a:chExt cx="6457193" cy="124988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B5D5BA3-B69E-46A1-9CED-C929920B308B}"/>
                  </a:ext>
                </a:extLst>
              </p:cNvPr>
              <p:cNvSpPr/>
              <p:nvPr/>
            </p:nvSpPr>
            <p:spPr>
              <a:xfrm>
                <a:off x="6467202" y="4330056"/>
                <a:ext cx="976393" cy="960895"/>
              </a:xfrm>
              <a:prstGeom prst="ellipse">
                <a:avLst/>
              </a:prstGeom>
              <a:solidFill>
                <a:srgbClr val="DC72B9"/>
              </a:solidFill>
              <a:ln>
                <a:solidFill>
                  <a:srgbClr val="DC72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4E9A119-372A-481F-B14E-A15594B298FA}"/>
                  </a:ext>
                </a:extLst>
              </p:cNvPr>
              <p:cNvCxnSpPr/>
              <p:nvPr/>
            </p:nvCxnSpPr>
            <p:spPr>
              <a:xfrm flipV="1">
                <a:off x="1916302" y="4801126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9F4ED9-6962-42BF-BF85-77A4725D691E}"/>
                  </a:ext>
                </a:extLst>
              </p:cNvPr>
              <p:cNvSpPr txBox="1"/>
              <p:nvPr/>
            </p:nvSpPr>
            <p:spPr>
              <a:xfrm>
                <a:off x="2210625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x 2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823FA74D-C09E-486A-ADA4-D7F8B430D475}"/>
                  </a:ext>
                </a:extLst>
              </p:cNvPr>
              <p:cNvSpPr/>
              <p:nvPr/>
            </p:nvSpPr>
            <p:spPr>
              <a:xfrm>
                <a:off x="3625818" y="4307139"/>
                <a:ext cx="1115878" cy="9608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43F54AB-6468-459C-9B63-8BF02A35DC7A}"/>
                  </a:ext>
                </a:extLst>
              </p:cNvPr>
              <p:cNvCxnSpPr/>
              <p:nvPr/>
            </p:nvCxnSpPr>
            <p:spPr>
              <a:xfrm flipV="1">
                <a:off x="4762388" y="4799158"/>
                <a:ext cx="17048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666AED7-E7DD-477E-9A7B-CE07BC2C4E23}"/>
                  </a:ext>
                </a:extLst>
              </p:cNvPr>
              <p:cNvSpPr txBox="1"/>
              <p:nvPr/>
            </p:nvSpPr>
            <p:spPr>
              <a:xfrm>
                <a:off x="5089443" y="4041063"/>
                <a:ext cx="9763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: 4</a:t>
                </a:r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D9EAA3BD-02EA-45BB-B61B-568811F7C238}"/>
                  </a:ext>
                </a:extLst>
              </p:cNvPr>
              <p:cNvSpPr/>
              <p:nvPr/>
            </p:nvSpPr>
            <p:spPr>
              <a:xfrm>
                <a:off x="986402" y="4297795"/>
                <a:ext cx="1189763" cy="993156"/>
              </a:xfrm>
              <a:prstGeom prst="triangl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1E8D9E-540F-476E-8325-5487A57A435A}"/>
                </a:ext>
              </a:extLst>
            </p:cNvPr>
            <p:cNvSpPr txBox="1"/>
            <p:nvPr/>
          </p:nvSpPr>
          <p:spPr>
            <a:xfrm>
              <a:off x="8407263" y="2082897"/>
              <a:ext cx="9763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99E4A20-3470-48CA-8C1A-7F248B086329}"/>
              </a:ext>
            </a:extLst>
          </p:cNvPr>
          <p:cNvSpPr txBox="1"/>
          <p:nvPr/>
        </p:nvSpPr>
        <p:spPr>
          <a:xfrm>
            <a:off x="5635621" y="3969561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71F568-CADA-43B4-A30B-FECAB33CC731}"/>
              </a:ext>
            </a:extLst>
          </p:cNvPr>
          <p:cNvSpPr txBox="1"/>
          <p:nvPr/>
        </p:nvSpPr>
        <p:spPr>
          <a:xfrm>
            <a:off x="3126010" y="3967199"/>
            <a:ext cx="82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A0AF81C-6B58-4395-AA58-757EC47D9ECB}"/>
              </a:ext>
            </a:extLst>
          </p:cNvPr>
          <p:cNvSpPr txBox="1"/>
          <p:nvPr/>
        </p:nvSpPr>
        <p:spPr>
          <a:xfrm>
            <a:off x="5635620" y="3985913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BA3FFB-2927-4BD1-967E-C9846626AEC7}"/>
              </a:ext>
            </a:extLst>
          </p:cNvPr>
          <p:cNvSpPr txBox="1"/>
          <p:nvPr/>
        </p:nvSpPr>
        <p:spPr>
          <a:xfrm>
            <a:off x="3049809" y="4024420"/>
            <a:ext cx="976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921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" grpId="0" animBg="1"/>
      <p:bldP spid="56" grpId="0"/>
      <p:bldP spid="57" grpId="0"/>
      <p:bldP spid="58" grpId="0"/>
      <p:bldP spid="59" grpId="0"/>
      <p:bldP spid="61" grpId="0"/>
      <p:bldP spid="62" grpId="0"/>
      <p:bldP spid="73" grpId="0"/>
      <p:bldP spid="73" grpId="1"/>
      <p:bldP spid="74" grpId="0"/>
      <p:bldP spid="74" grpId="1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141123" y="271176"/>
            <a:ext cx="7329060" cy="2460878"/>
          </a:xfrm>
          <a:prstGeom prst="roundRect">
            <a:avLst>
              <a:gd name="adj" fmla="val 16475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just">
              <a:lnSpc>
                <a:spcPct val="125000"/>
              </a:lnSpc>
              <a:spcBef>
                <a:spcPct val="0"/>
              </a:spcBef>
            </a:pPr>
            <a:r>
              <a:rPr lang="en-US" alt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27E05-A382-471A-9DFA-159EF297B7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3" b="94273" l="816" r="97786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4665" y="158224"/>
            <a:ext cx="4721856" cy="2972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4572A9-0EC5-42C4-8A65-3E7012296078}"/>
              </a:ext>
            </a:extLst>
          </p:cNvPr>
          <p:cNvCxnSpPr>
            <a:cxnSpLocks/>
          </p:cNvCxnSpPr>
          <p:nvPr/>
        </p:nvCxnSpPr>
        <p:spPr>
          <a:xfrm>
            <a:off x="960895" y="867906"/>
            <a:ext cx="626131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3E92E0-834B-4484-A08D-69C4830A57DB}"/>
              </a:ext>
            </a:extLst>
          </p:cNvPr>
          <p:cNvCxnSpPr>
            <a:cxnSpLocks/>
          </p:cNvCxnSpPr>
          <p:nvPr/>
        </p:nvCxnSpPr>
        <p:spPr>
          <a:xfrm>
            <a:off x="4657240" y="1501615"/>
            <a:ext cx="256497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BBA40C-3911-4660-ADC1-41CA034CD017}"/>
              </a:ext>
            </a:extLst>
          </p:cNvPr>
          <p:cNvCxnSpPr>
            <a:cxnSpLocks/>
          </p:cNvCxnSpPr>
          <p:nvPr/>
        </p:nvCxnSpPr>
        <p:spPr>
          <a:xfrm>
            <a:off x="377124" y="2072469"/>
            <a:ext cx="210260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F0E97E-1F67-4923-9885-4652C5B65C7E}"/>
              </a:ext>
            </a:extLst>
          </p:cNvPr>
          <p:cNvCxnSpPr>
            <a:cxnSpLocks/>
          </p:cNvCxnSpPr>
          <p:nvPr/>
        </p:nvCxnSpPr>
        <p:spPr>
          <a:xfrm>
            <a:off x="2869768" y="2081080"/>
            <a:ext cx="43524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110B1-E632-427F-96DC-AA1C68917485}"/>
              </a:ext>
            </a:extLst>
          </p:cNvPr>
          <p:cNvCxnSpPr>
            <a:cxnSpLocks/>
          </p:cNvCxnSpPr>
          <p:nvPr/>
        </p:nvCxnSpPr>
        <p:spPr>
          <a:xfrm>
            <a:off x="377124" y="2702781"/>
            <a:ext cx="6209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9A4CEB-EB3B-4392-BE01-4490638E561D}"/>
              </a:ext>
            </a:extLst>
          </p:cNvPr>
          <p:cNvCxnSpPr>
            <a:cxnSpLocks/>
          </p:cNvCxnSpPr>
          <p:nvPr/>
        </p:nvCxnSpPr>
        <p:spPr>
          <a:xfrm>
            <a:off x="377124" y="1501615"/>
            <a:ext cx="3993398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C16A54-CDC2-4466-85AD-E7CF909B93A0}"/>
              </a:ext>
            </a:extLst>
          </p:cNvPr>
          <p:cNvGrpSpPr/>
          <p:nvPr/>
        </p:nvGrpSpPr>
        <p:grpSpPr>
          <a:xfrm>
            <a:off x="1301210" y="3266040"/>
            <a:ext cx="9748434" cy="3366204"/>
            <a:chOff x="-33801" y="1617861"/>
            <a:chExt cx="4635160" cy="2683071"/>
          </a:xfrm>
        </p:grpSpPr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92384A90-2744-46B7-8523-5760D2A7CB03}"/>
                </a:ext>
              </a:extLst>
            </p:cNvPr>
            <p:cNvSpPr/>
            <p:nvPr/>
          </p:nvSpPr>
          <p:spPr>
            <a:xfrm>
              <a:off x="-33801" y="1617861"/>
              <a:ext cx="4635160" cy="2683071"/>
            </a:xfrm>
            <a:custGeom>
              <a:avLst/>
              <a:gdLst>
                <a:gd name="connsiteX0" fmla="*/ 0 w 4635160"/>
                <a:gd name="connsiteY0" fmla="*/ 447187 h 2683071"/>
                <a:gd name="connsiteX1" fmla="*/ 447187 w 4635160"/>
                <a:gd name="connsiteY1" fmla="*/ 0 h 2683071"/>
                <a:gd name="connsiteX2" fmla="*/ 981585 w 4635160"/>
                <a:gd name="connsiteY2" fmla="*/ 0 h 2683071"/>
                <a:gd name="connsiteX3" fmla="*/ 1553391 w 4635160"/>
                <a:gd name="connsiteY3" fmla="*/ 0 h 2683071"/>
                <a:gd name="connsiteX4" fmla="*/ 1975565 w 4635160"/>
                <a:gd name="connsiteY4" fmla="*/ 0 h 2683071"/>
                <a:gd name="connsiteX5" fmla="*/ 2472555 w 4635160"/>
                <a:gd name="connsiteY5" fmla="*/ 0 h 2683071"/>
                <a:gd name="connsiteX6" fmla="*/ 3006953 w 4635160"/>
                <a:gd name="connsiteY6" fmla="*/ 0 h 2683071"/>
                <a:gd name="connsiteX7" fmla="*/ 3616167 w 4635160"/>
                <a:gd name="connsiteY7" fmla="*/ 0 h 2683071"/>
                <a:gd name="connsiteX8" fmla="*/ 4187973 w 4635160"/>
                <a:gd name="connsiteY8" fmla="*/ 0 h 2683071"/>
                <a:gd name="connsiteX9" fmla="*/ 4635160 w 4635160"/>
                <a:gd name="connsiteY9" fmla="*/ 447187 h 2683071"/>
                <a:gd name="connsiteX10" fmla="*/ 4635160 w 4635160"/>
                <a:gd name="connsiteY10" fmla="*/ 1025532 h 2683071"/>
                <a:gd name="connsiteX11" fmla="*/ 4635160 w 4635160"/>
                <a:gd name="connsiteY11" fmla="*/ 1621765 h 2683071"/>
                <a:gd name="connsiteX12" fmla="*/ 4635160 w 4635160"/>
                <a:gd name="connsiteY12" fmla="*/ 2235884 h 2683071"/>
                <a:gd name="connsiteX13" fmla="*/ 4187973 w 4635160"/>
                <a:gd name="connsiteY13" fmla="*/ 2683071 h 2683071"/>
                <a:gd name="connsiteX14" fmla="*/ 3690983 w 4635160"/>
                <a:gd name="connsiteY14" fmla="*/ 2683071 h 2683071"/>
                <a:gd name="connsiteX15" fmla="*/ 3193993 w 4635160"/>
                <a:gd name="connsiteY15" fmla="*/ 2683071 h 2683071"/>
                <a:gd name="connsiteX16" fmla="*/ 2771818 w 4635160"/>
                <a:gd name="connsiteY16" fmla="*/ 2683071 h 2683071"/>
                <a:gd name="connsiteX17" fmla="*/ 2349644 w 4635160"/>
                <a:gd name="connsiteY17" fmla="*/ 2683071 h 2683071"/>
                <a:gd name="connsiteX18" fmla="*/ 1927469 w 4635160"/>
                <a:gd name="connsiteY18" fmla="*/ 2683071 h 2683071"/>
                <a:gd name="connsiteX19" fmla="*/ 1430479 w 4635160"/>
                <a:gd name="connsiteY19" fmla="*/ 2683071 h 2683071"/>
                <a:gd name="connsiteX20" fmla="*/ 447187 w 4635160"/>
                <a:gd name="connsiteY20" fmla="*/ 2683071 h 2683071"/>
                <a:gd name="connsiteX21" fmla="*/ 0 w 4635160"/>
                <a:gd name="connsiteY21" fmla="*/ 2235884 h 2683071"/>
                <a:gd name="connsiteX22" fmla="*/ 0 w 4635160"/>
                <a:gd name="connsiteY22" fmla="*/ 1693313 h 2683071"/>
                <a:gd name="connsiteX23" fmla="*/ 0 w 4635160"/>
                <a:gd name="connsiteY23" fmla="*/ 1079193 h 2683071"/>
                <a:gd name="connsiteX24" fmla="*/ 0 w 4635160"/>
                <a:gd name="connsiteY24" fmla="*/ 447187 h 268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5160" h="2683071" fill="none" extrusionOk="0">
                  <a:moveTo>
                    <a:pt x="0" y="447187"/>
                  </a:moveTo>
                  <a:cubicBezTo>
                    <a:pt x="36510" y="156731"/>
                    <a:pt x="142605" y="41226"/>
                    <a:pt x="447187" y="0"/>
                  </a:cubicBezTo>
                  <a:cubicBezTo>
                    <a:pt x="675533" y="-21163"/>
                    <a:pt x="794014" y="26749"/>
                    <a:pt x="981585" y="0"/>
                  </a:cubicBezTo>
                  <a:cubicBezTo>
                    <a:pt x="1169156" y="-26749"/>
                    <a:pt x="1273129" y="13823"/>
                    <a:pt x="1553391" y="0"/>
                  </a:cubicBezTo>
                  <a:cubicBezTo>
                    <a:pt x="1833653" y="-13823"/>
                    <a:pt x="1862236" y="14762"/>
                    <a:pt x="1975565" y="0"/>
                  </a:cubicBezTo>
                  <a:cubicBezTo>
                    <a:pt x="2088894" y="-14762"/>
                    <a:pt x="2318466" y="3097"/>
                    <a:pt x="2472555" y="0"/>
                  </a:cubicBezTo>
                  <a:cubicBezTo>
                    <a:pt x="2626644" y="-3097"/>
                    <a:pt x="2769258" y="9446"/>
                    <a:pt x="3006953" y="0"/>
                  </a:cubicBezTo>
                  <a:cubicBezTo>
                    <a:pt x="3244648" y="-9446"/>
                    <a:pt x="3440371" y="39139"/>
                    <a:pt x="3616167" y="0"/>
                  </a:cubicBezTo>
                  <a:cubicBezTo>
                    <a:pt x="3791963" y="-39139"/>
                    <a:pt x="3975687" y="4912"/>
                    <a:pt x="4187973" y="0"/>
                  </a:cubicBezTo>
                  <a:cubicBezTo>
                    <a:pt x="4437966" y="25784"/>
                    <a:pt x="4590496" y="239219"/>
                    <a:pt x="4635160" y="447187"/>
                  </a:cubicBezTo>
                  <a:cubicBezTo>
                    <a:pt x="4663552" y="623352"/>
                    <a:pt x="4575163" y="835388"/>
                    <a:pt x="4635160" y="1025532"/>
                  </a:cubicBezTo>
                  <a:cubicBezTo>
                    <a:pt x="4695157" y="1215676"/>
                    <a:pt x="4599771" y="1484356"/>
                    <a:pt x="4635160" y="1621765"/>
                  </a:cubicBezTo>
                  <a:cubicBezTo>
                    <a:pt x="4670549" y="1759174"/>
                    <a:pt x="4583645" y="2096531"/>
                    <a:pt x="4635160" y="2235884"/>
                  </a:cubicBezTo>
                  <a:cubicBezTo>
                    <a:pt x="4648233" y="2484242"/>
                    <a:pt x="4389088" y="2711004"/>
                    <a:pt x="4187973" y="2683071"/>
                  </a:cubicBezTo>
                  <a:cubicBezTo>
                    <a:pt x="3968871" y="2712016"/>
                    <a:pt x="3839614" y="2677452"/>
                    <a:pt x="3690983" y="2683071"/>
                  </a:cubicBezTo>
                  <a:cubicBezTo>
                    <a:pt x="3542352" y="2688690"/>
                    <a:pt x="3348397" y="2682871"/>
                    <a:pt x="3193993" y="2683071"/>
                  </a:cubicBezTo>
                  <a:cubicBezTo>
                    <a:pt x="3039589" y="2683271"/>
                    <a:pt x="2884851" y="2665629"/>
                    <a:pt x="2771818" y="2683071"/>
                  </a:cubicBezTo>
                  <a:cubicBezTo>
                    <a:pt x="2658785" y="2700513"/>
                    <a:pt x="2466948" y="2653224"/>
                    <a:pt x="2349644" y="2683071"/>
                  </a:cubicBezTo>
                  <a:cubicBezTo>
                    <a:pt x="2232340" y="2712918"/>
                    <a:pt x="2129407" y="2668644"/>
                    <a:pt x="1927469" y="2683071"/>
                  </a:cubicBezTo>
                  <a:cubicBezTo>
                    <a:pt x="1725531" y="2697498"/>
                    <a:pt x="1597724" y="2669701"/>
                    <a:pt x="1430479" y="2683071"/>
                  </a:cubicBezTo>
                  <a:cubicBezTo>
                    <a:pt x="1263234" y="2696441"/>
                    <a:pt x="664524" y="2660298"/>
                    <a:pt x="447187" y="2683071"/>
                  </a:cubicBezTo>
                  <a:cubicBezTo>
                    <a:pt x="142258" y="2644562"/>
                    <a:pt x="22163" y="2517099"/>
                    <a:pt x="0" y="2235884"/>
                  </a:cubicBezTo>
                  <a:cubicBezTo>
                    <a:pt x="-49220" y="1988115"/>
                    <a:pt x="61618" y="1896542"/>
                    <a:pt x="0" y="1693313"/>
                  </a:cubicBezTo>
                  <a:cubicBezTo>
                    <a:pt x="-61618" y="1490084"/>
                    <a:pt x="23429" y="1275181"/>
                    <a:pt x="0" y="1079193"/>
                  </a:cubicBezTo>
                  <a:cubicBezTo>
                    <a:pt x="-23429" y="883205"/>
                    <a:pt x="13738" y="679557"/>
                    <a:pt x="0" y="447187"/>
                  </a:cubicBezTo>
                  <a:close/>
                </a:path>
                <a:path w="4635160" h="2683071" stroke="0" extrusionOk="0">
                  <a:moveTo>
                    <a:pt x="0" y="447187"/>
                  </a:moveTo>
                  <a:cubicBezTo>
                    <a:pt x="-29453" y="219813"/>
                    <a:pt x="235678" y="-56020"/>
                    <a:pt x="447187" y="0"/>
                  </a:cubicBezTo>
                  <a:cubicBezTo>
                    <a:pt x="600232" y="-17474"/>
                    <a:pt x="782894" y="27293"/>
                    <a:pt x="906769" y="0"/>
                  </a:cubicBezTo>
                  <a:cubicBezTo>
                    <a:pt x="1030644" y="-27293"/>
                    <a:pt x="1271743" y="30138"/>
                    <a:pt x="1366352" y="0"/>
                  </a:cubicBezTo>
                  <a:cubicBezTo>
                    <a:pt x="1460961" y="-30138"/>
                    <a:pt x="1665145" y="754"/>
                    <a:pt x="1825934" y="0"/>
                  </a:cubicBezTo>
                  <a:cubicBezTo>
                    <a:pt x="1986723" y="-754"/>
                    <a:pt x="2084684" y="36648"/>
                    <a:pt x="2322924" y="0"/>
                  </a:cubicBezTo>
                  <a:cubicBezTo>
                    <a:pt x="2561164" y="-36648"/>
                    <a:pt x="2667233" y="23384"/>
                    <a:pt x="2819914" y="0"/>
                  </a:cubicBezTo>
                  <a:cubicBezTo>
                    <a:pt x="2972595" y="-23384"/>
                    <a:pt x="3126736" y="57531"/>
                    <a:pt x="3316904" y="0"/>
                  </a:cubicBezTo>
                  <a:cubicBezTo>
                    <a:pt x="3507072" y="-57531"/>
                    <a:pt x="3844111" y="94879"/>
                    <a:pt x="4187973" y="0"/>
                  </a:cubicBezTo>
                  <a:cubicBezTo>
                    <a:pt x="4437202" y="30356"/>
                    <a:pt x="4618945" y="215187"/>
                    <a:pt x="4635160" y="447187"/>
                  </a:cubicBezTo>
                  <a:cubicBezTo>
                    <a:pt x="4686856" y="559467"/>
                    <a:pt x="4630796" y="734762"/>
                    <a:pt x="4635160" y="989758"/>
                  </a:cubicBezTo>
                  <a:cubicBezTo>
                    <a:pt x="4639524" y="1244754"/>
                    <a:pt x="4614400" y="1458137"/>
                    <a:pt x="4635160" y="1621765"/>
                  </a:cubicBezTo>
                  <a:cubicBezTo>
                    <a:pt x="4655920" y="1785393"/>
                    <a:pt x="4606987" y="1988705"/>
                    <a:pt x="4635160" y="2235884"/>
                  </a:cubicBezTo>
                  <a:cubicBezTo>
                    <a:pt x="4625541" y="2481029"/>
                    <a:pt x="4426774" y="2670346"/>
                    <a:pt x="4187973" y="2683071"/>
                  </a:cubicBezTo>
                  <a:cubicBezTo>
                    <a:pt x="4050878" y="2705516"/>
                    <a:pt x="3756342" y="2667756"/>
                    <a:pt x="3616167" y="2683071"/>
                  </a:cubicBezTo>
                  <a:cubicBezTo>
                    <a:pt x="3475992" y="2698386"/>
                    <a:pt x="3279929" y="2677483"/>
                    <a:pt x="3193993" y="2683071"/>
                  </a:cubicBezTo>
                  <a:cubicBezTo>
                    <a:pt x="3108057" y="2688659"/>
                    <a:pt x="2841593" y="2638087"/>
                    <a:pt x="2659595" y="2683071"/>
                  </a:cubicBezTo>
                  <a:cubicBezTo>
                    <a:pt x="2477597" y="2728055"/>
                    <a:pt x="2420136" y="2679614"/>
                    <a:pt x="2200012" y="2683071"/>
                  </a:cubicBezTo>
                  <a:cubicBezTo>
                    <a:pt x="1979888" y="2686528"/>
                    <a:pt x="1773518" y="2677304"/>
                    <a:pt x="1665614" y="2683071"/>
                  </a:cubicBezTo>
                  <a:cubicBezTo>
                    <a:pt x="1557710" y="2688838"/>
                    <a:pt x="1409433" y="2663466"/>
                    <a:pt x="1206032" y="2683071"/>
                  </a:cubicBezTo>
                  <a:cubicBezTo>
                    <a:pt x="1002631" y="2702676"/>
                    <a:pt x="742226" y="2664452"/>
                    <a:pt x="447187" y="2683071"/>
                  </a:cubicBezTo>
                  <a:cubicBezTo>
                    <a:pt x="200230" y="2750121"/>
                    <a:pt x="-1210" y="2555050"/>
                    <a:pt x="0" y="2235884"/>
                  </a:cubicBezTo>
                  <a:cubicBezTo>
                    <a:pt x="-31196" y="2084925"/>
                    <a:pt x="23279" y="1795906"/>
                    <a:pt x="0" y="1621765"/>
                  </a:cubicBezTo>
                  <a:cubicBezTo>
                    <a:pt x="-23279" y="1447624"/>
                    <a:pt x="4660" y="1170008"/>
                    <a:pt x="0" y="1025532"/>
                  </a:cubicBezTo>
                  <a:cubicBezTo>
                    <a:pt x="-4660" y="881056"/>
                    <a:pt x="29939" y="605141"/>
                    <a:pt x="0" y="447187"/>
                  </a:cubicBezTo>
                  <a:close/>
                </a:path>
              </a:pathLst>
            </a:custGeom>
            <a:solidFill>
              <a:schemeClr val="bg1">
                <a:alpha val="72000"/>
              </a:schemeClr>
            </a:solidFill>
            <a:ln w="38100">
              <a:solidFill>
                <a:srgbClr val="FE8A8D"/>
              </a:solidFill>
              <a:extLst>
                <a:ext uri="{C807C97D-BFC1-408E-A445-0C87EB9F89A2}">
                  <ask:lineSketchStyleProps xmlns:ask="http://schemas.microsoft.com/office/drawing/2018/sketchyshapes" xmlns="" sd="2833997574">
                    <a:custGeom>
                      <a:avLst/>
                      <a:gdLst>
                        <a:gd name="connsiteX0" fmla="*/ 0 w 9748434"/>
                        <a:gd name="connsiteY0" fmla="*/ 561044 h 3366204"/>
                        <a:gd name="connsiteX1" fmla="*/ 940501 w 9748434"/>
                        <a:gd name="connsiteY1" fmla="*/ 0 h 3366204"/>
                        <a:gd name="connsiteX2" fmla="*/ 2064419 w 9748434"/>
                        <a:gd name="connsiteY2" fmla="*/ 0 h 3366204"/>
                        <a:gd name="connsiteX3" fmla="*/ 3267013 w 9748434"/>
                        <a:gd name="connsiteY3" fmla="*/ 0 h 3366204"/>
                        <a:gd name="connsiteX4" fmla="*/ 4154908 w 9748434"/>
                        <a:gd name="connsiteY4" fmla="*/ 0 h 3366204"/>
                        <a:gd name="connsiteX5" fmla="*/ 5200152 w 9748434"/>
                        <a:gd name="connsiteY5" fmla="*/ 0 h 3366204"/>
                        <a:gd name="connsiteX6" fmla="*/ 6324071 w 9748434"/>
                        <a:gd name="connsiteY6" fmla="*/ 0 h 3366204"/>
                        <a:gd name="connsiteX7" fmla="*/ 7605339 w 9748434"/>
                        <a:gd name="connsiteY7" fmla="*/ 0 h 3366204"/>
                        <a:gd name="connsiteX8" fmla="*/ 8807932 w 9748434"/>
                        <a:gd name="connsiteY8" fmla="*/ 0 h 3366204"/>
                        <a:gd name="connsiteX9" fmla="*/ 9748434 w 9748434"/>
                        <a:gd name="connsiteY9" fmla="*/ 561044 h 3366204"/>
                        <a:gd name="connsiteX10" fmla="*/ 9748434 w 9748434"/>
                        <a:gd name="connsiteY10" fmla="*/ 1286641 h 3366204"/>
                        <a:gd name="connsiteX11" fmla="*/ 9748434 w 9748434"/>
                        <a:gd name="connsiteY11" fmla="*/ 2034680 h 3366204"/>
                        <a:gd name="connsiteX12" fmla="*/ 9748434 w 9748434"/>
                        <a:gd name="connsiteY12" fmla="*/ 2805159 h 3366204"/>
                        <a:gd name="connsiteX13" fmla="*/ 8807932 w 9748434"/>
                        <a:gd name="connsiteY13" fmla="*/ 3366204 h 3366204"/>
                        <a:gd name="connsiteX14" fmla="*/ 7762688 w 9748434"/>
                        <a:gd name="connsiteY14" fmla="*/ 3366204 h 3366204"/>
                        <a:gd name="connsiteX15" fmla="*/ 6717444 w 9748434"/>
                        <a:gd name="connsiteY15" fmla="*/ 3366204 h 3366204"/>
                        <a:gd name="connsiteX16" fmla="*/ 5829547 w 9748434"/>
                        <a:gd name="connsiteY16" fmla="*/ 3366204 h 3366204"/>
                        <a:gd name="connsiteX17" fmla="*/ 4941652 w 9748434"/>
                        <a:gd name="connsiteY17" fmla="*/ 3366204 h 3366204"/>
                        <a:gd name="connsiteX18" fmla="*/ 4053755 w 9748434"/>
                        <a:gd name="connsiteY18" fmla="*/ 3366204 h 3366204"/>
                        <a:gd name="connsiteX19" fmla="*/ 3008511 w 9748434"/>
                        <a:gd name="connsiteY19" fmla="*/ 3366204 h 3366204"/>
                        <a:gd name="connsiteX20" fmla="*/ 940501 w 9748434"/>
                        <a:gd name="connsiteY20" fmla="*/ 3366204 h 3366204"/>
                        <a:gd name="connsiteX21" fmla="*/ 0 w 9748434"/>
                        <a:gd name="connsiteY21" fmla="*/ 2805159 h 3366204"/>
                        <a:gd name="connsiteX22" fmla="*/ 0 w 9748434"/>
                        <a:gd name="connsiteY22" fmla="*/ 2124445 h 3366204"/>
                        <a:gd name="connsiteX23" fmla="*/ 0 w 9748434"/>
                        <a:gd name="connsiteY23" fmla="*/ 1353964 h 3366204"/>
                        <a:gd name="connsiteX24" fmla="*/ 0 w 9748434"/>
                        <a:gd name="connsiteY24" fmla="*/ 561044 h 3366204"/>
                        <a:gd name="connsiteX0" fmla="*/ 0 w 9748434"/>
                        <a:gd name="connsiteY0" fmla="*/ 561044 h 3366204"/>
                        <a:gd name="connsiteX1" fmla="*/ 940501 w 9748434"/>
                        <a:gd name="connsiteY1" fmla="*/ 0 h 3366204"/>
                        <a:gd name="connsiteX2" fmla="*/ 1907070 w 9748434"/>
                        <a:gd name="connsiteY2" fmla="*/ 0 h 3366204"/>
                        <a:gd name="connsiteX3" fmla="*/ 2873642 w 9748434"/>
                        <a:gd name="connsiteY3" fmla="*/ 0 h 3366204"/>
                        <a:gd name="connsiteX4" fmla="*/ 3840212 w 9748434"/>
                        <a:gd name="connsiteY4" fmla="*/ 0 h 3366204"/>
                        <a:gd name="connsiteX5" fmla="*/ 4885456 w 9748434"/>
                        <a:gd name="connsiteY5" fmla="*/ 0 h 3366204"/>
                        <a:gd name="connsiteX6" fmla="*/ 5930700 w 9748434"/>
                        <a:gd name="connsiteY6" fmla="*/ 0 h 3366204"/>
                        <a:gd name="connsiteX7" fmla="*/ 6975944 w 9748434"/>
                        <a:gd name="connsiteY7" fmla="*/ 0 h 3366204"/>
                        <a:gd name="connsiteX8" fmla="*/ 8807932 w 9748434"/>
                        <a:gd name="connsiteY8" fmla="*/ 0 h 3366204"/>
                        <a:gd name="connsiteX9" fmla="*/ 9748434 w 9748434"/>
                        <a:gd name="connsiteY9" fmla="*/ 561044 h 3366204"/>
                        <a:gd name="connsiteX10" fmla="*/ 9748434 w 9748434"/>
                        <a:gd name="connsiteY10" fmla="*/ 1241758 h 3366204"/>
                        <a:gd name="connsiteX11" fmla="*/ 9748434 w 9748434"/>
                        <a:gd name="connsiteY11" fmla="*/ 2034680 h 3366204"/>
                        <a:gd name="connsiteX12" fmla="*/ 9748434 w 9748434"/>
                        <a:gd name="connsiteY12" fmla="*/ 2805159 h 3366204"/>
                        <a:gd name="connsiteX13" fmla="*/ 8807932 w 9748434"/>
                        <a:gd name="connsiteY13" fmla="*/ 3366204 h 3366204"/>
                        <a:gd name="connsiteX14" fmla="*/ 7605339 w 9748434"/>
                        <a:gd name="connsiteY14" fmla="*/ 3366204 h 3366204"/>
                        <a:gd name="connsiteX15" fmla="*/ 6717444 w 9748434"/>
                        <a:gd name="connsiteY15" fmla="*/ 3366204 h 3366204"/>
                        <a:gd name="connsiteX16" fmla="*/ 5593525 w 9748434"/>
                        <a:gd name="connsiteY16" fmla="*/ 3366204 h 3366204"/>
                        <a:gd name="connsiteX17" fmla="*/ 4626953 w 9748434"/>
                        <a:gd name="connsiteY17" fmla="*/ 3366204 h 3366204"/>
                        <a:gd name="connsiteX18" fmla="*/ 4087472 w 9748434"/>
                        <a:gd name="connsiteY18" fmla="*/ 3366204 h 3366204"/>
                        <a:gd name="connsiteX19" fmla="*/ 3503035 w 9748434"/>
                        <a:gd name="connsiteY19" fmla="*/ 3366204 h 3366204"/>
                        <a:gd name="connsiteX20" fmla="*/ 2536465 w 9748434"/>
                        <a:gd name="connsiteY20" fmla="*/ 3366204 h 3366204"/>
                        <a:gd name="connsiteX21" fmla="*/ 940501 w 9748434"/>
                        <a:gd name="connsiteY21" fmla="*/ 3366204 h 3366204"/>
                        <a:gd name="connsiteX22" fmla="*/ 0 w 9748434"/>
                        <a:gd name="connsiteY22" fmla="*/ 2805159 h 3366204"/>
                        <a:gd name="connsiteX23" fmla="*/ 0 w 9748434"/>
                        <a:gd name="connsiteY23" fmla="*/ 2034680 h 3366204"/>
                        <a:gd name="connsiteX24" fmla="*/ 0 w 9748434"/>
                        <a:gd name="connsiteY24" fmla="*/ 1286641 h 3366204"/>
                        <a:gd name="connsiteX25" fmla="*/ 0 w 9748434"/>
                        <a:gd name="connsiteY25" fmla="*/ 561044 h 3366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9748434" h="3366204" fill="none" extrusionOk="0">
                          <a:moveTo>
                            <a:pt x="0" y="561044"/>
                          </a:moveTo>
                          <a:cubicBezTo>
                            <a:pt x="119265" y="162981"/>
                            <a:pt x="317785" y="27754"/>
                            <a:pt x="940501" y="0"/>
                          </a:cubicBezTo>
                          <a:cubicBezTo>
                            <a:pt x="1431669" y="-91199"/>
                            <a:pt x="1677560" y="17785"/>
                            <a:pt x="2064419" y="0"/>
                          </a:cubicBezTo>
                          <a:cubicBezTo>
                            <a:pt x="2458186" y="-41379"/>
                            <a:pt x="2707588" y="72450"/>
                            <a:pt x="3267013" y="0"/>
                          </a:cubicBezTo>
                          <a:cubicBezTo>
                            <a:pt x="3856838" y="-15589"/>
                            <a:pt x="3916167" y="12086"/>
                            <a:pt x="4154908" y="0"/>
                          </a:cubicBezTo>
                          <a:cubicBezTo>
                            <a:pt x="4458629" y="-79652"/>
                            <a:pt x="4838626" y="-60321"/>
                            <a:pt x="5200152" y="0"/>
                          </a:cubicBezTo>
                          <a:cubicBezTo>
                            <a:pt x="5495783" y="5845"/>
                            <a:pt x="5848990" y="-15130"/>
                            <a:pt x="6324071" y="0"/>
                          </a:cubicBezTo>
                          <a:cubicBezTo>
                            <a:pt x="6855314" y="-68155"/>
                            <a:pt x="7219591" y="88491"/>
                            <a:pt x="7605339" y="0"/>
                          </a:cubicBezTo>
                          <a:cubicBezTo>
                            <a:pt x="7977011" y="-142410"/>
                            <a:pt x="8435454" y="13990"/>
                            <a:pt x="8807932" y="0"/>
                          </a:cubicBezTo>
                          <a:cubicBezTo>
                            <a:pt x="9267985" y="72378"/>
                            <a:pt x="9669385" y="228556"/>
                            <a:pt x="9748434" y="561044"/>
                          </a:cubicBezTo>
                          <a:cubicBezTo>
                            <a:pt x="9867617" y="771498"/>
                            <a:pt x="9560596" y="1047022"/>
                            <a:pt x="9748434" y="1286641"/>
                          </a:cubicBezTo>
                          <a:cubicBezTo>
                            <a:pt x="9888305" y="1523102"/>
                            <a:pt x="9695328" y="1862719"/>
                            <a:pt x="9748434" y="2034680"/>
                          </a:cubicBezTo>
                          <a:cubicBezTo>
                            <a:pt x="9848671" y="2237283"/>
                            <a:pt x="9597561" y="2641249"/>
                            <a:pt x="9748434" y="2805159"/>
                          </a:cubicBezTo>
                          <a:cubicBezTo>
                            <a:pt x="9756196" y="3148889"/>
                            <a:pt x="9200507" y="3482264"/>
                            <a:pt x="8807932" y="3366204"/>
                          </a:cubicBezTo>
                          <a:cubicBezTo>
                            <a:pt x="8304420" y="3345013"/>
                            <a:pt x="8102183" y="3410756"/>
                            <a:pt x="7762688" y="3366204"/>
                          </a:cubicBezTo>
                          <a:cubicBezTo>
                            <a:pt x="7437195" y="3370309"/>
                            <a:pt x="7055984" y="3370511"/>
                            <a:pt x="6717444" y="3366204"/>
                          </a:cubicBezTo>
                          <a:cubicBezTo>
                            <a:pt x="6378588" y="3299520"/>
                            <a:pt x="6029051" y="3310470"/>
                            <a:pt x="5829547" y="3366204"/>
                          </a:cubicBezTo>
                          <a:cubicBezTo>
                            <a:pt x="5604867" y="3398098"/>
                            <a:pt x="5196751" y="3328170"/>
                            <a:pt x="4941652" y="3366204"/>
                          </a:cubicBezTo>
                          <a:cubicBezTo>
                            <a:pt x="4692010" y="3427942"/>
                            <a:pt x="4515666" y="3334360"/>
                            <a:pt x="4053755" y="3366204"/>
                          </a:cubicBezTo>
                          <a:cubicBezTo>
                            <a:pt x="3637489" y="3359995"/>
                            <a:pt x="3381683" y="3349227"/>
                            <a:pt x="3008511" y="3366204"/>
                          </a:cubicBezTo>
                          <a:cubicBezTo>
                            <a:pt x="2581753" y="3410397"/>
                            <a:pt x="1445456" y="3376055"/>
                            <a:pt x="940501" y="3366204"/>
                          </a:cubicBezTo>
                          <a:cubicBezTo>
                            <a:pt x="309999" y="3377901"/>
                            <a:pt x="43767" y="3183243"/>
                            <a:pt x="0" y="2805159"/>
                          </a:cubicBezTo>
                          <a:cubicBezTo>
                            <a:pt x="-70953" y="2517537"/>
                            <a:pt x="123556" y="2454980"/>
                            <a:pt x="0" y="2124445"/>
                          </a:cubicBezTo>
                          <a:cubicBezTo>
                            <a:pt x="-116272" y="1861755"/>
                            <a:pt x="43016" y="1602923"/>
                            <a:pt x="0" y="1353964"/>
                          </a:cubicBezTo>
                          <a:cubicBezTo>
                            <a:pt x="-94768" y="1145566"/>
                            <a:pt x="-3901" y="835892"/>
                            <a:pt x="0" y="561044"/>
                          </a:cubicBezTo>
                          <a:close/>
                        </a:path>
                        <a:path w="9748434" h="3366204" stroke="0" extrusionOk="0">
                          <a:moveTo>
                            <a:pt x="0" y="561044"/>
                          </a:moveTo>
                          <a:cubicBezTo>
                            <a:pt x="-76505" y="176728"/>
                            <a:pt x="473975" y="-17390"/>
                            <a:pt x="940501" y="0"/>
                          </a:cubicBezTo>
                          <a:cubicBezTo>
                            <a:pt x="1208912" y="-22111"/>
                            <a:pt x="1644598" y="72863"/>
                            <a:pt x="1907070" y="0"/>
                          </a:cubicBezTo>
                          <a:cubicBezTo>
                            <a:pt x="2135185" y="-70748"/>
                            <a:pt x="2654298" y="35634"/>
                            <a:pt x="2873642" y="0"/>
                          </a:cubicBezTo>
                          <a:cubicBezTo>
                            <a:pt x="3087806" y="-2302"/>
                            <a:pt x="3473814" y="-22691"/>
                            <a:pt x="3840212" y="0"/>
                          </a:cubicBezTo>
                          <a:cubicBezTo>
                            <a:pt x="4178224" y="-9900"/>
                            <a:pt x="4376930" y="62711"/>
                            <a:pt x="4885456" y="0"/>
                          </a:cubicBezTo>
                          <a:cubicBezTo>
                            <a:pt x="5453416" y="-63921"/>
                            <a:pt x="5607241" y="-28363"/>
                            <a:pt x="5930700" y="0"/>
                          </a:cubicBezTo>
                          <a:cubicBezTo>
                            <a:pt x="6174740" y="29506"/>
                            <a:pt x="6574027" y="62094"/>
                            <a:pt x="6975944" y="0"/>
                          </a:cubicBezTo>
                          <a:cubicBezTo>
                            <a:pt x="7418233" y="12800"/>
                            <a:pt x="7943110" y="198838"/>
                            <a:pt x="8807932" y="0"/>
                          </a:cubicBezTo>
                          <a:cubicBezTo>
                            <a:pt x="9330000" y="68064"/>
                            <a:pt x="9718781" y="279513"/>
                            <a:pt x="9748434" y="561044"/>
                          </a:cubicBezTo>
                          <a:cubicBezTo>
                            <a:pt x="9874908" y="765340"/>
                            <a:pt x="9741903" y="965476"/>
                            <a:pt x="9748434" y="1241758"/>
                          </a:cubicBezTo>
                          <a:cubicBezTo>
                            <a:pt x="9762927" y="1559661"/>
                            <a:pt x="9686409" y="1847801"/>
                            <a:pt x="9748434" y="2034680"/>
                          </a:cubicBezTo>
                          <a:cubicBezTo>
                            <a:pt x="9808908" y="2239286"/>
                            <a:pt x="9678745" y="2473082"/>
                            <a:pt x="9748434" y="2805159"/>
                          </a:cubicBezTo>
                          <a:cubicBezTo>
                            <a:pt x="9685696" y="3032793"/>
                            <a:pt x="9393906" y="3241784"/>
                            <a:pt x="8807932" y="3366204"/>
                          </a:cubicBezTo>
                          <a:cubicBezTo>
                            <a:pt x="8546900" y="3407397"/>
                            <a:pt x="7860476" y="3323520"/>
                            <a:pt x="7605339" y="3366204"/>
                          </a:cubicBezTo>
                          <a:cubicBezTo>
                            <a:pt x="7348845" y="3379488"/>
                            <a:pt x="6926695" y="3315191"/>
                            <a:pt x="6717444" y="3366204"/>
                          </a:cubicBezTo>
                          <a:cubicBezTo>
                            <a:pt x="6551951" y="3333856"/>
                            <a:pt x="6039010" y="3388191"/>
                            <a:pt x="5593525" y="3366204"/>
                          </a:cubicBezTo>
                          <a:cubicBezTo>
                            <a:pt x="5213884" y="3460088"/>
                            <a:pt x="5078448" y="3384700"/>
                            <a:pt x="4626953" y="3366204"/>
                          </a:cubicBezTo>
                          <a:cubicBezTo>
                            <a:pt x="4498943" y="3390936"/>
                            <a:pt x="4215255" y="3312788"/>
                            <a:pt x="4087472" y="3366204"/>
                          </a:cubicBezTo>
                          <a:cubicBezTo>
                            <a:pt x="3959689" y="3419620"/>
                            <a:pt x="3749832" y="3314606"/>
                            <a:pt x="3503035" y="3366204"/>
                          </a:cubicBezTo>
                          <a:cubicBezTo>
                            <a:pt x="3297382" y="3315626"/>
                            <a:pt x="2979321" y="3295823"/>
                            <a:pt x="2536465" y="3366204"/>
                          </a:cubicBezTo>
                          <a:cubicBezTo>
                            <a:pt x="2086558" y="3303621"/>
                            <a:pt x="1429664" y="3326509"/>
                            <a:pt x="940501" y="3366204"/>
                          </a:cubicBezTo>
                          <a:cubicBezTo>
                            <a:pt x="472955" y="3355057"/>
                            <a:pt x="-34189" y="3219955"/>
                            <a:pt x="0" y="2805159"/>
                          </a:cubicBezTo>
                          <a:cubicBezTo>
                            <a:pt x="-25433" y="2616213"/>
                            <a:pt x="95920" y="2229837"/>
                            <a:pt x="0" y="2034680"/>
                          </a:cubicBezTo>
                          <a:cubicBezTo>
                            <a:pt x="-91578" y="1807746"/>
                            <a:pt x="17604" y="1485187"/>
                            <a:pt x="0" y="1286641"/>
                          </a:cubicBezTo>
                          <a:cubicBezTo>
                            <a:pt x="-9498" y="1068466"/>
                            <a:pt x="105555" y="796191"/>
                            <a:pt x="0" y="561044"/>
                          </a:cubicBezTo>
                          <a:close/>
                        </a:path>
                        <a:path w="9748434" h="3366204" fill="none" stroke="0" extrusionOk="0">
                          <a:moveTo>
                            <a:pt x="0" y="561044"/>
                          </a:moveTo>
                          <a:cubicBezTo>
                            <a:pt x="25067" y="231055"/>
                            <a:pt x="311879" y="32831"/>
                            <a:pt x="940501" y="0"/>
                          </a:cubicBezTo>
                          <a:cubicBezTo>
                            <a:pt x="1449426" y="-68582"/>
                            <a:pt x="1727835" y="-5034"/>
                            <a:pt x="2064419" y="0"/>
                          </a:cubicBezTo>
                          <a:cubicBezTo>
                            <a:pt x="2424727" y="14850"/>
                            <a:pt x="2702538" y="53702"/>
                            <a:pt x="3267013" y="0"/>
                          </a:cubicBezTo>
                          <a:cubicBezTo>
                            <a:pt x="3865965" y="-25333"/>
                            <a:pt x="3912720" y="23991"/>
                            <a:pt x="4154908" y="0"/>
                          </a:cubicBezTo>
                          <a:cubicBezTo>
                            <a:pt x="4378856" y="9970"/>
                            <a:pt x="4941764" y="20298"/>
                            <a:pt x="5200152" y="0"/>
                          </a:cubicBezTo>
                          <a:cubicBezTo>
                            <a:pt x="5531047" y="19947"/>
                            <a:pt x="5790144" y="46268"/>
                            <a:pt x="6324071" y="0"/>
                          </a:cubicBezTo>
                          <a:cubicBezTo>
                            <a:pt x="6789863" y="-36444"/>
                            <a:pt x="7291688" y="33009"/>
                            <a:pt x="7605339" y="0"/>
                          </a:cubicBezTo>
                          <a:cubicBezTo>
                            <a:pt x="7980429" y="-41688"/>
                            <a:pt x="8391261" y="5697"/>
                            <a:pt x="8807932" y="0"/>
                          </a:cubicBezTo>
                          <a:cubicBezTo>
                            <a:pt x="9343482" y="12547"/>
                            <a:pt x="9672190" y="325814"/>
                            <a:pt x="9748434" y="561044"/>
                          </a:cubicBezTo>
                          <a:cubicBezTo>
                            <a:pt x="9799727" y="750826"/>
                            <a:pt x="9635823" y="1120403"/>
                            <a:pt x="9748434" y="1286641"/>
                          </a:cubicBezTo>
                          <a:cubicBezTo>
                            <a:pt x="9866182" y="1559211"/>
                            <a:pt x="9632609" y="1854410"/>
                            <a:pt x="9748434" y="2034680"/>
                          </a:cubicBezTo>
                          <a:cubicBezTo>
                            <a:pt x="9813866" y="2193070"/>
                            <a:pt x="9629476" y="2577691"/>
                            <a:pt x="9748434" y="2805159"/>
                          </a:cubicBezTo>
                          <a:cubicBezTo>
                            <a:pt x="9823279" y="3009607"/>
                            <a:pt x="9338034" y="3332658"/>
                            <a:pt x="8807932" y="3366204"/>
                          </a:cubicBezTo>
                          <a:cubicBezTo>
                            <a:pt x="8326289" y="3429066"/>
                            <a:pt x="8080217" y="3312188"/>
                            <a:pt x="7762688" y="3366204"/>
                          </a:cubicBezTo>
                          <a:cubicBezTo>
                            <a:pt x="7484740" y="3370420"/>
                            <a:pt x="7055365" y="3355791"/>
                            <a:pt x="6717444" y="3366204"/>
                          </a:cubicBezTo>
                          <a:cubicBezTo>
                            <a:pt x="6398720" y="3341891"/>
                            <a:pt x="6058474" y="3352274"/>
                            <a:pt x="5829547" y="3366204"/>
                          </a:cubicBezTo>
                          <a:cubicBezTo>
                            <a:pt x="5598999" y="3377025"/>
                            <a:pt x="5175599" y="3340926"/>
                            <a:pt x="4941652" y="3366204"/>
                          </a:cubicBezTo>
                          <a:cubicBezTo>
                            <a:pt x="4659822" y="3412245"/>
                            <a:pt x="4515943" y="3364879"/>
                            <a:pt x="4053755" y="3366204"/>
                          </a:cubicBezTo>
                          <a:cubicBezTo>
                            <a:pt x="3655621" y="3390314"/>
                            <a:pt x="3318331" y="3291627"/>
                            <a:pt x="3008511" y="3366204"/>
                          </a:cubicBezTo>
                          <a:cubicBezTo>
                            <a:pt x="2677949" y="3441192"/>
                            <a:pt x="1431386" y="3235684"/>
                            <a:pt x="940501" y="3366204"/>
                          </a:cubicBezTo>
                          <a:cubicBezTo>
                            <a:pt x="356066" y="3330562"/>
                            <a:pt x="73493" y="3173974"/>
                            <a:pt x="0" y="2805159"/>
                          </a:cubicBezTo>
                          <a:cubicBezTo>
                            <a:pt x="-93023" y="2481807"/>
                            <a:pt x="104259" y="2397546"/>
                            <a:pt x="0" y="2124445"/>
                          </a:cubicBezTo>
                          <a:cubicBezTo>
                            <a:pt x="-171510" y="1917694"/>
                            <a:pt x="28559" y="1551709"/>
                            <a:pt x="0" y="1353964"/>
                          </a:cubicBezTo>
                          <a:cubicBezTo>
                            <a:pt x="-22476" y="1094000"/>
                            <a:pt x="70683" y="914414"/>
                            <a:pt x="0" y="56104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50000"/>
                </a:spcBef>
              </a:pPr>
              <a:endParaRPr lang="en-US" altLang="en-US" sz="1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07582-0579-4338-B675-6E6DD6B6C2BB}"/>
                </a:ext>
              </a:extLst>
            </p:cNvPr>
            <p:cNvSpPr txBox="1"/>
            <p:nvPr/>
          </p:nvSpPr>
          <p:spPr>
            <a:xfrm>
              <a:off x="1615559" y="1798763"/>
              <a:ext cx="1260909" cy="466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1" i="1" dirty="0" err="1">
                  <a:solidFill>
                    <a:srgbClr val="FF006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200" b="1" i="1" dirty="0">
                  <a:solidFill>
                    <a:srgbClr val="FF006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6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giải</a:t>
              </a:r>
              <a:endParaRPr lang="en-US" altLang="en-US" sz="3200" b="1" i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7DDC2B6-AEFC-4C9A-B396-C2B9385F7125}"/>
              </a:ext>
            </a:extLst>
          </p:cNvPr>
          <p:cNvSpPr txBox="1"/>
          <p:nvPr/>
        </p:nvSpPr>
        <p:spPr>
          <a:xfrm>
            <a:off x="1501207" y="4210652"/>
            <a:ext cx="918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7AA00-D542-40A5-8487-BDE62D2130B2}"/>
              </a:ext>
            </a:extLst>
          </p:cNvPr>
          <p:cNvSpPr txBox="1"/>
          <p:nvPr/>
        </p:nvSpPr>
        <p:spPr>
          <a:xfrm>
            <a:off x="1501207" y="4866747"/>
            <a:ext cx="918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30 : 5 = 6 (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351DDD-7AB3-46D4-B7FD-7D278FBACC24}"/>
              </a:ext>
            </a:extLst>
          </p:cNvPr>
          <p:cNvSpPr txBox="1"/>
          <p:nvPr/>
        </p:nvSpPr>
        <p:spPr>
          <a:xfrm>
            <a:off x="1501206" y="5522842"/>
            <a:ext cx="918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6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endParaRPr lang="en-US" altLang="en-US" sz="28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936803" y="-317781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91398">
            <a:off x="2458619" y="2117946"/>
            <a:ext cx="11452098" cy="3631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1500" dirty="0" err="1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Tạm</a:t>
            </a:r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</a:t>
            </a:r>
            <a:r>
              <a:rPr lang="en-US" sz="11500" dirty="0" err="1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biệt</a:t>
            </a:r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11500" dirty="0" err="1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Các</a:t>
            </a:r>
            <a:r>
              <a:rPr lang="en-US" sz="11500" dirty="0">
                <a:ln w="76200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581" y="5292403"/>
            <a:ext cx="1782748" cy="19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1279</TotalTime>
  <Words>125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UTM Showcard</vt:lpstr>
      <vt:lpstr>UTM Avo</vt:lpstr>
      <vt:lpstr>Arial</vt:lpstr>
      <vt:lpstr>Times New Roman</vt:lpstr>
      <vt:lpstr>思源宋体 CN Heavy</vt:lpstr>
      <vt:lpstr>宋体</vt:lpstr>
      <vt:lpstr>UTM Cooper Black</vt:lpstr>
      <vt:lpstr>Calibri Light</vt:lpstr>
      <vt:lpstr>UTM Micra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 so va phep chia STN</dc:title>
  <dc:subject>Toan 4</dc:subject>
  <dc:creator>KTUTS</dc:creator>
  <cp:keywords>BichHa</cp:keywords>
  <cp:lastModifiedBy>ANH KHOA</cp:lastModifiedBy>
  <cp:revision>266</cp:revision>
  <dcterms:created xsi:type="dcterms:W3CDTF">2016-03-16T07:12:58Z</dcterms:created>
  <dcterms:modified xsi:type="dcterms:W3CDTF">2024-02-21T06:34:01Z</dcterms:modified>
  <cp:version>X007</cp:version>
</cp:coreProperties>
</file>