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0"/>
  </p:notesMasterIdLst>
  <p:handoutMasterIdLst>
    <p:handoutMasterId r:id="rId11"/>
  </p:handoutMasterIdLst>
  <p:sldIdLst>
    <p:sldId id="307" r:id="rId3"/>
    <p:sldId id="332" r:id="rId4"/>
    <p:sldId id="333" r:id="rId5"/>
    <p:sldId id="334" r:id="rId6"/>
    <p:sldId id="335" r:id="rId7"/>
    <p:sldId id="328" r:id="rId8"/>
    <p:sldId id="331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8F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67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2" d="100"/>
          <a:sy n="52" d="100"/>
        </p:scale>
        <p:origin x="2946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CAD3E91-3238-49C6-855D-4295C6E825F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5B2F91A-2BD6-469B-9BB3-B9FC0D2A4BF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4A8CFF-B6B4-4F8B-A891-1908DFF1E1A1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23FEFA-C910-42FB-BA8B-6A5E2C88745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8F344D-B4FB-4A92-8934-DE15986CFD0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91CB10-BD76-4686-B14D-9BD7618080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1939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84A645-79AC-4A9B-A643-D9BAFF198580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2C6A41-4FF8-49B6-B520-18DDB2626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9414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F9454C-C74F-4488-8342-D9513523422E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39416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F9454C-C74F-4488-8342-D9513523422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43178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F9454C-C74F-4488-8342-D9513523422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86313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661137-FC6A-4AF8-A0F1-772F2ABCA8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A724D0-C8EC-4646-9ACC-4CE053D927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1C75F8-00D9-4D08-866A-2BA6F8E6E8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4CE0D-BA5A-4D91-B8DD-58F61F3F31E1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B79B40-EEE5-410D-A05B-1291A881D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C16F3B-8D2A-48B1-8E9C-BFB656EC9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D4201-F68B-4723-A878-40395758F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444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02E3F4-1378-4290-8182-898219999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56F4C7-C233-4929-B26B-C2E7558DBD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081937-D182-4379-8B89-2DBDB86C89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4CE0D-BA5A-4D91-B8DD-58F61F3F31E1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F71629-3D24-439C-A6D5-EFA9D6E64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6F696E-CFB6-4BB2-B313-D5AD6270A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D4201-F68B-4723-A878-40395758F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577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FB005F-890E-479A-856D-07790FEEE5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B47BBD-2365-4438-8554-82E59F09D4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596944-CC6B-4D83-81FC-11173EE275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4CE0D-BA5A-4D91-B8DD-58F61F3F31E1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233C39-2F4B-4A06-B3E7-DB5D3A280D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B10AD9-C148-4550-83D3-47F1C1E70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D4201-F68B-4723-A878-40395758F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9413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5C536-4314-40BB-BE2E-6E3FF19D8861}" type="datetimeFigureOut">
              <a:rPr lang="zh-CN" altLang="en-US" smtClean="0"/>
              <a:t>2024/2/21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73A0-27E8-4FB2-9300-A1035B2F024A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057" y="-22691"/>
            <a:ext cx="12193057" cy="6858594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582561" y="-155353"/>
            <a:ext cx="2738865" cy="1831337"/>
          </a:xfrm>
          <a:prstGeom prst="rect">
            <a:avLst/>
          </a:prstGeom>
        </p:spPr>
      </p:pic>
      <p:pic>
        <p:nvPicPr>
          <p:cNvPr id="9" name="图片 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681361" y="-318762"/>
            <a:ext cx="2427723" cy="1619723"/>
          </a:xfrm>
          <a:prstGeom prst="rect">
            <a:avLst/>
          </a:prstGeom>
        </p:spPr>
      </p:pic>
      <p:pic>
        <p:nvPicPr>
          <p:cNvPr id="13" name="图片 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094341" y="-261676"/>
            <a:ext cx="2427723" cy="1619723"/>
          </a:xfrm>
          <a:prstGeom prst="rect">
            <a:avLst/>
          </a:prstGeom>
        </p:spPr>
      </p:pic>
      <p:pic>
        <p:nvPicPr>
          <p:cNvPr id="14" name="图片 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895676" y="-397344"/>
            <a:ext cx="2427723" cy="1619723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10941818" y="6215746"/>
            <a:ext cx="118891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200" b="1" cap="none" spc="0" dirty="0">
                <a:ln/>
                <a:solidFill>
                  <a:schemeClr val="accent4"/>
                </a:solidFill>
                <a:effectLst/>
                <a:latin typeface="UTM Alba Matter" panose="02040603050506020204" pitchFamily="18" charset="0"/>
              </a:rPr>
              <a:t>KTUTS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0" y="6246524"/>
            <a:ext cx="118891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200" b="1" cap="none" spc="0" dirty="0">
                <a:ln/>
                <a:solidFill>
                  <a:schemeClr val="accent4"/>
                </a:solidFill>
                <a:effectLst/>
                <a:latin typeface="UTM Alba Matter" panose="02040603050506020204" pitchFamily="18" charset="0"/>
              </a:rPr>
              <a:t>KTUTS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35607" y="-1889501"/>
            <a:ext cx="2167789" cy="173414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3399" y="8081456"/>
            <a:ext cx="2167789" cy="1734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9274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057" y="-22691"/>
            <a:ext cx="12193057" cy="6858594"/>
          </a:xfrm>
          <a:prstGeom prst="rect">
            <a:avLst/>
          </a:prstGeom>
        </p:spPr>
      </p:pic>
      <p:sp>
        <p:nvSpPr>
          <p:cNvPr id="10" name="Rounded Rectangle 9"/>
          <p:cNvSpPr/>
          <p:nvPr userDrawn="1"/>
        </p:nvSpPr>
        <p:spPr>
          <a:xfrm>
            <a:off x="476634" y="675098"/>
            <a:ext cx="11264900" cy="5913835"/>
          </a:xfrm>
          <a:prstGeom prst="round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5C536-4314-40BB-BE2E-6E3FF19D8861}" type="datetimeFigureOut">
              <a:rPr lang="zh-CN" altLang="en-US" smtClean="0"/>
              <a:t>2024/2/21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73A0-27E8-4FB2-9300-A1035B2F024A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315332" y="-139018"/>
            <a:ext cx="2738865" cy="1831337"/>
          </a:xfrm>
          <a:prstGeom prst="rect">
            <a:avLst/>
          </a:prstGeom>
        </p:spPr>
      </p:pic>
      <p:pic>
        <p:nvPicPr>
          <p:cNvPr id="9" name="图片 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681361" y="-318762"/>
            <a:ext cx="2427723" cy="1619723"/>
          </a:xfrm>
          <a:prstGeom prst="rect">
            <a:avLst/>
          </a:prstGeom>
        </p:spPr>
      </p:pic>
      <p:pic>
        <p:nvPicPr>
          <p:cNvPr id="13" name="图片 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939538" y="-319723"/>
            <a:ext cx="2427723" cy="1619723"/>
          </a:xfrm>
          <a:prstGeom prst="rect">
            <a:avLst/>
          </a:prstGeom>
        </p:spPr>
      </p:pic>
      <p:pic>
        <p:nvPicPr>
          <p:cNvPr id="14" name="图片 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895676" y="-397344"/>
            <a:ext cx="2427723" cy="1619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991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5C536-4314-40BB-BE2E-6E3FF19D8861}" type="datetimeFigureOut">
              <a:rPr lang="zh-CN" altLang="en-US" smtClean="0"/>
              <a:t>2024/2/21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73A0-27E8-4FB2-9300-A1035B2F02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18316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5C536-4314-40BB-BE2E-6E3FF19D8861}" type="datetimeFigureOut">
              <a:rPr lang="zh-CN" altLang="en-US" smtClean="0"/>
              <a:t>2024/2/21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73A0-27E8-4FB2-9300-A1035B2F02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3923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5C536-4314-40BB-BE2E-6E3FF19D8861}" type="datetimeFigureOut">
              <a:rPr lang="zh-CN" altLang="en-US" smtClean="0"/>
              <a:t>2024/2/21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73A0-27E8-4FB2-9300-A1035B2F02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82593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5C536-4314-40BB-BE2E-6E3FF19D8861}" type="datetimeFigureOut">
              <a:rPr lang="zh-CN" altLang="en-US" smtClean="0"/>
              <a:t>2024/2/21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73A0-27E8-4FB2-9300-A1035B2F02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88809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5C536-4314-40BB-BE2E-6E3FF19D8861}" type="datetimeFigureOut">
              <a:rPr lang="zh-CN" altLang="en-US" smtClean="0"/>
              <a:t>2024/2/21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73A0-27E8-4FB2-9300-A1035B2F02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30573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5C536-4314-40BB-BE2E-6E3FF19D8861}" type="datetimeFigureOut">
              <a:rPr lang="zh-CN" altLang="en-US" smtClean="0"/>
              <a:t>2024/2/21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73A0-27E8-4FB2-9300-A1035B2F02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8126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74EB9F-58D6-428E-B4C2-EBE7B5166D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4CA618-6FC7-4445-81E5-1597A55EF4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F8C118-A2EE-4B25-80F9-B6B1C7171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4CE0D-BA5A-4D91-B8DD-58F61F3F31E1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08B50D-261C-4BB1-BEC7-196295225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233BA7-F700-473C-8FD9-838DF546B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D4201-F68B-4723-A878-40395758F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8104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5C536-4314-40BB-BE2E-6E3FF19D8861}" type="datetimeFigureOut">
              <a:rPr lang="zh-CN" altLang="en-US" smtClean="0"/>
              <a:t>2024/2/21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73A0-27E8-4FB2-9300-A1035B2F02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95554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5C536-4314-40BB-BE2E-6E3FF19D8861}" type="datetimeFigureOut">
              <a:rPr lang="zh-CN" altLang="en-US" smtClean="0"/>
              <a:t>2024/2/21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73A0-27E8-4FB2-9300-A1035B2F02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81469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5C536-4314-40BB-BE2E-6E3FF19D8861}" type="datetimeFigureOut">
              <a:rPr lang="zh-CN" altLang="en-US" smtClean="0"/>
              <a:t>2024/2/21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73A0-27E8-4FB2-9300-A1035B2F02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2362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5C536-4314-40BB-BE2E-6E3FF19D8861}" type="datetimeFigureOut">
              <a:rPr lang="zh-CN" altLang="en-US" smtClean="0"/>
              <a:t>2024/2/21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73A0-27E8-4FB2-9300-A1035B2F02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66659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D0082-16F3-4A0A-A568-1745683CF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2EE684-550E-4426-98FB-46BA8BED6C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1EB6E1-00BD-47CD-91ED-EF442BE7C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4CE0D-BA5A-4D91-B8DD-58F61F3F31E1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BC40A4-7F19-4E64-9D38-D1C648A20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1F9D78-EE79-44D6-A2D3-5E0628496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D4201-F68B-4723-A878-40395758F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368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6F585D-613F-4630-8E4A-2BC89B00D2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CCC2CA-A7F6-4F8B-9945-8890F04DE6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1A007E-0EAC-47A2-A6AD-615E3DD98B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907773-5782-4380-8CD0-1FB6E2F54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4CE0D-BA5A-4D91-B8DD-58F61F3F31E1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159924-E15D-489D-BE75-E3BD5219F9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9956FA-C80A-47E2-B057-E60EDE7DC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D4201-F68B-4723-A878-40395758F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910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FFC942-2BA2-42ED-90D2-8CDCC2848B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05B7DF-301F-489D-9C09-5750C4EEF6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0CDD58-D231-485E-B1BE-60418B434D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FEFA011-69F7-469A-89B6-3401C461E6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2732153-0A02-42AE-AC42-13A955D745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83D44B0-173B-46B2-B61A-40D4058F9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4CE0D-BA5A-4D91-B8DD-58F61F3F31E1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8BCAE9A-38CC-40DE-A453-204848AA0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B385445-A7F7-440C-8A42-4B38BD6529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D4201-F68B-4723-A878-40395758F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204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A5F20A-25BA-44E1-8881-AAEC37590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1E57B1A-14A1-40D2-8C15-B4118A36A8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4CE0D-BA5A-4D91-B8DD-58F61F3F31E1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31AAE6-1595-42E9-9B83-F4A4FFC8F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11D6BA-5954-4B64-B927-B96238829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D4201-F68B-4723-A878-40395758F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673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E7C5842-BDC7-49D8-A6DA-4F8044FE8F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4CE0D-BA5A-4D91-B8DD-58F61F3F31E1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E063276-596A-4B77-88B5-F1B53FCD1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E577EB-1DDA-4E92-A57C-D16F5972D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D4201-F68B-4723-A878-40395758F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293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22D5DE-0943-4378-ACE3-57E19D5844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3C6A76-BB80-4461-94AB-8C1F193289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5EF263-F2E4-4415-AA68-87C9FE7F7C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1243D5-1F18-4C32-9249-234685308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4CE0D-BA5A-4D91-B8DD-58F61F3F31E1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02BFF4-97E2-44F9-9BC8-927A16D98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9130BA-1792-40B0-A7D9-3FD05B067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D4201-F68B-4723-A878-40395758F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66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E5190B-3266-41A5-A381-859D63B328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16E1E35-F0CC-4A75-9E60-9B7F23EE88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5FCD02-9527-4B79-9189-849EDB4DB6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4BB4C0-F04A-46EF-9E79-C5E693283C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4CE0D-BA5A-4D91-B8DD-58F61F3F31E1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EC96C7-45EC-4A08-9CEB-6B9F0E339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320186-7459-4DCE-9B0A-4EC782F7A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D4201-F68B-4723-A878-40395758F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682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hyperlink" Target="https://www.facebook.com/teamKTUTS" TargetMode="Externa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6CDDA08-E09E-4315-ADB3-116EEC65F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4765A1-77E4-49FA-934C-D5D348ED13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EABCD7-349E-4A47-A183-78410515D3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C4CE0D-BA5A-4D91-B8DD-58F61F3F31E1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5804A8-C2E8-42D8-B9CE-F6F9B15785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1D8644-A76F-4165-8F41-B6107775E1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0D4201-F68B-4723-A878-40395758F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49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35C536-4314-40BB-BE2E-6E3FF19D8861}" type="datetimeFigureOut">
              <a:rPr lang="zh-CN" altLang="en-US" smtClean="0"/>
              <a:t>2024/2/21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0373A0-27E8-4FB2-9300-A1035B2F024A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10941818" y="6215746"/>
            <a:ext cx="118891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200" b="1" cap="none" spc="0" dirty="0">
                <a:ln/>
                <a:solidFill>
                  <a:schemeClr val="accent4"/>
                </a:solidFill>
                <a:effectLst/>
                <a:latin typeface="UTM Alba Matter" panose="02040603050506020204" pitchFamily="18" charset="0"/>
              </a:rPr>
              <a:t>KTUTS</a:t>
            </a:r>
          </a:p>
        </p:txBody>
      </p:sp>
      <p:pic>
        <p:nvPicPr>
          <p:cNvPr id="10" name="Picture 9" descr="A picture containing diagram&#10;&#10;Description automatically generated">
            <a:extLst>
              <a:ext uri="{FF2B5EF4-FFF2-40B4-BE49-F238E27FC236}">
                <a16:creationId xmlns:a16="http://schemas.microsoft.com/office/drawing/2014/main" id="{D2AEA9C6-E184-4D11-A2B6-D97D8FA90DF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4160" y="16804787"/>
            <a:ext cx="1881378" cy="1625303"/>
          </a:xfrm>
          <a:prstGeom prst="rect">
            <a:avLst/>
          </a:prstGeom>
        </p:spPr>
      </p:pic>
      <p:pic>
        <p:nvPicPr>
          <p:cNvPr id="11" name="Picture 10" descr="A picture containing diagram&#10;&#10;Description automatically generated">
            <a:extLst>
              <a:ext uri="{FF2B5EF4-FFF2-40B4-BE49-F238E27FC236}">
                <a16:creationId xmlns:a16="http://schemas.microsoft.com/office/drawing/2014/main" id="{DB4D7C42-930F-46D4-96EE-FE972FA8E6AE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44240" y="16175014"/>
            <a:ext cx="1881378" cy="1625303"/>
          </a:xfrm>
          <a:prstGeom prst="rect">
            <a:avLst/>
          </a:prstGeom>
        </p:spPr>
      </p:pic>
      <p:pic>
        <p:nvPicPr>
          <p:cNvPr id="12" name="Picture 11" descr="A picture containing diagram&#10;&#10;Description automatically generated">
            <a:extLst>
              <a:ext uri="{FF2B5EF4-FFF2-40B4-BE49-F238E27FC236}">
                <a16:creationId xmlns:a16="http://schemas.microsoft.com/office/drawing/2014/main" id="{B4D5AC5A-92AF-42C2-BAF3-3650251745C6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4160" y="-12334095"/>
            <a:ext cx="1881378" cy="1625303"/>
          </a:xfrm>
          <a:prstGeom prst="rect">
            <a:avLst/>
          </a:prstGeom>
        </p:spPr>
      </p:pic>
      <p:pic>
        <p:nvPicPr>
          <p:cNvPr id="13" name="Picture 12" descr="A picture containing diagram&#10;&#10;Description automatically generated">
            <a:extLst>
              <a:ext uri="{FF2B5EF4-FFF2-40B4-BE49-F238E27FC236}">
                <a16:creationId xmlns:a16="http://schemas.microsoft.com/office/drawing/2014/main" id="{525E5FF4-C6A9-4406-9695-669BDD938A89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63671" y="-12151217"/>
            <a:ext cx="1881378" cy="162530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CEE7995-58D5-49FD-AA26-F201DC2EF1EC}"/>
              </a:ext>
            </a:extLst>
          </p:cNvPr>
          <p:cNvSpPr txBox="1"/>
          <p:nvPr userDrawn="1"/>
        </p:nvSpPr>
        <p:spPr>
          <a:xfrm>
            <a:off x="2597398" y="8394353"/>
            <a:ext cx="93112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Liên hệ page:</a:t>
            </a: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  <a:hlinkClick r:id="rId15"/>
              </a:rPr>
              <a:t>https://www.facebook.com/teamKTUTS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Đây là sản phẩm của nhóm KTUTS. Mọi chi tiết vui lòng liên hệ page hoặc SĐT: 0922 645 654</a:t>
            </a:r>
          </a:p>
        </p:txBody>
      </p:sp>
      <p:pic>
        <p:nvPicPr>
          <p:cNvPr id="15" name="Picture 14" descr="A picture containing diagram&#10;&#10;Description automatically generated">
            <a:extLst>
              <a:ext uri="{FF2B5EF4-FFF2-40B4-BE49-F238E27FC236}">
                <a16:creationId xmlns:a16="http://schemas.microsoft.com/office/drawing/2014/main" id="{6E6C7748-5592-4A3D-8551-66C7A2AFAE56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45414"/>
            <a:ext cx="1881378" cy="1625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197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1.emf"/><Relationship Id="rId18" Type="http://schemas.openxmlformats.org/officeDocument/2006/relationships/image" Target="../media/image16.emf"/><Relationship Id="rId3" Type="http://schemas.openxmlformats.org/officeDocument/2006/relationships/tags" Target="../tags/tag3.xml"/><Relationship Id="rId21" Type="http://schemas.microsoft.com/office/2007/relationships/hdphoto" Target="../media/hdphoto1.wdp"/><Relationship Id="rId7" Type="http://schemas.openxmlformats.org/officeDocument/2006/relationships/image" Target="../media/image7.png"/><Relationship Id="rId12" Type="http://schemas.openxmlformats.org/officeDocument/2006/relationships/image" Target="../media/image10.emf"/><Relationship Id="rId17" Type="http://schemas.openxmlformats.org/officeDocument/2006/relationships/image" Target="../media/image15.emf"/><Relationship Id="rId2" Type="http://schemas.openxmlformats.org/officeDocument/2006/relationships/tags" Target="../tags/tag2.xml"/><Relationship Id="rId16" Type="http://schemas.openxmlformats.org/officeDocument/2006/relationships/image" Target="../media/image14.emf"/><Relationship Id="rId20" Type="http://schemas.openxmlformats.org/officeDocument/2006/relationships/image" Target="../media/image18.png"/><Relationship Id="rId1" Type="http://schemas.openxmlformats.org/officeDocument/2006/relationships/tags" Target="../tags/tag1.xml"/><Relationship Id="rId6" Type="http://schemas.openxmlformats.org/officeDocument/2006/relationships/image" Target="../media/image6.png"/><Relationship Id="rId11" Type="http://schemas.openxmlformats.org/officeDocument/2006/relationships/image" Target="../media/image3.png"/><Relationship Id="rId5" Type="http://schemas.openxmlformats.org/officeDocument/2006/relationships/notesSlide" Target="../notesSlides/notesSlide1.xml"/><Relationship Id="rId15" Type="http://schemas.openxmlformats.org/officeDocument/2006/relationships/image" Target="../media/image13.emf"/><Relationship Id="rId10" Type="http://schemas.openxmlformats.org/officeDocument/2006/relationships/image" Target="../media/image9.png"/><Relationship Id="rId19" Type="http://schemas.openxmlformats.org/officeDocument/2006/relationships/image" Target="../media/image17.emf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8.png"/><Relationship Id="rId14" Type="http://schemas.openxmlformats.org/officeDocument/2006/relationships/image" Target="../media/image12.emf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1.png"/><Relationship Id="rId12" Type="http://schemas.microsoft.com/office/2007/relationships/hdphoto" Target="../media/hdphoto6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6" Type="http://schemas.microsoft.com/office/2007/relationships/hdphoto" Target="../media/hdphoto3.wdp"/><Relationship Id="rId11" Type="http://schemas.openxmlformats.org/officeDocument/2006/relationships/image" Target="../media/image23.png"/><Relationship Id="rId5" Type="http://schemas.openxmlformats.org/officeDocument/2006/relationships/image" Target="../media/image20.png"/><Relationship Id="rId15" Type="http://schemas.openxmlformats.org/officeDocument/2006/relationships/image" Target="../media/image26.png"/><Relationship Id="rId10" Type="http://schemas.microsoft.com/office/2007/relationships/hdphoto" Target="../media/hdphoto5.wdp"/><Relationship Id="rId4" Type="http://schemas.microsoft.com/office/2007/relationships/hdphoto" Target="../media/hdphoto2.wdp"/><Relationship Id="rId9" Type="http://schemas.openxmlformats.org/officeDocument/2006/relationships/image" Target="../media/image22.png"/><Relationship Id="rId1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emf"/><Relationship Id="rId13" Type="http://schemas.openxmlformats.org/officeDocument/2006/relationships/image" Target="../media/image37.png"/><Relationship Id="rId3" Type="http://schemas.openxmlformats.org/officeDocument/2006/relationships/image" Target="../media/image30.png"/><Relationship Id="rId7" Type="http://schemas.openxmlformats.org/officeDocument/2006/relationships/image" Target="../media/image31.emf"/><Relationship Id="rId12" Type="http://schemas.openxmlformats.org/officeDocument/2006/relationships/image" Target="../media/image36.emf"/><Relationship Id="rId2" Type="http://schemas.openxmlformats.org/officeDocument/2006/relationships/notesSlide" Target="../notesSlides/notesSlide2.xml"/><Relationship Id="rId16" Type="http://schemas.microsoft.com/office/2007/relationships/hdphoto" Target="../media/hdphoto7.wdp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9.png"/><Relationship Id="rId11" Type="http://schemas.openxmlformats.org/officeDocument/2006/relationships/image" Target="../media/image35.emf"/><Relationship Id="rId5" Type="http://schemas.openxmlformats.org/officeDocument/2006/relationships/image" Target="../media/image4.png"/><Relationship Id="rId15" Type="http://schemas.openxmlformats.org/officeDocument/2006/relationships/image" Target="../media/image39.png"/><Relationship Id="rId10" Type="http://schemas.openxmlformats.org/officeDocument/2006/relationships/image" Target="../media/image34.emf"/><Relationship Id="rId4" Type="http://schemas.openxmlformats.org/officeDocument/2006/relationships/image" Target="../media/image3.png"/><Relationship Id="rId9" Type="http://schemas.openxmlformats.org/officeDocument/2006/relationships/image" Target="../media/image33.emf"/><Relationship Id="rId14" Type="http://schemas.openxmlformats.org/officeDocument/2006/relationships/image" Target="../media/image38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emf"/><Relationship Id="rId13" Type="http://schemas.openxmlformats.org/officeDocument/2006/relationships/image" Target="../media/image37.png"/><Relationship Id="rId3" Type="http://schemas.openxmlformats.org/officeDocument/2006/relationships/image" Target="../media/image30.png"/><Relationship Id="rId7" Type="http://schemas.openxmlformats.org/officeDocument/2006/relationships/image" Target="../media/image31.emf"/><Relationship Id="rId12" Type="http://schemas.openxmlformats.org/officeDocument/2006/relationships/image" Target="../media/image36.emf"/><Relationship Id="rId2" Type="http://schemas.openxmlformats.org/officeDocument/2006/relationships/notesSlide" Target="../notesSlides/notesSlide3.xml"/><Relationship Id="rId16" Type="http://schemas.microsoft.com/office/2007/relationships/hdphoto" Target="../media/hdphoto7.wdp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9.png"/><Relationship Id="rId11" Type="http://schemas.openxmlformats.org/officeDocument/2006/relationships/image" Target="../media/image35.emf"/><Relationship Id="rId5" Type="http://schemas.openxmlformats.org/officeDocument/2006/relationships/image" Target="../media/image4.png"/><Relationship Id="rId15" Type="http://schemas.openxmlformats.org/officeDocument/2006/relationships/image" Target="../media/image39.png"/><Relationship Id="rId10" Type="http://schemas.openxmlformats.org/officeDocument/2006/relationships/image" Target="../media/image34.emf"/><Relationship Id="rId4" Type="http://schemas.openxmlformats.org/officeDocument/2006/relationships/image" Target="../media/image3.png"/><Relationship Id="rId9" Type="http://schemas.openxmlformats.org/officeDocument/2006/relationships/image" Target="../media/image33.emf"/><Relationship Id="rId14" Type="http://schemas.openxmlformats.org/officeDocument/2006/relationships/image" Target="../media/image3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>
            <a:extLst>
              <a:ext uri="{FF2B5EF4-FFF2-40B4-BE49-F238E27FC236}">
                <a16:creationId xmlns:a16="http://schemas.microsoft.com/office/drawing/2014/main" id="{DAFD0E75-F0E2-455F-A1E7-65DE8BEC51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0754" y="2196774"/>
            <a:ext cx="6488482" cy="451760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588935" y="-395677"/>
            <a:ext cx="3974937" cy="265199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2057" y="690474"/>
            <a:ext cx="1322947" cy="1420491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426724" y="181415"/>
            <a:ext cx="2438611" cy="2438611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717752" y="260850"/>
            <a:ext cx="4102964" cy="2743438"/>
          </a:xfrm>
          <a:prstGeom prst="rect">
            <a:avLst/>
          </a:prstGeom>
        </p:spPr>
      </p:pic>
      <p:pic>
        <p:nvPicPr>
          <p:cNvPr id="21" name="PA_图片 5">
            <a:extLst>
              <a:ext uri="{FF2B5EF4-FFF2-40B4-BE49-F238E27FC236}">
                <a16:creationId xmlns:a16="http://schemas.microsoft.com/office/drawing/2014/main" id="{A9A22A9E-97DA-4ADC-ADD7-46559719808D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8017502" y="5344114"/>
            <a:ext cx="1389944" cy="1185694"/>
          </a:xfrm>
          <a:prstGeom prst="rect">
            <a:avLst/>
          </a:prstGeom>
        </p:spPr>
      </p:pic>
      <p:pic>
        <p:nvPicPr>
          <p:cNvPr id="26" name="PA_图片 8">
            <a:extLst>
              <a:ext uri="{FF2B5EF4-FFF2-40B4-BE49-F238E27FC236}">
                <a16:creationId xmlns:a16="http://schemas.microsoft.com/office/drawing/2014/main" id="{9DDD65F6-D06C-40C6-B11F-BB4F6B5C393C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3007916" y="6023533"/>
            <a:ext cx="698425" cy="635244"/>
          </a:xfrm>
          <a:prstGeom prst="rect">
            <a:avLst/>
          </a:prstGeom>
        </p:spPr>
      </p:pic>
      <p:pic>
        <p:nvPicPr>
          <p:cNvPr id="27" name="图片 1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20812872">
            <a:off x="9533469" y="2866624"/>
            <a:ext cx="1334788" cy="3580306"/>
          </a:xfrm>
          <a:prstGeom prst="rect">
            <a:avLst/>
          </a:prstGeom>
        </p:spPr>
      </p:pic>
      <p:pic>
        <p:nvPicPr>
          <p:cNvPr id="28" name="图片 1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553846" y="5379679"/>
            <a:ext cx="823841" cy="1316136"/>
          </a:xfrm>
          <a:prstGeom prst="rect">
            <a:avLst/>
          </a:prstGeom>
        </p:spPr>
      </p:pic>
      <p:pic>
        <p:nvPicPr>
          <p:cNvPr id="30" name="图片 19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531653" y="5986394"/>
            <a:ext cx="883968" cy="909318"/>
          </a:xfrm>
          <a:prstGeom prst="rect">
            <a:avLst/>
          </a:prstGeom>
        </p:spPr>
      </p:pic>
      <p:pic>
        <p:nvPicPr>
          <p:cNvPr id="31" name="图片 20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 rot="1423112">
            <a:off x="10161274" y="3182134"/>
            <a:ext cx="1108072" cy="2989534"/>
          </a:xfrm>
          <a:prstGeom prst="rect">
            <a:avLst/>
          </a:prstGeom>
        </p:spPr>
      </p:pic>
      <p:pic>
        <p:nvPicPr>
          <p:cNvPr id="32" name="图片 21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266576" y="2564187"/>
            <a:ext cx="668172" cy="3986922"/>
          </a:xfrm>
          <a:prstGeom prst="rect">
            <a:avLst/>
          </a:prstGeom>
        </p:spPr>
      </p:pic>
      <p:pic>
        <p:nvPicPr>
          <p:cNvPr id="33" name="PA_图片 7">
            <a:extLst>
              <a:ext uri="{FF2B5EF4-FFF2-40B4-BE49-F238E27FC236}">
                <a16:creationId xmlns:a16="http://schemas.microsoft.com/office/drawing/2014/main" id="{6D0BAA3D-431E-4D9D-B705-0E86AF7CCB50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2183798" y="1818163"/>
            <a:ext cx="825094" cy="8763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543136" y="2746152"/>
            <a:ext cx="9043717" cy="259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UTM Brewers KT" panose="02040603050506020204" pitchFamily="18" charset="0"/>
              </a:rPr>
              <a:t>BÀI 45</a:t>
            </a:r>
          </a:p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UTM Brewers KT" panose="02040603050506020204" pitchFamily="18" charset="0"/>
              </a:rPr>
              <a:t>LUYỆN TẬP CHUNG</a:t>
            </a:r>
          </a:p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UTM Brewers KT" panose="02040603050506020204" pitchFamily="18" charset="0"/>
              </a:rPr>
              <a:t>TIẾT 3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4320715" y="1445286"/>
            <a:ext cx="3658750" cy="707886"/>
            <a:chOff x="4320715" y="1445286"/>
            <a:chExt cx="3658750" cy="707886"/>
          </a:xfrm>
        </p:grpSpPr>
        <p:sp>
          <p:nvSpPr>
            <p:cNvPr id="34" name="文本框 17">
              <a:extLst>
                <a:ext uri="{FF2B5EF4-FFF2-40B4-BE49-F238E27FC236}">
                  <a16:creationId xmlns:a16="http://schemas.microsoft.com/office/drawing/2014/main" id="{72204BFB-5DC6-4E7A-82B9-FD537C948CE4}"/>
                </a:ext>
              </a:extLst>
            </p:cNvPr>
            <p:cNvSpPr txBox="1"/>
            <p:nvPr/>
          </p:nvSpPr>
          <p:spPr>
            <a:xfrm>
              <a:off x="4320715" y="1455221"/>
              <a:ext cx="3658750" cy="646331"/>
            </a:xfrm>
            <a:prstGeom prst="rect">
              <a:avLst/>
            </a:prstGeom>
            <a:solidFill>
              <a:srgbClr val="FDFADE"/>
            </a:solidFill>
          </p:spPr>
          <p:txBody>
            <a:bodyPr wrap="square" lIns="91440" tIns="45720" rIns="91440" bIns="45720">
              <a:spAutoFit/>
            </a:bodyPr>
            <a:lstStyle/>
            <a:p>
              <a:pPr algn="ctr" fontAlgn="auto">
                <a:defRPr/>
              </a:pPr>
              <a:endParaRPr lang="zh-CN" altLang="en-US" sz="3600" b="1" noProof="1">
                <a:solidFill>
                  <a:srgbClr val="314FA1"/>
                </a:solidFill>
                <a:latin typeface="UTM Gradoo" panose="02040603050506020204" pitchFamily="18" charset="0"/>
                <a:ea typeface="包图简圆体" panose="02010601030101010101" pitchFamily="2" charset="-122"/>
                <a:cs typeface="Open Sans Light" pitchFamily="34" charset="0"/>
                <a:sym typeface="+mn-lt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468248" y="1445286"/>
              <a:ext cx="336368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accent6">
                      <a:lumMod val="50000"/>
                    </a:schemeClr>
                  </a:solidFill>
                  <a:latin typeface="UTM Guanine" panose="02040603050506020204" pitchFamily="18" charset="0"/>
                </a:rPr>
                <a:t>MÔN  TOÁN</a:t>
              </a:r>
            </a:p>
          </p:txBody>
        </p:sp>
      </p:grpSp>
      <p:pic>
        <p:nvPicPr>
          <p:cNvPr id="37" name="Picture 36"/>
          <p:cNvPicPr>
            <a:picLocks noChangeAspect="1"/>
          </p:cNvPicPr>
          <p:nvPr/>
        </p:nvPicPr>
        <p:blipFill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0" b="100000" l="178" r="100000">
                        <a14:foregroundMark x1="31083" y1="15700" x2="25044" y2="17406"/>
                        <a14:foregroundMark x1="25044" y1="17406" x2="23623" y2="24573"/>
                        <a14:foregroundMark x1="23623" y1="24573" x2="24689" y2="29693"/>
                        <a14:foregroundMark x1="25044" y1="29863" x2="42274" y2="34812"/>
                        <a14:foregroundMark x1="42274" y1="35324" x2="52931" y2="38908"/>
                        <a14:foregroundMark x1="53108" y1="40102" x2="64121" y2="40102"/>
                        <a14:foregroundMark x1="64476" y1="40785" x2="74067" y2="36177"/>
                        <a14:foregroundMark x1="74067" y1="36007" x2="84192" y2="31058"/>
                        <a14:foregroundMark x1="76554" y1="38908" x2="84725" y2="33959"/>
                        <a14:foregroundMark x1="86856" y1="36519" x2="89165" y2="23549"/>
                        <a14:foregroundMark x1="89165" y1="23208" x2="73357" y2="23549"/>
                        <a14:foregroundMark x1="77265" y1="22184" x2="78508" y2="11604"/>
                        <a14:foregroundMark x1="77087" y1="11433" x2="66963" y2="11433"/>
                        <a14:foregroundMark x1="66963" y1="11433" x2="65897" y2="2560"/>
                        <a14:foregroundMark x1="60924" y1="3242" x2="53641" y2="6826"/>
                        <a14:foregroundMark x1="57194" y1="6826" x2="57194" y2="6826"/>
                        <a14:foregroundMark x1="17584" y1="45392" x2="21137" y2="49147"/>
                        <a14:foregroundMark x1="10480" y1="42662" x2="13677" y2="45392"/>
                        <a14:foregroundMark x1="7282" y1="46246" x2="12966" y2="46246"/>
                        <a14:foregroundMark x1="14387" y1="47440" x2="10835" y2="49659"/>
                        <a14:foregroundMark x1="27886" y1="47440" x2="29663" y2="47782"/>
                        <a14:foregroundMark x1="31794" y1="44881" x2="35169" y2="44881"/>
                        <a14:foregroundMark x1="64476" y1="48976" x2="66607" y2="50341"/>
                        <a14:foregroundMark x1="71226" y1="52901" x2="72114" y2="54608"/>
                        <a14:foregroundMark x1="82238" y1="53925" x2="84192" y2="62628"/>
                        <a14:foregroundMark x1="69272" y1="53072" x2="70870" y2="54266"/>
                        <a14:foregroundMark x1="79041" y1="53072" x2="81528" y2="73720"/>
                        <a14:foregroundMark x1="70693" y1="61092" x2="73357" y2="65529"/>
                        <a14:foregroundMark x1="45293" y1="55631" x2="38899" y2="67406"/>
                        <a14:foregroundMark x1="7460" y1="62799" x2="3908" y2="69454"/>
                        <a14:foregroundMark x1="13854" y1="62628" x2="14565" y2="63311"/>
                        <a14:foregroundMark x1="85790" y1="67918" x2="84192" y2="78328"/>
                        <a14:foregroundMark x1="85790" y1="69625" x2="90409" y2="78328"/>
                        <a14:foregroundMark x1="77265" y1="89420" x2="89343" y2="94539"/>
                        <a14:foregroundMark x1="78686" y1="87031" x2="75844" y2="87031"/>
                        <a14:foregroundMark x1="82060" y1="86348" x2="83659" y2="86348"/>
                        <a14:foregroundMark x1="32327" y1="85836" x2="29663" y2="94710"/>
                        <a14:foregroundMark x1="39964" y1="86519" x2="38011" y2="96246"/>
                        <a14:foregroundMark x1="44938" y1="12287" x2="48845" y2="16894"/>
                        <a14:foregroundMark x1="36767" y1="9556" x2="42806" y2="112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5" y="3674971"/>
            <a:ext cx="3103612" cy="3230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8768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0A059DA-5BB5-4450-98A3-CD2BDEA6BF45}"/>
              </a:ext>
            </a:extLst>
          </p:cNvPr>
          <p:cNvSpPr/>
          <p:nvPr/>
        </p:nvSpPr>
        <p:spPr>
          <a:xfrm>
            <a:off x="1606759" y="1301452"/>
            <a:ext cx="8978481" cy="4362530"/>
          </a:xfrm>
          <a:prstGeom prst="roundRect">
            <a:avLst/>
          </a:prstGeom>
          <a:solidFill>
            <a:srgbClr val="FFFF8F"/>
          </a:solidFill>
          <a:ln>
            <a:solidFill>
              <a:schemeClr val="accent2">
                <a:lumMod val="40000"/>
                <a:lumOff val="60000"/>
              </a:schemeClr>
            </a:solidFill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71003" y="0"/>
            <a:ext cx="1608525" cy="1727126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679088F9-B76F-40EB-9276-7E8E4ACC71D5}"/>
              </a:ext>
            </a:extLst>
          </p:cNvPr>
          <p:cNvSpPr/>
          <p:nvPr/>
        </p:nvSpPr>
        <p:spPr>
          <a:xfrm>
            <a:off x="2068304" y="864130"/>
            <a:ext cx="437322" cy="43732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1</a:t>
            </a:r>
            <a:endParaRPr lang="vi-VN" sz="3200" b="1" dirty="0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EBAC704-6379-4BC6-8C49-37FAE4FD077D}"/>
              </a:ext>
            </a:extLst>
          </p:cNvPr>
          <p:cNvSpPr txBox="1"/>
          <p:nvPr/>
        </p:nvSpPr>
        <p:spPr>
          <a:xfrm>
            <a:off x="2505626" y="790404"/>
            <a:ext cx="7180748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dirty="0"/>
              <a:t>a) Tìm con ong phù hợp với bông hoa.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1652F48-EC1F-4676-ACE3-2DEE7501ED3B}"/>
              </a:ext>
            </a:extLst>
          </p:cNvPr>
          <p:cNvSpPr txBox="1"/>
          <p:nvPr/>
        </p:nvSpPr>
        <p:spPr>
          <a:xfrm>
            <a:off x="1620001" y="5662493"/>
            <a:ext cx="7606570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dirty="0"/>
              <a:t>b) Bông hoa nào có nhiều ong đậu nhất?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7AA65DD-F05D-49DE-BA34-F6D86FF51D2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49274" y="2652756"/>
            <a:ext cx="2390775" cy="15430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FF3341C-6AAF-4300-902E-F2FD629CE922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75336" y="2643187"/>
            <a:ext cx="2647950" cy="157162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F189CDA-9C23-47E4-9288-D3C882530E96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74283" y="2404080"/>
            <a:ext cx="2533650" cy="20383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0330FAD-88BF-4BAC-BE22-35007AA275EB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78507"/>
          <a:stretch/>
        </p:blipFill>
        <p:spPr>
          <a:xfrm>
            <a:off x="1864809" y="1104950"/>
            <a:ext cx="1858836" cy="153352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9E5EEDF-6CDC-4CC3-B4C7-FDCC5E868603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81181"/>
          <a:stretch/>
        </p:blipFill>
        <p:spPr>
          <a:xfrm>
            <a:off x="8762224" y="3907752"/>
            <a:ext cx="1699313" cy="17526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2FF74D2-8FE7-4E4E-919F-6273D4056521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5075" t="2240" r="56106" b="-2240"/>
          <a:stretch/>
        </p:blipFill>
        <p:spPr>
          <a:xfrm>
            <a:off x="5595004" y="3907752"/>
            <a:ext cx="1699313" cy="17526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263D6C2-F467-47E6-AB8B-0457CDE361ED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52366" t="4001" r="28815" b="-4001"/>
          <a:stretch/>
        </p:blipFill>
        <p:spPr>
          <a:xfrm>
            <a:off x="2435331" y="3906483"/>
            <a:ext cx="1699313" cy="17526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79EDAE1-EF99-4AAB-B5FE-1CB5F9B991A1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4365" t="-2444" r="775" b="2444"/>
          <a:stretch/>
        </p:blipFill>
        <p:spPr>
          <a:xfrm>
            <a:off x="705212" y="2518822"/>
            <a:ext cx="2013027" cy="157162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4861D5F-6A85-4239-9319-5622502258A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26625" t="-52" r="51882" b="52"/>
          <a:stretch/>
        </p:blipFill>
        <p:spPr>
          <a:xfrm>
            <a:off x="4728763" y="1020980"/>
            <a:ext cx="1858836" cy="153352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D8C5286-42CF-4592-B8C7-FA35FEB4F4C4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3446" t="-2563" r="25061" b="2563"/>
          <a:stretch/>
        </p:blipFill>
        <p:spPr>
          <a:xfrm>
            <a:off x="7831472" y="1020979"/>
            <a:ext cx="1858836" cy="153352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111F468-0512-49C9-B0A5-0A221DE4C933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80859" t="-1305" r="-2352" b="1305"/>
          <a:stretch/>
        </p:blipFill>
        <p:spPr>
          <a:xfrm>
            <a:off x="9988048" y="2102404"/>
            <a:ext cx="1858836" cy="1533525"/>
          </a:xfrm>
          <a:prstGeom prst="rect">
            <a:avLst/>
          </a:prstGeom>
        </p:spPr>
      </p:pic>
      <p:sp>
        <p:nvSpPr>
          <p:cNvPr id="6" name="Freeform: Shape 5">
            <a:extLst>
              <a:ext uri="{FF2B5EF4-FFF2-40B4-BE49-F238E27FC236}">
                <a16:creationId xmlns:a16="http://schemas.microsoft.com/office/drawing/2014/main" id="{5A5442BC-8D7D-487B-A88B-AB488BD4619D}"/>
              </a:ext>
            </a:extLst>
          </p:cNvPr>
          <p:cNvSpPr/>
          <p:nvPr/>
        </p:nvSpPr>
        <p:spPr>
          <a:xfrm>
            <a:off x="3018971" y="2293098"/>
            <a:ext cx="1001486" cy="754902"/>
          </a:xfrm>
          <a:custGeom>
            <a:avLst/>
            <a:gdLst>
              <a:gd name="connsiteX0" fmla="*/ 0 w 1001486"/>
              <a:gd name="connsiteY0" fmla="*/ 87245 h 754902"/>
              <a:gd name="connsiteX1" fmla="*/ 754743 w 1001486"/>
              <a:gd name="connsiteY1" fmla="*/ 58216 h 754902"/>
              <a:gd name="connsiteX2" fmla="*/ 1001486 w 1001486"/>
              <a:gd name="connsiteY2" fmla="*/ 754902 h 754902"/>
              <a:gd name="connsiteX3" fmla="*/ 1001486 w 1001486"/>
              <a:gd name="connsiteY3" fmla="*/ 754902 h 754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1486" h="754902">
                <a:moveTo>
                  <a:pt x="0" y="87245"/>
                </a:moveTo>
                <a:cubicBezTo>
                  <a:pt x="293914" y="17092"/>
                  <a:pt x="587829" y="-53060"/>
                  <a:pt x="754743" y="58216"/>
                </a:cubicBezTo>
                <a:cubicBezTo>
                  <a:pt x="921657" y="169492"/>
                  <a:pt x="1001486" y="754902"/>
                  <a:pt x="1001486" y="754902"/>
                </a:cubicBezTo>
                <a:lnTo>
                  <a:pt x="1001486" y="754902"/>
                </a:ln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9BDC15A1-CF85-47C6-A384-2AC0538D89E4}"/>
              </a:ext>
            </a:extLst>
          </p:cNvPr>
          <p:cNvSpPr/>
          <p:nvPr/>
        </p:nvSpPr>
        <p:spPr>
          <a:xfrm>
            <a:off x="4267200" y="2293098"/>
            <a:ext cx="1570210" cy="856502"/>
          </a:xfrm>
          <a:custGeom>
            <a:avLst/>
            <a:gdLst>
              <a:gd name="connsiteX0" fmla="*/ 1553029 w 1553029"/>
              <a:gd name="connsiteY0" fmla="*/ 76815 h 875101"/>
              <a:gd name="connsiteX1" fmla="*/ 638629 w 1553029"/>
              <a:gd name="connsiteY1" fmla="*/ 76815 h 875101"/>
              <a:gd name="connsiteX2" fmla="*/ 0 w 1553029"/>
              <a:gd name="connsiteY2" fmla="*/ 875101 h 875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53029" h="875101">
                <a:moveTo>
                  <a:pt x="1553029" y="76815"/>
                </a:moveTo>
                <a:cubicBezTo>
                  <a:pt x="1225248" y="10291"/>
                  <a:pt x="897467" y="-56233"/>
                  <a:pt x="638629" y="76815"/>
                </a:cubicBezTo>
                <a:cubicBezTo>
                  <a:pt x="379791" y="209863"/>
                  <a:pt x="189895" y="542482"/>
                  <a:pt x="0" y="875101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B254FABE-6136-4D5D-8941-5B0D1EAB00C7}"/>
              </a:ext>
            </a:extLst>
          </p:cNvPr>
          <p:cNvSpPr/>
          <p:nvPr/>
        </p:nvSpPr>
        <p:spPr>
          <a:xfrm>
            <a:off x="6749143" y="2105729"/>
            <a:ext cx="1596571" cy="1029357"/>
          </a:xfrm>
          <a:custGeom>
            <a:avLst/>
            <a:gdLst>
              <a:gd name="connsiteX0" fmla="*/ 1596571 w 1596571"/>
              <a:gd name="connsiteY0" fmla="*/ 13357 h 1029357"/>
              <a:gd name="connsiteX1" fmla="*/ 827314 w 1596571"/>
              <a:gd name="connsiteY1" fmla="*/ 71414 h 1029357"/>
              <a:gd name="connsiteX2" fmla="*/ 609600 w 1596571"/>
              <a:gd name="connsiteY2" fmla="*/ 564900 h 1029357"/>
              <a:gd name="connsiteX3" fmla="*/ 0 w 1596571"/>
              <a:gd name="connsiteY3" fmla="*/ 1029357 h 1029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96571" h="1029357">
                <a:moveTo>
                  <a:pt x="1596571" y="13357"/>
                </a:moveTo>
                <a:cubicBezTo>
                  <a:pt x="1294190" y="-3577"/>
                  <a:pt x="991809" y="-20510"/>
                  <a:pt x="827314" y="71414"/>
                </a:cubicBezTo>
                <a:cubicBezTo>
                  <a:pt x="662819" y="163338"/>
                  <a:pt x="747486" y="405243"/>
                  <a:pt x="609600" y="564900"/>
                </a:cubicBezTo>
                <a:cubicBezTo>
                  <a:pt x="471714" y="724557"/>
                  <a:pt x="235857" y="876957"/>
                  <a:pt x="0" y="1029357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416C249D-E7CB-4C6D-B837-ADB57098D250}"/>
              </a:ext>
            </a:extLst>
          </p:cNvPr>
          <p:cNvSpPr/>
          <p:nvPr/>
        </p:nvSpPr>
        <p:spPr>
          <a:xfrm>
            <a:off x="9463314" y="3042306"/>
            <a:ext cx="841829" cy="281465"/>
          </a:xfrm>
          <a:custGeom>
            <a:avLst/>
            <a:gdLst>
              <a:gd name="connsiteX0" fmla="*/ 841829 w 841829"/>
              <a:gd name="connsiteY0" fmla="*/ 121808 h 281465"/>
              <a:gd name="connsiteX1" fmla="*/ 362857 w 841829"/>
              <a:gd name="connsiteY1" fmla="*/ 5694 h 281465"/>
              <a:gd name="connsiteX2" fmla="*/ 0 w 841829"/>
              <a:gd name="connsiteY2" fmla="*/ 281465 h 281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1829" h="281465">
                <a:moveTo>
                  <a:pt x="841829" y="121808"/>
                </a:moveTo>
                <a:cubicBezTo>
                  <a:pt x="672495" y="50446"/>
                  <a:pt x="503162" y="-20915"/>
                  <a:pt x="362857" y="5694"/>
                </a:cubicBezTo>
                <a:cubicBezTo>
                  <a:pt x="222552" y="32303"/>
                  <a:pt x="111276" y="156884"/>
                  <a:pt x="0" y="281465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BD5C9984-F13F-4BC0-BCD0-3C23472E3823}"/>
              </a:ext>
            </a:extLst>
          </p:cNvPr>
          <p:cNvSpPr/>
          <p:nvPr/>
        </p:nvSpPr>
        <p:spPr>
          <a:xfrm>
            <a:off x="8262317" y="3672114"/>
            <a:ext cx="910712" cy="1248229"/>
          </a:xfrm>
          <a:custGeom>
            <a:avLst/>
            <a:gdLst>
              <a:gd name="connsiteX0" fmla="*/ 910712 w 910712"/>
              <a:gd name="connsiteY0" fmla="*/ 1248229 h 1248229"/>
              <a:gd name="connsiteX1" fmla="*/ 170483 w 910712"/>
              <a:gd name="connsiteY1" fmla="*/ 1088572 h 1248229"/>
              <a:gd name="connsiteX2" fmla="*/ 10826 w 910712"/>
              <a:gd name="connsiteY2" fmla="*/ 493486 h 1248229"/>
              <a:gd name="connsiteX3" fmla="*/ 373683 w 910712"/>
              <a:gd name="connsiteY3" fmla="*/ 0 h 1248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0712" h="1248229">
                <a:moveTo>
                  <a:pt x="910712" y="1248229"/>
                </a:moveTo>
                <a:cubicBezTo>
                  <a:pt x="615588" y="1231295"/>
                  <a:pt x="320464" y="1214362"/>
                  <a:pt x="170483" y="1088572"/>
                </a:cubicBezTo>
                <a:cubicBezTo>
                  <a:pt x="20502" y="962782"/>
                  <a:pt x="-23041" y="674915"/>
                  <a:pt x="10826" y="493486"/>
                </a:cubicBezTo>
                <a:cubicBezTo>
                  <a:pt x="44693" y="312057"/>
                  <a:pt x="209188" y="156028"/>
                  <a:pt x="373683" y="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F3E8EC3E-2B63-43F8-8D33-A01D2BA1AC2E}"/>
              </a:ext>
            </a:extLst>
          </p:cNvPr>
          <p:cNvSpPr/>
          <p:nvPr/>
        </p:nvSpPr>
        <p:spPr>
          <a:xfrm>
            <a:off x="6181612" y="3788229"/>
            <a:ext cx="349817" cy="856342"/>
          </a:xfrm>
          <a:custGeom>
            <a:avLst/>
            <a:gdLst>
              <a:gd name="connsiteX0" fmla="*/ 349817 w 349817"/>
              <a:gd name="connsiteY0" fmla="*/ 856342 h 856342"/>
              <a:gd name="connsiteX1" fmla="*/ 1474 w 349817"/>
              <a:gd name="connsiteY1" fmla="*/ 449942 h 856342"/>
              <a:gd name="connsiteX2" fmla="*/ 248217 w 349817"/>
              <a:gd name="connsiteY2" fmla="*/ 0 h 856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9817" h="856342">
                <a:moveTo>
                  <a:pt x="349817" y="856342"/>
                </a:moveTo>
                <a:cubicBezTo>
                  <a:pt x="184112" y="724504"/>
                  <a:pt x="18407" y="592666"/>
                  <a:pt x="1474" y="449942"/>
                </a:cubicBezTo>
                <a:cubicBezTo>
                  <a:pt x="-15459" y="307218"/>
                  <a:pt x="116379" y="153609"/>
                  <a:pt x="248217" y="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5E755AE6-A004-42E3-9DD9-F9B228A12F18}"/>
              </a:ext>
            </a:extLst>
          </p:cNvPr>
          <p:cNvSpPr/>
          <p:nvPr/>
        </p:nvSpPr>
        <p:spPr>
          <a:xfrm>
            <a:off x="2989188" y="3657600"/>
            <a:ext cx="653898" cy="928914"/>
          </a:xfrm>
          <a:custGeom>
            <a:avLst/>
            <a:gdLst>
              <a:gd name="connsiteX0" fmla="*/ 305555 w 653898"/>
              <a:gd name="connsiteY0" fmla="*/ 928914 h 928914"/>
              <a:gd name="connsiteX1" fmla="*/ 755 w 653898"/>
              <a:gd name="connsiteY1" fmla="*/ 420914 h 928914"/>
              <a:gd name="connsiteX2" fmla="*/ 232983 w 653898"/>
              <a:gd name="connsiteY2" fmla="*/ 101600 h 928914"/>
              <a:gd name="connsiteX3" fmla="*/ 653898 w 653898"/>
              <a:gd name="connsiteY3" fmla="*/ 0 h 928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3898" h="928914">
                <a:moveTo>
                  <a:pt x="305555" y="928914"/>
                </a:moveTo>
                <a:cubicBezTo>
                  <a:pt x="159202" y="743857"/>
                  <a:pt x="12850" y="558800"/>
                  <a:pt x="755" y="420914"/>
                </a:cubicBezTo>
                <a:cubicBezTo>
                  <a:pt x="-11340" y="283028"/>
                  <a:pt x="124126" y="171752"/>
                  <a:pt x="232983" y="101600"/>
                </a:cubicBezTo>
                <a:cubicBezTo>
                  <a:pt x="341840" y="31448"/>
                  <a:pt x="497869" y="15724"/>
                  <a:pt x="653898" y="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20B0F699-DBA6-4DA4-84F0-C17CBB2A8D72}"/>
              </a:ext>
            </a:extLst>
          </p:cNvPr>
          <p:cNvSpPr/>
          <p:nvPr/>
        </p:nvSpPr>
        <p:spPr>
          <a:xfrm>
            <a:off x="2061029" y="2989399"/>
            <a:ext cx="1553028" cy="290830"/>
          </a:xfrm>
          <a:custGeom>
            <a:avLst/>
            <a:gdLst>
              <a:gd name="connsiteX0" fmla="*/ 0 w 1553028"/>
              <a:gd name="connsiteY0" fmla="*/ 232772 h 290830"/>
              <a:gd name="connsiteX1" fmla="*/ 957942 w 1553028"/>
              <a:gd name="connsiteY1" fmla="*/ 544 h 290830"/>
              <a:gd name="connsiteX2" fmla="*/ 1553028 w 1553028"/>
              <a:gd name="connsiteY2" fmla="*/ 290830 h 290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53028" h="290830">
                <a:moveTo>
                  <a:pt x="0" y="232772"/>
                </a:moveTo>
                <a:cubicBezTo>
                  <a:pt x="349552" y="111820"/>
                  <a:pt x="699104" y="-9132"/>
                  <a:pt x="957942" y="544"/>
                </a:cubicBezTo>
                <a:cubicBezTo>
                  <a:pt x="1216780" y="10220"/>
                  <a:pt x="1384904" y="150525"/>
                  <a:pt x="1553028" y="29083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9E24A7E9-55C8-4A5C-9EDD-D3B544EBE017}"/>
              </a:ext>
            </a:extLst>
          </p:cNvPr>
          <p:cNvSpPr/>
          <p:nvPr/>
        </p:nvSpPr>
        <p:spPr>
          <a:xfrm>
            <a:off x="3596732" y="3074314"/>
            <a:ext cx="714660" cy="68488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F4A5B76-F97C-4616-A153-AB6D514B44B9}"/>
              </a:ext>
            </a:extLst>
          </p:cNvPr>
          <p:cNvSpPr txBox="1"/>
          <p:nvPr/>
        </p:nvSpPr>
        <p:spPr>
          <a:xfrm>
            <a:off x="3628758" y="3130867"/>
            <a:ext cx="8255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40637188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6" grpId="0" animBg="1"/>
      <p:bldP spid="24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3" grpId="0" animBg="1"/>
      <p:bldP spid="34" grpId="0" animBg="1"/>
      <p:bldP spid="35" grpId="0"/>
      <p:bldP spid="35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7" y="6085571"/>
            <a:ext cx="12193057" cy="1091279"/>
          </a:xfrm>
          <a:prstGeom prst="rect">
            <a:avLst/>
          </a:prstGeom>
        </p:spPr>
      </p:pic>
      <p:pic>
        <p:nvPicPr>
          <p:cNvPr id="5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71003" y="0"/>
            <a:ext cx="1608525" cy="1727126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18F3BD68-162C-4CF8-A3A0-C7BEE7B4E605}"/>
              </a:ext>
            </a:extLst>
          </p:cNvPr>
          <p:cNvSpPr/>
          <p:nvPr/>
        </p:nvSpPr>
        <p:spPr>
          <a:xfrm>
            <a:off x="2068304" y="922187"/>
            <a:ext cx="437322" cy="43732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2</a:t>
            </a:r>
            <a:endParaRPr lang="vi-VN" sz="3200" b="1" dirty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A7C0254-ED06-4AE5-9C53-762F15FBB7B9}"/>
              </a:ext>
            </a:extLst>
          </p:cNvPr>
          <p:cNvSpPr txBox="1"/>
          <p:nvPr/>
        </p:nvSpPr>
        <p:spPr>
          <a:xfrm>
            <a:off x="2505626" y="844782"/>
            <a:ext cx="1027845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  <a:endParaRPr lang="vi-VN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EFAA1A0-1D67-460D-B36C-A6E05FEA6E43}"/>
              </a:ext>
            </a:extLst>
          </p:cNvPr>
          <p:cNvSpPr/>
          <p:nvPr/>
        </p:nvSpPr>
        <p:spPr>
          <a:xfrm>
            <a:off x="1486956" y="1973942"/>
            <a:ext cx="4449387" cy="2612571"/>
          </a:xfrm>
          <a:prstGeom prst="roundRect">
            <a:avLst/>
          </a:prstGeom>
          <a:solidFill>
            <a:srgbClr val="FFFF8F"/>
          </a:solidFill>
          <a:ln>
            <a:solidFill>
              <a:srgbClr val="FFFF8F"/>
            </a:solidFill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677C19C-3037-4781-B09E-9973825085FB}"/>
              </a:ext>
            </a:extLst>
          </p:cNvPr>
          <p:cNvSpPr/>
          <p:nvPr/>
        </p:nvSpPr>
        <p:spPr>
          <a:xfrm>
            <a:off x="6618317" y="1973943"/>
            <a:ext cx="4449387" cy="2612570"/>
          </a:xfrm>
          <a:prstGeom prst="roundRect">
            <a:avLst/>
          </a:prstGeom>
          <a:solidFill>
            <a:srgbClr val="FFFF8F"/>
          </a:solidFill>
          <a:ln>
            <a:solidFill>
              <a:srgbClr val="FFFF8F"/>
            </a:solidFill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1E52955-F3E6-4088-97C3-F23018DF05F6}"/>
              </a:ext>
            </a:extLst>
          </p:cNvPr>
          <p:cNvSpPr txBox="1"/>
          <p:nvPr/>
        </p:nvSpPr>
        <p:spPr>
          <a:xfrm>
            <a:off x="1809898" y="2308959"/>
            <a:ext cx="3803501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lnSpc>
                <a:spcPct val="150000"/>
              </a:lnSpc>
              <a:buAutoNum type="alphaLcParenR"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2 x 	    = 2</a:t>
            </a:r>
          </a:p>
          <a:p>
            <a:pPr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	  x 1 = 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0F69AE7-4FAB-452C-8493-E9F53D6EB7E6}"/>
              </a:ext>
            </a:extLst>
          </p:cNvPr>
          <p:cNvSpPr txBox="1"/>
          <p:nvPr/>
        </p:nvSpPr>
        <p:spPr>
          <a:xfrm>
            <a:off x="6941259" y="2308959"/>
            <a:ext cx="3803501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b)  5 : 	   = 1</a:t>
            </a:r>
          </a:p>
          <a:p>
            <a:pPr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	   :  2  = 1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75E178E-7BB6-462C-8284-CF2CEF138E3F}"/>
              </a:ext>
            </a:extLst>
          </p:cNvPr>
          <p:cNvSpPr/>
          <p:nvPr/>
        </p:nvSpPr>
        <p:spPr>
          <a:xfrm>
            <a:off x="3533471" y="2481941"/>
            <a:ext cx="632129" cy="667657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EEA616DB-594A-43C7-B46A-B5328E19E2D4}"/>
              </a:ext>
            </a:extLst>
          </p:cNvPr>
          <p:cNvSpPr/>
          <p:nvPr/>
        </p:nvSpPr>
        <p:spPr>
          <a:xfrm>
            <a:off x="2387419" y="3409511"/>
            <a:ext cx="632129" cy="667657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F2CD204E-8017-40A6-9EBD-666156816DDF}"/>
              </a:ext>
            </a:extLst>
          </p:cNvPr>
          <p:cNvSpPr/>
          <p:nvPr/>
        </p:nvSpPr>
        <p:spPr>
          <a:xfrm>
            <a:off x="8526944" y="2481940"/>
            <a:ext cx="632129" cy="667657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92A9186A-DDBD-4F64-8C75-CC58455CD40E}"/>
              </a:ext>
            </a:extLst>
          </p:cNvPr>
          <p:cNvSpPr/>
          <p:nvPr/>
        </p:nvSpPr>
        <p:spPr>
          <a:xfrm>
            <a:off x="7634315" y="3409510"/>
            <a:ext cx="632129" cy="667657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51EB333-7A10-4C7D-A683-29BB4247E614}"/>
              </a:ext>
            </a:extLst>
          </p:cNvPr>
          <p:cNvSpPr txBox="1"/>
          <p:nvPr/>
        </p:nvSpPr>
        <p:spPr>
          <a:xfrm>
            <a:off x="3469970" y="2319827"/>
            <a:ext cx="759129" cy="901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AF225E6-7BA6-4D4F-B5D3-25F5A651F093}"/>
              </a:ext>
            </a:extLst>
          </p:cNvPr>
          <p:cNvSpPr txBox="1"/>
          <p:nvPr/>
        </p:nvSpPr>
        <p:spPr>
          <a:xfrm>
            <a:off x="3612538" y="2311310"/>
            <a:ext cx="518689" cy="901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4ECC518-C7C3-4E52-BDB6-EA4FBB1CB538}"/>
              </a:ext>
            </a:extLst>
          </p:cNvPr>
          <p:cNvSpPr txBox="1"/>
          <p:nvPr/>
        </p:nvSpPr>
        <p:spPr>
          <a:xfrm>
            <a:off x="2323918" y="3232289"/>
            <a:ext cx="759129" cy="901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57C008C-A302-4DA4-B105-ED5A93543176}"/>
              </a:ext>
            </a:extLst>
          </p:cNvPr>
          <p:cNvSpPr txBox="1"/>
          <p:nvPr/>
        </p:nvSpPr>
        <p:spPr>
          <a:xfrm>
            <a:off x="2466486" y="3240505"/>
            <a:ext cx="518689" cy="901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87C4087-E375-4D6D-9C31-B7DABBF5E9CB}"/>
              </a:ext>
            </a:extLst>
          </p:cNvPr>
          <p:cNvSpPr txBox="1"/>
          <p:nvPr/>
        </p:nvSpPr>
        <p:spPr>
          <a:xfrm>
            <a:off x="8463443" y="2319827"/>
            <a:ext cx="759129" cy="901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1D939A3-7D7F-483B-8292-4720AB13CE7C}"/>
              </a:ext>
            </a:extLst>
          </p:cNvPr>
          <p:cNvSpPr txBox="1"/>
          <p:nvPr/>
        </p:nvSpPr>
        <p:spPr>
          <a:xfrm>
            <a:off x="8606011" y="2319826"/>
            <a:ext cx="518689" cy="901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68AE573-10B4-4A8E-B658-B42D0ADE7B44}"/>
              </a:ext>
            </a:extLst>
          </p:cNvPr>
          <p:cNvSpPr txBox="1"/>
          <p:nvPr/>
        </p:nvSpPr>
        <p:spPr>
          <a:xfrm>
            <a:off x="7570814" y="3235063"/>
            <a:ext cx="759129" cy="901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CE49D81-0909-4138-A855-F905CF459F45}"/>
              </a:ext>
            </a:extLst>
          </p:cNvPr>
          <p:cNvSpPr txBox="1"/>
          <p:nvPr/>
        </p:nvSpPr>
        <p:spPr>
          <a:xfrm>
            <a:off x="7696178" y="3232289"/>
            <a:ext cx="518689" cy="901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0196324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1"/>
      <p:bldP spid="18" grpId="0"/>
      <p:bldP spid="19" grpId="1"/>
      <p:bldP spid="20" grpId="0"/>
      <p:bldP spid="21" grpId="1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7" y="6085571"/>
            <a:ext cx="12193057" cy="1091279"/>
          </a:xfrm>
          <a:prstGeom prst="rect">
            <a:avLst/>
          </a:prstGeom>
        </p:spPr>
      </p:pic>
      <p:pic>
        <p:nvPicPr>
          <p:cNvPr id="5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71003" y="0"/>
            <a:ext cx="1608525" cy="172712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B86A54E-D223-4FA1-A34E-74A24ED897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3244" y="1228769"/>
            <a:ext cx="8824454" cy="220023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578C877-21FF-41B4-A00B-B94DCF53EF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83244" y="3674819"/>
            <a:ext cx="8859751" cy="2164933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680ABB7F-B013-4847-B106-1A56A89D659D}"/>
              </a:ext>
            </a:extLst>
          </p:cNvPr>
          <p:cNvSpPr/>
          <p:nvPr/>
        </p:nvSpPr>
        <p:spPr>
          <a:xfrm>
            <a:off x="2068304" y="922187"/>
            <a:ext cx="437322" cy="43732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3</a:t>
            </a:r>
            <a:endParaRPr lang="vi-VN" sz="3200" b="1" dirty="0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987010C-B518-4D98-975F-7725FBEB897E}"/>
              </a:ext>
            </a:extLst>
          </p:cNvPr>
          <p:cNvSpPr txBox="1"/>
          <p:nvPr/>
        </p:nvSpPr>
        <p:spPr>
          <a:xfrm>
            <a:off x="2505626" y="844782"/>
            <a:ext cx="1027845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  <a:endParaRPr lang="vi-VN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BDFED95-AFBE-4A2A-931F-6B52F97AFF66}"/>
              </a:ext>
            </a:extLst>
          </p:cNvPr>
          <p:cNvSpPr/>
          <p:nvPr/>
        </p:nvSpPr>
        <p:spPr>
          <a:xfrm>
            <a:off x="4463241" y="1649848"/>
            <a:ext cx="841829" cy="7112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9500DE9-FC26-41C3-8A97-5F53E625B8E4}"/>
              </a:ext>
            </a:extLst>
          </p:cNvPr>
          <p:cNvSpPr txBox="1"/>
          <p:nvPr/>
        </p:nvSpPr>
        <p:spPr>
          <a:xfrm>
            <a:off x="1045665" y="1488395"/>
            <a:ext cx="548548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a)</a:t>
            </a:r>
            <a:endParaRPr lang="vi-VN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F1B0DAD-8677-4523-B0DC-4A48C25671FB}"/>
              </a:ext>
            </a:extLst>
          </p:cNvPr>
          <p:cNvSpPr txBox="1"/>
          <p:nvPr/>
        </p:nvSpPr>
        <p:spPr>
          <a:xfrm>
            <a:off x="1046301" y="3831078"/>
            <a:ext cx="548548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b)</a:t>
            </a:r>
            <a:endParaRPr lang="vi-VN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2E7D790C-FAE3-4BA2-97D6-6611F740A095}"/>
              </a:ext>
            </a:extLst>
          </p:cNvPr>
          <p:cNvSpPr/>
          <p:nvPr/>
        </p:nvSpPr>
        <p:spPr>
          <a:xfrm>
            <a:off x="6952442" y="2589127"/>
            <a:ext cx="696588" cy="66207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07C6C9C0-4336-4592-AD98-4C537687F4FE}"/>
              </a:ext>
            </a:extLst>
          </p:cNvPr>
          <p:cNvSpPr/>
          <p:nvPr/>
        </p:nvSpPr>
        <p:spPr>
          <a:xfrm>
            <a:off x="9444268" y="1868998"/>
            <a:ext cx="981287" cy="71119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F0174CB-C06F-4768-83BB-76578675AFBA}"/>
              </a:ext>
            </a:extLst>
          </p:cNvPr>
          <p:cNvSpPr/>
          <p:nvPr/>
        </p:nvSpPr>
        <p:spPr>
          <a:xfrm>
            <a:off x="4407811" y="3912047"/>
            <a:ext cx="981287" cy="71119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8D5DAFE-AA7F-4040-BA9C-A93E2FF12CA9}"/>
              </a:ext>
            </a:extLst>
          </p:cNvPr>
          <p:cNvSpPr/>
          <p:nvPr/>
        </p:nvSpPr>
        <p:spPr>
          <a:xfrm>
            <a:off x="6981472" y="4876134"/>
            <a:ext cx="696588" cy="66207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87BEC8A4-52E8-4011-9DC2-045E437CC9B5}"/>
              </a:ext>
            </a:extLst>
          </p:cNvPr>
          <p:cNvSpPr/>
          <p:nvPr/>
        </p:nvSpPr>
        <p:spPr>
          <a:xfrm>
            <a:off x="9526411" y="4149093"/>
            <a:ext cx="981287" cy="71119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21604736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4" grpId="0" animBg="1"/>
      <p:bldP spid="15" grpId="0" animBg="1"/>
      <p:bldP spid="16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7" y="6085571"/>
            <a:ext cx="12193057" cy="1091279"/>
          </a:xfrm>
          <a:prstGeom prst="rect">
            <a:avLst/>
          </a:prstGeom>
        </p:spPr>
      </p:pic>
      <p:pic>
        <p:nvPicPr>
          <p:cNvPr id="5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8779" y="0"/>
            <a:ext cx="1608525" cy="1727126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801B7685-BCE3-4988-915B-7CA77E1504BC}"/>
              </a:ext>
            </a:extLst>
          </p:cNvPr>
          <p:cNvGrpSpPr/>
          <p:nvPr/>
        </p:nvGrpSpPr>
        <p:grpSpPr>
          <a:xfrm>
            <a:off x="2648583" y="891695"/>
            <a:ext cx="1809434" cy="523221"/>
            <a:chOff x="1870517" y="1440652"/>
            <a:chExt cx="1809434" cy="511711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33D4469E-4E3C-4F7E-81BD-A5D820F984EF}"/>
                </a:ext>
              </a:extLst>
            </p:cNvPr>
            <p:cNvGrpSpPr/>
            <p:nvPr/>
          </p:nvGrpSpPr>
          <p:grpSpPr>
            <a:xfrm>
              <a:off x="1870517" y="1440652"/>
              <a:ext cx="1418141" cy="511710"/>
              <a:chOff x="1870517" y="1440652"/>
              <a:chExt cx="1418141" cy="511710"/>
            </a:xfrm>
          </p:grpSpPr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4FCD9053-FED7-4550-A350-92AECBB150F5}"/>
                  </a:ext>
                </a:extLst>
              </p:cNvPr>
              <p:cNvSpPr/>
              <p:nvPr/>
            </p:nvSpPr>
            <p:spPr>
              <a:xfrm>
                <a:off x="1870517" y="1440653"/>
                <a:ext cx="1418141" cy="511709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2000" dirty="0"/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1A1997E-2E05-448C-A8AA-4BED9D4C3DAD}"/>
                  </a:ext>
                </a:extLst>
              </p:cNvPr>
              <p:cNvSpPr txBox="1"/>
              <p:nvPr/>
            </p:nvSpPr>
            <p:spPr>
              <a:xfrm>
                <a:off x="1870517" y="1440652"/>
                <a:ext cx="1418141" cy="5117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2800" dirty="0"/>
                  <a:t>&gt;; &lt;; =</a:t>
                </a:r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8C9E613-D46D-41B0-B2CB-0964B5FF3C1F}"/>
                </a:ext>
              </a:extLst>
            </p:cNvPr>
            <p:cNvSpPr txBox="1"/>
            <p:nvPr/>
          </p:nvSpPr>
          <p:spPr>
            <a:xfrm>
              <a:off x="2897364" y="1440653"/>
              <a:ext cx="782587" cy="5117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    ?</a:t>
              </a:r>
            </a:p>
          </p:txBody>
        </p:sp>
      </p:grpSp>
      <p:sp>
        <p:nvSpPr>
          <p:cNvPr id="11" name="Oval 10">
            <a:extLst>
              <a:ext uri="{FF2B5EF4-FFF2-40B4-BE49-F238E27FC236}">
                <a16:creationId xmlns:a16="http://schemas.microsoft.com/office/drawing/2014/main" id="{63C26335-A351-4E84-81E9-175E304751C1}"/>
              </a:ext>
            </a:extLst>
          </p:cNvPr>
          <p:cNvSpPr/>
          <p:nvPr/>
        </p:nvSpPr>
        <p:spPr>
          <a:xfrm>
            <a:off x="2068304" y="922187"/>
            <a:ext cx="437322" cy="43732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4</a:t>
            </a:r>
            <a:endParaRPr lang="vi-VN" sz="3200" b="1" dirty="0">
              <a:solidFill>
                <a:schemeClr val="tx1"/>
              </a:solidFill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1DA6D9AE-F845-40AE-BF6F-7787D3590B92}"/>
              </a:ext>
            </a:extLst>
          </p:cNvPr>
          <p:cNvSpPr/>
          <p:nvPr/>
        </p:nvSpPr>
        <p:spPr>
          <a:xfrm>
            <a:off x="1088571" y="1973942"/>
            <a:ext cx="4681813" cy="297542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FF8F"/>
            </a:solidFill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7CDA2B25-96BB-45DE-BDE2-739F1231561F}"/>
              </a:ext>
            </a:extLst>
          </p:cNvPr>
          <p:cNvSpPr/>
          <p:nvPr/>
        </p:nvSpPr>
        <p:spPr>
          <a:xfrm>
            <a:off x="6421616" y="1973942"/>
            <a:ext cx="4899527" cy="297542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FF8F"/>
            </a:solidFill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6C89D9A-B3D9-41D4-AB09-D6717EDBDEF8}"/>
              </a:ext>
            </a:extLst>
          </p:cNvPr>
          <p:cNvSpPr txBox="1"/>
          <p:nvPr/>
        </p:nvSpPr>
        <p:spPr>
          <a:xfrm>
            <a:off x="1577674" y="2018672"/>
            <a:ext cx="4286102" cy="2363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lnSpc>
                <a:spcPct val="200000"/>
              </a:lnSpc>
              <a:buAutoNum type="alphaLcParenR"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2 x 3 	 4</a:t>
            </a:r>
          </a:p>
          <a:p>
            <a:pPr>
              <a:lnSpc>
                <a:spcPct val="20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    5 x 6       30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78CEF6C8-E8AC-4D32-87C5-8D0704389E79}"/>
              </a:ext>
            </a:extLst>
          </p:cNvPr>
          <p:cNvSpPr/>
          <p:nvPr/>
        </p:nvSpPr>
        <p:spPr>
          <a:xfrm>
            <a:off x="3720725" y="2452539"/>
            <a:ext cx="632129" cy="667657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69D4DC5D-B54D-47D2-B803-2806FDB1AB55}"/>
              </a:ext>
            </a:extLst>
          </p:cNvPr>
          <p:cNvSpPr/>
          <p:nvPr/>
        </p:nvSpPr>
        <p:spPr>
          <a:xfrm>
            <a:off x="3713808" y="3609532"/>
            <a:ext cx="632129" cy="667657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35AAC6C-D787-4D50-90B7-E2A3EF148811}"/>
              </a:ext>
            </a:extLst>
          </p:cNvPr>
          <p:cNvSpPr txBox="1"/>
          <p:nvPr/>
        </p:nvSpPr>
        <p:spPr>
          <a:xfrm>
            <a:off x="3650307" y="3438135"/>
            <a:ext cx="759129" cy="901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ED69468-A446-4F87-8C88-043CCA78A25A}"/>
              </a:ext>
            </a:extLst>
          </p:cNvPr>
          <p:cNvSpPr txBox="1"/>
          <p:nvPr/>
        </p:nvSpPr>
        <p:spPr>
          <a:xfrm>
            <a:off x="3650309" y="2291361"/>
            <a:ext cx="759129" cy="901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F328F1B-5DA2-4557-B330-E120F1E43EB4}"/>
              </a:ext>
            </a:extLst>
          </p:cNvPr>
          <p:cNvSpPr txBox="1"/>
          <p:nvPr/>
        </p:nvSpPr>
        <p:spPr>
          <a:xfrm>
            <a:off x="6707327" y="2001074"/>
            <a:ext cx="4286102" cy="2363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b)  2 x 4       16 : 2</a:t>
            </a:r>
          </a:p>
          <a:p>
            <a:pPr>
              <a:lnSpc>
                <a:spcPct val="20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   35 : 5       40 : 5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2ECF5BA5-7908-4E22-9989-C28A78E38F9A}"/>
              </a:ext>
            </a:extLst>
          </p:cNvPr>
          <p:cNvSpPr/>
          <p:nvPr/>
        </p:nvSpPr>
        <p:spPr>
          <a:xfrm>
            <a:off x="8850378" y="2452538"/>
            <a:ext cx="632129" cy="667657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A21F8730-E184-494B-BCC7-D1E71DBB01CD}"/>
              </a:ext>
            </a:extLst>
          </p:cNvPr>
          <p:cNvSpPr/>
          <p:nvPr/>
        </p:nvSpPr>
        <p:spPr>
          <a:xfrm>
            <a:off x="8879406" y="3636206"/>
            <a:ext cx="632129" cy="667657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0BEAF05-4EE9-4FD3-ACBC-1382786CDEDB}"/>
              </a:ext>
            </a:extLst>
          </p:cNvPr>
          <p:cNvSpPr txBox="1"/>
          <p:nvPr/>
        </p:nvSpPr>
        <p:spPr>
          <a:xfrm>
            <a:off x="8815905" y="2253209"/>
            <a:ext cx="759129" cy="901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A553C1E-399A-49C1-AB69-EA697D9169FF}"/>
              </a:ext>
            </a:extLst>
          </p:cNvPr>
          <p:cNvSpPr txBox="1"/>
          <p:nvPr/>
        </p:nvSpPr>
        <p:spPr>
          <a:xfrm>
            <a:off x="8830419" y="3455552"/>
            <a:ext cx="759129" cy="901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BC004D7-8D5E-4F7F-9635-3B6D55A575AC}"/>
              </a:ext>
            </a:extLst>
          </p:cNvPr>
          <p:cNvSpPr txBox="1"/>
          <p:nvPr/>
        </p:nvSpPr>
        <p:spPr>
          <a:xfrm>
            <a:off x="3687158" y="2253209"/>
            <a:ext cx="759129" cy="901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D682D42-5552-4748-91C4-AECDD5B23A3C}"/>
              </a:ext>
            </a:extLst>
          </p:cNvPr>
          <p:cNvSpPr txBox="1"/>
          <p:nvPr/>
        </p:nvSpPr>
        <p:spPr>
          <a:xfrm>
            <a:off x="2598524" y="2704005"/>
            <a:ext cx="759129" cy="901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5A682A5-D280-4406-87DD-268D555C1F48}"/>
              </a:ext>
            </a:extLst>
          </p:cNvPr>
          <p:cNvSpPr txBox="1"/>
          <p:nvPr/>
        </p:nvSpPr>
        <p:spPr>
          <a:xfrm>
            <a:off x="2598523" y="3945921"/>
            <a:ext cx="759129" cy="901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CB2D7D3-E103-4B0F-BBFF-7CB879D6FAC4}"/>
              </a:ext>
            </a:extLst>
          </p:cNvPr>
          <p:cNvSpPr txBox="1"/>
          <p:nvPr/>
        </p:nvSpPr>
        <p:spPr>
          <a:xfrm>
            <a:off x="3658009" y="3465643"/>
            <a:ext cx="759129" cy="901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7BF69B5-9A50-4EC4-8DDD-F6DC78D0CF31}"/>
              </a:ext>
            </a:extLst>
          </p:cNvPr>
          <p:cNvSpPr txBox="1"/>
          <p:nvPr/>
        </p:nvSpPr>
        <p:spPr>
          <a:xfrm>
            <a:off x="7729062" y="2704005"/>
            <a:ext cx="759129" cy="901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F2807F4-BFFB-4538-B762-5FAAC0E5CD17}"/>
              </a:ext>
            </a:extLst>
          </p:cNvPr>
          <p:cNvSpPr txBox="1"/>
          <p:nvPr/>
        </p:nvSpPr>
        <p:spPr>
          <a:xfrm>
            <a:off x="8815904" y="2245748"/>
            <a:ext cx="759129" cy="901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8D3709E-39D8-434F-BE0E-91483FF0FBE2}"/>
              </a:ext>
            </a:extLst>
          </p:cNvPr>
          <p:cNvSpPr txBox="1"/>
          <p:nvPr/>
        </p:nvSpPr>
        <p:spPr>
          <a:xfrm>
            <a:off x="10040347" y="2691344"/>
            <a:ext cx="759129" cy="901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54EEB1C-9046-4DFB-B0BA-5476FCEA612B}"/>
              </a:ext>
            </a:extLst>
          </p:cNvPr>
          <p:cNvSpPr txBox="1"/>
          <p:nvPr/>
        </p:nvSpPr>
        <p:spPr>
          <a:xfrm>
            <a:off x="7771258" y="3958632"/>
            <a:ext cx="759129" cy="901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BFAC1EB-646A-4CE8-8D52-4CE6C98CBEF1}"/>
              </a:ext>
            </a:extLst>
          </p:cNvPr>
          <p:cNvSpPr txBox="1"/>
          <p:nvPr/>
        </p:nvSpPr>
        <p:spPr>
          <a:xfrm>
            <a:off x="10024487" y="3945971"/>
            <a:ext cx="759129" cy="901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C39C43A-A01E-4E50-8C94-7D9E89225E9F}"/>
              </a:ext>
            </a:extLst>
          </p:cNvPr>
          <p:cNvSpPr txBox="1"/>
          <p:nvPr/>
        </p:nvSpPr>
        <p:spPr>
          <a:xfrm>
            <a:off x="8826023" y="3455552"/>
            <a:ext cx="759129" cy="901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</a:p>
        </p:txBody>
      </p:sp>
    </p:spTree>
    <p:extLst>
      <p:ext uri="{BB962C8B-B14F-4D97-AF65-F5344CB8AC3E}">
        <p14:creationId xmlns:p14="http://schemas.microsoft.com/office/powerpoint/2010/main" val="38911622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5" grpId="0"/>
      <p:bldP spid="20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任意多边形: 形状 5">
            <a:extLst>
              <a:ext uri="{FF2B5EF4-FFF2-40B4-BE49-F238E27FC236}">
                <a16:creationId xmlns:a16="http://schemas.microsoft.com/office/drawing/2014/main" id="{489880D0-1182-4052-848E-3D936536B382}"/>
              </a:ext>
            </a:extLst>
          </p:cNvPr>
          <p:cNvSpPr/>
          <p:nvPr/>
        </p:nvSpPr>
        <p:spPr>
          <a:xfrm>
            <a:off x="405193" y="410620"/>
            <a:ext cx="11381613" cy="6284409"/>
          </a:xfrm>
          <a:custGeom>
            <a:avLst/>
            <a:gdLst>
              <a:gd name="connsiteX0" fmla="*/ 739424 w 12277406"/>
              <a:gd name="connsiteY0" fmla="*/ 6032746 h 7271836"/>
              <a:gd name="connsiteX1" fmla="*/ 782967 w 12277406"/>
              <a:gd name="connsiteY1" fmla="*/ 3478232 h 7271836"/>
              <a:gd name="connsiteX2" fmla="*/ 782967 w 12277406"/>
              <a:gd name="connsiteY2" fmla="*/ 836632 h 7271836"/>
              <a:gd name="connsiteX3" fmla="*/ 1552224 w 12277406"/>
              <a:gd name="connsiteY3" fmla="*/ 386689 h 7271836"/>
              <a:gd name="connsiteX4" fmla="*/ 11320338 w 12277406"/>
              <a:gd name="connsiteY4" fmla="*/ 357660 h 7271836"/>
              <a:gd name="connsiteX5" fmla="*/ 11813824 w 12277406"/>
              <a:gd name="connsiteY5" fmla="*/ 5074803 h 7271836"/>
              <a:gd name="connsiteX6" fmla="*/ 11305824 w 12277406"/>
              <a:gd name="connsiteY6" fmla="*/ 6889089 h 7271836"/>
              <a:gd name="connsiteX7" fmla="*/ 797481 w 12277406"/>
              <a:gd name="connsiteY7" fmla="*/ 7208403 h 7271836"/>
              <a:gd name="connsiteX8" fmla="*/ 739424 w 12277406"/>
              <a:gd name="connsiteY8" fmla="*/ 6032746 h 7271836"/>
              <a:gd name="connsiteX0" fmla="*/ 739424 w 12277406"/>
              <a:gd name="connsiteY0" fmla="*/ 6088272 h 7327362"/>
              <a:gd name="connsiteX1" fmla="*/ 782967 w 12277406"/>
              <a:gd name="connsiteY1" fmla="*/ 3533758 h 7327362"/>
              <a:gd name="connsiteX2" fmla="*/ 899081 w 12277406"/>
              <a:gd name="connsiteY2" fmla="*/ 2198443 h 7327362"/>
              <a:gd name="connsiteX3" fmla="*/ 1552224 w 12277406"/>
              <a:gd name="connsiteY3" fmla="*/ 442215 h 7327362"/>
              <a:gd name="connsiteX4" fmla="*/ 11320338 w 12277406"/>
              <a:gd name="connsiteY4" fmla="*/ 413186 h 7327362"/>
              <a:gd name="connsiteX5" fmla="*/ 11813824 w 12277406"/>
              <a:gd name="connsiteY5" fmla="*/ 5130329 h 7327362"/>
              <a:gd name="connsiteX6" fmla="*/ 11305824 w 12277406"/>
              <a:gd name="connsiteY6" fmla="*/ 6944615 h 7327362"/>
              <a:gd name="connsiteX7" fmla="*/ 797481 w 12277406"/>
              <a:gd name="connsiteY7" fmla="*/ 7263929 h 7327362"/>
              <a:gd name="connsiteX8" fmla="*/ 739424 w 12277406"/>
              <a:gd name="connsiteY8" fmla="*/ 6088272 h 7327362"/>
              <a:gd name="connsiteX0" fmla="*/ 739424 w 12277406"/>
              <a:gd name="connsiteY0" fmla="*/ 6088272 h 7327362"/>
              <a:gd name="connsiteX1" fmla="*/ 782967 w 12277406"/>
              <a:gd name="connsiteY1" fmla="*/ 3533758 h 7327362"/>
              <a:gd name="connsiteX2" fmla="*/ 899081 w 12277406"/>
              <a:gd name="connsiteY2" fmla="*/ 2198443 h 7327362"/>
              <a:gd name="connsiteX3" fmla="*/ 1552224 w 12277406"/>
              <a:gd name="connsiteY3" fmla="*/ 442215 h 7327362"/>
              <a:gd name="connsiteX4" fmla="*/ 11320338 w 12277406"/>
              <a:gd name="connsiteY4" fmla="*/ 413186 h 7327362"/>
              <a:gd name="connsiteX5" fmla="*/ 11813824 w 12277406"/>
              <a:gd name="connsiteY5" fmla="*/ 5130329 h 7327362"/>
              <a:gd name="connsiteX6" fmla="*/ 11305824 w 12277406"/>
              <a:gd name="connsiteY6" fmla="*/ 6944615 h 7327362"/>
              <a:gd name="connsiteX7" fmla="*/ 797481 w 12277406"/>
              <a:gd name="connsiteY7" fmla="*/ 7263929 h 7327362"/>
              <a:gd name="connsiteX8" fmla="*/ 739424 w 12277406"/>
              <a:gd name="connsiteY8" fmla="*/ 6088272 h 7327362"/>
              <a:gd name="connsiteX0" fmla="*/ 739424 w 12277406"/>
              <a:gd name="connsiteY0" fmla="*/ 6092350 h 7331440"/>
              <a:gd name="connsiteX1" fmla="*/ 782967 w 12277406"/>
              <a:gd name="connsiteY1" fmla="*/ 3537836 h 7331440"/>
              <a:gd name="connsiteX2" fmla="*/ 507195 w 12277406"/>
              <a:gd name="connsiteY2" fmla="*/ 2289607 h 7331440"/>
              <a:gd name="connsiteX3" fmla="*/ 1552224 w 12277406"/>
              <a:gd name="connsiteY3" fmla="*/ 446293 h 7331440"/>
              <a:gd name="connsiteX4" fmla="*/ 11320338 w 12277406"/>
              <a:gd name="connsiteY4" fmla="*/ 417264 h 7331440"/>
              <a:gd name="connsiteX5" fmla="*/ 11813824 w 12277406"/>
              <a:gd name="connsiteY5" fmla="*/ 5134407 h 7331440"/>
              <a:gd name="connsiteX6" fmla="*/ 11305824 w 12277406"/>
              <a:gd name="connsiteY6" fmla="*/ 6948693 h 7331440"/>
              <a:gd name="connsiteX7" fmla="*/ 797481 w 12277406"/>
              <a:gd name="connsiteY7" fmla="*/ 7268007 h 7331440"/>
              <a:gd name="connsiteX8" fmla="*/ 739424 w 12277406"/>
              <a:gd name="connsiteY8" fmla="*/ 6092350 h 7331440"/>
              <a:gd name="connsiteX0" fmla="*/ 729525 w 12267507"/>
              <a:gd name="connsiteY0" fmla="*/ 6092350 h 7331440"/>
              <a:gd name="connsiteX1" fmla="*/ 511811 w 12267507"/>
              <a:gd name="connsiteY1" fmla="*/ 3624922 h 7331440"/>
              <a:gd name="connsiteX2" fmla="*/ 497296 w 12267507"/>
              <a:gd name="connsiteY2" fmla="*/ 2289607 h 7331440"/>
              <a:gd name="connsiteX3" fmla="*/ 1542325 w 12267507"/>
              <a:gd name="connsiteY3" fmla="*/ 446293 h 7331440"/>
              <a:gd name="connsiteX4" fmla="*/ 11310439 w 12267507"/>
              <a:gd name="connsiteY4" fmla="*/ 417264 h 7331440"/>
              <a:gd name="connsiteX5" fmla="*/ 11803925 w 12267507"/>
              <a:gd name="connsiteY5" fmla="*/ 5134407 h 7331440"/>
              <a:gd name="connsiteX6" fmla="*/ 11295925 w 12267507"/>
              <a:gd name="connsiteY6" fmla="*/ 6948693 h 7331440"/>
              <a:gd name="connsiteX7" fmla="*/ 787582 w 12267507"/>
              <a:gd name="connsiteY7" fmla="*/ 7268007 h 7331440"/>
              <a:gd name="connsiteX8" fmla="*/ 729525 w 12267507"/>
              <a:gd name="connsiteY8" fmla="*/ 6092350 h 7331440"/>
              <a:gd name="connsiteX0" fmla="*/ 729525 w 12294456"/>
              <a:gd name="connsiteY0" fmla="*/ 5819470 h 7058560"/>
              <a:gd name="connsiteX1" fmla="*/ 511811 w 12294456"/>
              <a:gd name="connsiteY1" fmla="*/ 3352042 h 7058560"/>
              <a:gd name="connsiteX2" fmla="*/ 497296 w 12294456"/>
              <a:gd name="connsiteY2" fmla="*/ 2016727 h 7058560"/>
              <a:gd name="connsiteX3" fmla="*/ 1542325 w 12294456"/>
              <a:gd name="connsiteY3" fmla="*/ 173413 h 7058560"/>
              <a:gd name="connsiteX4" fmla="*/ 10773410 w 12294456"/>
              <a:gd name="connsiteY4" fmla="*/ 608841 h 7058560"/>
              <a:gd name="connsiteX5" fmla="*/ 11803925 w 12294456"/>
              <a:gd name="connsiteY5" fmla="*/ 4861527 h 7058560"/>
              <a:gd name="connsiteX6" fmla="*/ 11295925 w 12294456"/>
              <a:gd name="connsiteY6" fmla="*/ 6675813 h 7058560"/>
              <a:gd name="connsiteX7" fmla="*/ 787582 w 12294456"/>
              <a:gd name="connsiteY7" fmla="*/ 6995127 h 7058560"/>
              <a:gd name="connsiteX8" fmla="*/ 729525 w 12294456"/>
              <a:gd name="connsiteY8" fmla="*/ 5819470 h 7058560"/>
              <a:gd name="connsiteX0" fmla="*/ 729525 w 12203819"/>
              <a:gd name="connsiteY0" fmla="*/ 5817287 h 7056377"/>
              <a:gd name="connsiteX1" fmla="*/ 511811 w 12203819"/>
              <a:gd name="connsiteY1" fmla="*/ 3349859 h 7056377"/>
              <a:gd name="connsiteX2" fmla="*/ 497296 w 12203819"/>
              <a:gd name="connsiteY2" fmla="*/ 2014544 h 7056377"/>
              <a:gd name="connsiteX3" fmla="*/ 1542325 w 12203819"/>
              <a:gd name="connsiteY3" fmla="*/ 171230 h 7056377"/>
              <a:gd name="connsiteX4" fmla="*/ 10773410 w 12203819"/>
              <a:gd name="connsiteY4" fmla="*/ 606658 h 7056377"/>
              <a:gd name="connsiteX5" fmla="*/ 11542668 w 12203819"/>
              <a:gd name="connsiteY5" fmla="*/ 4815801 h 7056377"/>
              <a:gd name="connsiteX6" fmla="*/ 11295925 w 12203819"/>
              <a:gd name="connsiteY6" fmla="*/ 6673630 h 7056377"/>
              <a:gd name="connsiteX7" fmla="*/ 787582 w 12203819"/>
              <a:gd name="connsiteY7" fmla="*/ 6992944 h 7056377"/>
              <a:gd name="connsiteX8" fmla="*/ 729525 w 12203819"/>
              <a:gd name="connsiteY8" fmla="*/ 5817287 h 7056377"/>
              <a:gd name="connsiteX0" fmla="*/ 729525 w 12189295"/>
              <a:gd name="connsiteY0" fmla="*/ 5888655 h 7127745"/>
              <a:gd name="connsiteX1" fmla="*/ 511811 w 12189295"/>
              <a:gd name="connsiteY1" fmla="*/ 3421227 h 7127745"/>
              <a:gd name="connsiteX2" fmla="*/ 497296 w 12189295"/>
              <a:gd name="connsiteY2" fmla="*/ 2085912 h 7127745"/>
              <a:gd name="connsiteX3" fmla="*/ 1542325 w 12189295"/>
              <a:gd name="connsiteY3" fmla="*/ 242598 h 7127745"/>
              <a:gd name="connsiteX4" fmla="*/ 11107238 w 12189295"/>
              <a:gd name="connsiteY4" fmla="*/ 532883 h 7127745"/>
              <a:gd name="connsiteX5" fmla="*/ 11542668 w 12189295"/>
              <a:gd name="connsiteY5" fmla="*/ 4887169 h 7127745"/>
              <a:gd name="connsiteX6" fmla="*/ 11295925 w 12189295"/>
              <a:gd name="connsiteY6" fmla="*/ 6744998 h 7127745"/>
              <a:gd name="connsiteX7" fmla="*/ 787582 w 12189295"/>
              <a:gd name="connsiteY7" fmla="*/ 7064312 h 7127745"/>
              <a:gd name="connsiteX8" fmla="*/ 729525 w 12189295"/>
              <a:gd name="connsiteY8" fmla="*/ 5888655 h 7127745"/>
              <a:gd name="connsiteX0" fmla="*/ 729525 w 12189295"/>
              <a:gd name="connsiteY0" fmla="*/ 6059797 h 7298887"/>
              <a:gd name="connsiteX1" fmla="*/ 511811 w 12189295"/>
              <a:gd name="connsiteY1" fmla="*/ 3592369 h 7298887"/>
              <a:gd name="connsiteX2" fmla="*/ 497296 w 12189295"/>
              <a:gd name="connsiteY2" fmla="*/ 2257054 h 7298887"/>
              <a:gd name="connsiteX3" fmla="*/ 1542325 w 12189295"/>
              <a:gd name="connsiteY3" fmla="*/ 413740 h 7298887"/>
              <a:gd name="connsiteX4" fmla="*/ 11107238 w 12189295"/>
              <a:gd name="connsiteY4" fmla="*/ 704025 h 7298887"/>
              <a:gd name="connsiteX5" fmla="*/ 11542668 w 12189295"/>
              <a:gd name="connsiteY5" fmla="*/ 5058311 h 7298887"/>
              <a:gd name="connsiteX6" fmla="*/ 11295925 w 12189295"/>
              <a:gd name="connsiteY6" fmla="*/ 6916140 h 7298887"/>
              <a:gd name="connsiteX7" fmla="*/ 787582 w 12189295"/>
              <a:gd name="connsiteY7" fmla="*/ 7235454 h 7298887"/>
              <a:gd name="connsiteX8" fmla="*/ 729525 w 12189295"/>
              <a:gd name="connsiteY8" fmla="*/ 6059797 h 7298887"/>
              <a:gd name="connsiteX0" fmla="*/ 729525 w 12163597"/>
              <a:gd name="connsiteY0" fmla="*/ 6186346 h 7425436"/>
              <a:gd name="connsiteX1" fmla="*/ 511811 w 12163597"/>
              <a:gd name="connsiteY1" fmla="*/ 3718918 h 7425436"/>
              <a:gd name="connsiteX2" fmla="*/ 497296 w 12163597"/>
              <a:gd name="connsiteY2" fmla="*/ 2383603 h 7425436"/>
              <a:gd name="connsiteX3" fmla="*/ 1542325 w 12163597"/>
              <a:gd name="connsiteY3" fmla="*/ 540289 h 7425436"/>
              <a:gd name="connsiteX4" fmla="*/ 11716838 w 12163597"/>
              <a:gd name="connsiteY4" fmla="*/ 641888 h 7425436"/>
              <a:gd name="connsiteX5" fmla="*/ 11542668 w 12163597"/>
              <a:gd name="connsiteY5" fmla="*/ 5184860 h 7425436"/>
              <a:gd name="connsiteX6" fmla="*/ 11295925 w 12163597"/>
              <a:gd name="connsiteY6" fmla="*/ 7042689 h 7425436"/>
              <a:gd name="connsiteX7" fmla="*/ 787582 w 12163597"/>
              <a:gd name="connsiteY7" fmla="*/ 7362003 h 7425436"/>
              <a:gd name="connsiteX8" fmla="*/ 729525 w 12163597"/>
              <a:gd name="connsiteY8" fmla="*/ 6186346 h 7425436"/>
              <a:gd name="connsiteX0" fmla="*/ 729525 w 12421774"/>
              <a:gd name="connsiteY0" fmla="*/ 6827884 h 8066974"/>
              <a:gd name="connsiteX1" fmla="*/ 511811 w 12421774"/>
              <a:gd name="connsiteY1" fmla="*/ 4360456 h 8066974"/>
              <a:gd name="connsiteX2" fmla="*/ 497296 w 12421774"/>
              <a:gd name="connsiteY2" fmla="*/ 3025141 h 8066974"/>
              <a:gd name="connsiteX3" fmla="*/ 1643925 w 12421774"/>
              <a:gd name="connsiteY3" fmla="*/ 78741 h 8066974"/>
              <a:gd name="connsiteX4" fmla="*/ 11716838 w 12421774"/>
              <a:gd name="connsiteY4" fmla="*/ 1283426 h 8066974"/>
              <a:gd name="connsiteX5" fmla="*/ 11542668 w 12421774"/>
              <a:gd name="connsiteY5" fmla="*/ 5826398 h 8066974"/>
              <a:gd name="connsiteX6" fmla="*/ 11295925 w 12421774"/>
              <a:gd name="connsiteY6" fmla="*/ 7684227 h 8066974"/>
              <a:gd name="connsiteX7" fmla="*/ 787582 w 12421774"/>
              <a:gd name="connsiteY7" fmla="*/ 8003541 h 8066974"/>
              <a:gd name="connsiteX8" fmla="*/ 729525 w 12421774"/>
              <a:gd name="connsiteY8" fmla="*/ 6827884 h 8066974"/>
              <a:gd name="connsiteX0" fmla="*/ 729525 w 12421774"/>
              <a:gd name="connsiteY0" fmla="*/ 6827884 h 8066974"/>
              <a:gd name="connsiteX1" fmla="*/ 511811 w 12421774"/>
              <a:gd name="connsiteY1" fmla="*/ 4360456 h 8066974"/>
              <a:gd name="connsiteX2" fmla="*/ 497296 w 12421774"/>
              <a:gd name="connsiteY2" fmla="*/ 3025141 h 8066974"/>
              <a:gd name="connsiteX3" fmla="*/ 1643925 w 12421774"/>
              <a:gd name="connsiteY3" fmla="*/ 78741 h 8066974"/>
              <a:gd name="connsiteX4" fmla="*/ 11716838 w 12421774"/>
              <a:gd name="connsiteY4" fmla="*/ 1283426 h 8066974"/>
              <a:gd name="connsiteX5" fmla="*/ 11542668 w 12421774"/>
              <a:gd name="connsiteY5" fmla="*/ 5826398 h 8066974"/>
              <a:gd name="connsiteX6" fmla="*/ 11295925 w 12421774"/>
              <a:gd name="connsiteY6" fmla="*/ 7684227 h 8066974"/>
              <a:gd name="connsiteX7" fmla="*/ 787582 w 12421774"/>
              <a:gd name="connsiteY7" fmla="*/ 8003541 h 8066974"/>
              <a:gd name="connsiteX8" fmla="*/ 729525 w 12421774"/>
              <a:gd name="connsiteY8" fmla="*/ 6827884 h 8066974"/>
              <a:gd name="connsiteX0" fmla="*/ 729525 w 12421774"/>
              <a:gd name="connsiteY0" fmla="*/ 6826138 h 8065228"/>
              <a:gd name="connsiteX1" fmla="*/ 511811 w 12421774"/>
              <a:gd name="connsiteY1" fmla="*/ 4358710 h 8065228"/>
              <a:gd name="connsiteX2" fmla="*/ 392521 w 12421774"/>
              <a:gd name="connsiteY2" fmla="*/ 2994820 h 8065228"/>
              <a:gd name="connsiteX3" fmla="*/ 1643925 w 12421774"/>
              <a:gd name="connsiteY3" fmla="*/ 76995 h 8065228"/>
              <a:gd name="connsiteX4" fmla="*/ 11716838 w 12421774"/>
              <a:gd name="connsiteY4" fmla="*/ 1281680 h 8065228"/>
              <a:gd name="connsiteX5" fmla="*/ 11542668 w 12421774"/>
              <a:gd name="connsiteY5" fmla="*/ 5824652 h 8065228"/>
              <a:gd name="connsiteX6" fmla="*/ 11295925 w 12421774"/>
              <a:gd name="connsiteY6" fmla="*/ 7682481 h 8065228"/>
              <a:gd name="connsiteX7" fmla="*/ 787582 w 12421774"/>
              <a:gd name="connsiteY7" fmla="*/ 8001795 h 8065228"/>
              <a:gd name="connsiteX8" fmla="*/ 729525 w 12421774"/>
              <a:gd name="connsiteY8" fmla="*/ 6826138 h 8065228"/>
              <a:gd name="connsiteX0" fmla="*/ 722069 w 12414318"/>
              <a:gd name="connsiteY0" fmla="*/ 6826138 h 8065228"/>
              <a:gd name="connsiteX1" fmla="*/ 304330 w 12414318"/>
              <a:gd name="connsiteY1" fmla="*/ 4387285 h 8065228"/>
              <a:gd name="connsiteX2" fmla="*/ 385065 w 12414318"/>
              <a:gd name="connsiteY2" fmla="*/ 2994820 h 8065228"/>
              <a:gd name="connsiteX3" fmla="*/ 1636469 w 12414318"/>
              <a:gd name="connsiteY3" fmla="*/ 76995 h 8065228"/>
              <a:gd name="connsiteX4" fmla="*/ 11709382 w 12414318"/>
              <a:gd name="connsiteY4" fmla="*/ 1281680 h 8065228"/>
              <a:gd name="connsiteX5" fmla="*/ 11535212 w 12414318"/>
              <a:gd name="connsiteY5" fmla="*/ 5824652 h 8065228"/>
              <a:gd name="connsiteX6" fmla="*/ 11288469 w 12414318"/>
              <a:gd name="connsiteY6" fmla="*/ 7682481 h 8065228"/>
              <a:gd name="connsiteX7" fmla="*/ 780126 w 12414318"/>
              <a:gd name="connsiteY7" fmla="*/ 8001795 h 8065228"/>
              <a:gd name="connsiteX8" fmla="*/ 722069 w 12414318"/>
              <a:gd name="connsiteY8" fmla="*/ 6826138 h 8065228"/>
              <a:gd name="connsiteX0" fmla="*/ 722069 w 12414318"/>
              <a:gd name="connsiteY0" fmla="*/ 6823820 h 8062910"/>
              <a:gd name="connsiteX1" fmla="*/ 304330 w 12414318"/>
              <a:gd name="connsiteY1" fmla="*/ 4384967 h 8062910"/>
              <a:gd name="connsiteX2" fmla="*/ 289815 w 12414318"/>
              <a:gd name="connsiteY2" fmla="*/ 2954402 h 8062910"/>
              <a:gd name="connsiteX3" fmla="*/ 1636469 w 12414318"/>
              <a:gd name="connsiteY3" fmla="*/ 74677 h 8062910"/>
              <a:gd name="connsiteX4" fmla="*/ 11709382 w 12414318"/>
              <a:gd name="connsiteY4" fmla="*/ 1279362 h 8062910"/>
              <a:gd name="connsiteX5" fmla="*/ 11535212 w 12414318"/>
              <a:gd name="connsiteY5" fmla="*/ 5822334 h 8062910"/>
              <a:gd name="connsiteX6" fmla="*/ 11288469 w 12414318"/>
              <a:gd name="connsiteY6" fmla="*/ 7680163 h 8062910"/>
              <a:gd name="connsiteX7" fmla="*/ 780126 w 12414318"/>
              <a:gd name="connsiteY7" fmla="*/ 7999477 h 8062910"/>
              <a:gd name="connsiteX8" fmla="*/ 722069 w 12414318"/>
              <a:gd name="connsiteY8" fmla="*/ 6823820 h 8062910"/>
              <a:gd name="connsiteX0" fmla="*/ 722069 w 12414318"/>
              <a:gd name="connsiteY0" fmla="*/ 6823820 h 8062910"/>
              <a:gd name="connsiteX1" fmla="*/ 304330 w 12414318"/>
              <a:gd name="connsiteY1" fmla="*/ 4384967 h 8062910"/>
              <a:gd name="connsiteX2" fmla="*/ 289815 w 12414318"/>
              <a:gd name="connsiteY2" fmla="*/ 2954402 h 8062910"/>
              <a:gd name="connsiteX3" fmla="*/ 1636469 w 12414318"/>
              <a:gd name="connsiteY3" fmla="*/ 74677 h 8062910"/>
              <a:gd name="connsiteX4" fmla="*/ 11709382 w 12414318"/>
              <a:gd name="connsiteY4" fmla="*/ 1279362 h 8062910"/>
              <a:gd name="connsiteX5" fmla="*/ 11535212 w 12414318"/>
              <a:gd name="connsiteY5" fmla="*/ 5822334 h 8062910"/>
              <a:gd name="connsiteX6" fmla="*/ 11288469 w 12414318"/>
              <a:gd name="connsiteY6" fmla="*/ 7680163 h 8062910"/>
              <a:gd name="connsiteX7" fmla="*/ 780126 w 12414318"/>
              <a:gd name="connsiteY7" fmla="*/ 7999477 h 8062910"/>
              <a:gd name="connsiteX8" fmla="*/ 722069 w 12414318"/>
              <a:gd name="connsiteY8" fmla="*/ 6823820 h 8062910"/>
              <a:gd name="connsiteX0" fmla="*/ 720661 w 12412910"/>
              <a:gd name="connsiteY0" fmla="*/ 6823820 h 8062910"/>
              <a:gd name="connsiteX1" fmla="*/ 264822 w 12412910"/>
              <a:gd name="connsiteY1" fmla="*/ 4575467 h 8062910"/>
              <a:gd name="connsiteX2" fmla="*/ 288407 w 12412910"/>
              <a:gd name="connsiteY2" fmla="*/ 2954402 h 8062910"/>
              <a:gd name="connsiteX3" fmla="*/ 1635061 w 12412910"/>
              <a:gd name="connsiteY3" fmla="*/ 74677 h 8062910"/>
              <a:gd name="connsiteX4" fmla="*/ 11707974 w 12412910"/>
              <a:gd name="connsiteY4" fmla="*/ 1279362 h 8062910"/>
              <a:gd name="connsiteX5" fmla="*/ 11533804 w 12412910"/>
              <a:gd name="connsiteY5" fmla="*/ 5822334 h 8062910"/>
              <a:gd name="connsiteX6" fmla="*/ 11287061 w 12412910"/>
              <a:gd name="connsiteY6" fmla="*/ 7680163 h 8062910"/>
              <a:gd name="connsiteX7" fmla="*/ 778718 w 12412910"/>
              <a:gd name="connsiteY7" fmla="*/ 7999477 h 8062910"/>
              <a:gd name="connsiteX8" fmla="*/ 720661 w 12412910"/>
              <a:gd name="connsiteY8" fmla="*/ 6823820 h 8062910"/>
              <a:gd name="connsiteX0" fmla="*/ 720661 w 12412910"/>
              <a:gd name="connsiteY0" fmla="*/ 6823820 h 8062910"/>
              <a:gd name="connsiteX1" fmla="*/ 264822 w 12412910"/>
              <a:gd name="connsiteY1" fmla="*/ 4575467 h 8062910"/>
              <a:gd name="connsiteX2" fmla="*/ 288407 w 12412910"/>
              <a:gd name="connsiteY2" fmla="*/ 2954402 h 8062910"/>
              <a:gd name="connsiteX3" fmla="*/ 1635061 w 12412910"/>
              <a:gd name="connsiteY3" fmla="*/ 74677 h 8062910"/>
              <a:gd name="connsiteX4" fmla="*/ 11707974 w 12412910"/>
              <a:gd name="connsiteY4" fmla="*/ 1279362 h 8062910"/>
              <a:gd name="connsiteX5" fmla="*/ 11533804 w 12412910"/>
              <a:gd name="connsiteY5" fmla="*/ 5822334 h 8062910"/>
              <a:gd name="connsiteX6" fmla="*/ 11287061 w 12412910"/>
              <a:gd name="connsiteY6" fmla="*/ 7680163 h 8062910"/>
              <a:gd name="connsiteX7" fmla="*/ 778718 w 12412910"/>
              <a:gd name="connsiteY7" fmla="*/ 7999477 h 8062910"/>
              <a:gd name="connsiteX8" fmla="*/ 720661 w 12412910"/>
              <a:gd name="connsiteY8" fmla="*/ 6823820 h 8062910"/>
              <a:gd name="connsiteX0" fmla="*/ 377839 w 12628888"/>
              <a:gd name="connsiteY0" fmla="*/ 6595220 h 8077500"/>
              <a:gd name="connsiteX1" fmla="*/ 480800 w 12628888"/>
              <a:gd name="connsiteY1" fmla="*/ 4575467 h 8077500"/>
              <a:gd name="connsiteX2" fmla="*/ 504385 w 12628888"/>
              <a:gd name="connsiteY2" fmla="*/ 2954402 h 8077500"/>
              <a:gd name="connsiteX3" fmla="*/ 1851039 w 12628888"/>
              <a:gd name="connsiteY3" fmla="*/ 74677 h 8077500"/>
              <a:gd name="connsiteX4" fmla="*/ 11923952 w 12628888"/>
              <a:gd name="connsiteY4" fmla="*/ 1279362 h 8077500"/>
              <a:gd name="connsiteX5" fmla="*/ 11749782 w 12628888"/>
              <a:gd name="connsiteY5" fmla="*/ 5822334 h 8077500"/>
              <a:gd name="connsiteX6" fmla="*/ 11503039 w 12628888"/>
              <a:gd name="connsiteY6" fmla="*/ 7680163 h 8077500"/>
              <a:gd name="connsiteX7" fmla="*/ 994696 w 12628888"/>
              <a:gd name="connsiteY7" fmla="*/ 7999477 h 8077500"/>
              <a:gd name="connsiteX8" fmla="*/ 377839 w 12628888"/>
              <a:gd name="connsiteY8" fmla="*/ 6595220 h 8077500"/>
              <a:gd name="connsiteX0" fmla="*/ 405392 w 12656441"/>
              <a:gd name="connsiteY0" fmla="*/ 6595220 h 8077500"/>
              <a:gd name="connsiteX1" fmla="*/ 508353 w 12656441"/>
              <a:gd name="connsiteY1" fmla="*/ 4575467 h 8077500"/>
              <a:gd name="connsiteX2" fmla="*/ 531938 w 12656441"/>
              <a:gd name="connsiteY2" fmla="*/ 2954402 h 8077500"/>
              <a:gd name="connsiteX3" fmla="*/ 1878592 w 12656441"/>
              <a:gd name="connsiteY3" fmla="*/ 74677 h 8077500"/>
              <a:gd name="connsiteX4" fmla="*/ 11951505 w 12656441"/>
              <a:gd name="connsiteY4" fmla="*/ 1279362 h 8077500"/>
              <a:gd name="connsiteX5" fmla="*/ 11777335 w 12656441"/>
              <a:gd name="connsiteY5" fmla="*/ 5822334 h 8077500"/>
              <a:gd name="connsiteX6" fmla="*/ 11530592 w 12656441"/>
              <a:gd name="connsiteY6" fmla="*/ 7680163 h 8077500"/>
              <a:gd name="connsiteX7" fmla="*/ 1022249 w 12656441"/>
              <a:gd name="connsiteY7" fmla="*/ 7999477 h 8077500"/>
              <a:gd name="connsiteX8" fmla="*/ 405392 w 12656441"/>
              <a:gd name="connsiteY8" fmla="*/ 6595220 h 8077500"/>
              <a:gd name="connsiteX0" fmla="*/ 94056 w 12345105"/>
              <a:gd name="connsiteY0" fmla="*/ 6595220 h 7892149"/>
              <a:gd name="connsiteX1" fmla="*/ 197017 w 12345105"/>
              <a:gd name="connsiteY1" fmla="*/ 4575467 h 7892149"/>
              <a:gd name="connsiteX2" fmla="*/ 220602 w 12345105"/>
              <a:gd name="connsiteY2" fmla="*/ 2954402 h 7892149"/>
              <a:gd name="connsiteX3" fmla="*/ 1567256 w 12345105"/>
              <a:gd name="connsiteY3" fmla="*/ 74677 h 7892149"/>
              <a:gd name="connsiteX4" fmla="*/ 11640169 w 12345105"/>
              <a:gd name="connsiteY4" fmla="*/ 1279362 h 7892149"/>
              <a:gd name="connsiteX5" fmla="*/ 11465999 w 12345105"/>
              <a:gd name="connsiteY5" fmla="*/ 5822334 h 7892149"/>
              <a:gd name="connsiteX6" fmla="*/ 11219256 w 12345105"/>
              <a:gd name="connsiteY6" fmla="*/ 7680163 h 7892149"/>
              <a:gd name="connsiteX7" fmla="*/ 1714213 w 12345105"/>
              <a:gd name="connsiteY7" fmla="*/ 7694677 h 7892149"/>
              <a:gd name="connsiteX8" fmla="*/ 94056 w 12345105"/>
              <a:gd name="connsiteY8" fmla="*/ 6595220 h 7892149"/>
              <a:gd name="connsiteX0" fmla="*/ 94056 w 12374446"/>
              <a:gd name="connsiteY0" fmla="*/ 6595220 h 7831727"/>
              <a:gd name="connsiteX1" fmla="*/ 197017 w 12374446"/>
              <a:gd name="connsiteY1" fmla="*/ 4575467 h 7831727"/>
              <a:gd name="connsiteX2" fmla="*/ 220602 w 12374446"/>
              <a:gd name="connsiteY2" fmla="*/ 2954402 h 7831727"/>
              <a:gd name="connsiteX3" fmla="*/ 1567256 w 12374446"/>
              <a:gd name="connsiteY3" fmla="*/ 74677 h 7831727"/>
              <a:gd name="connsiteX4" fmla="*/ 11640169 w 12374446"/>
              <a:gd name="connsiteY4" fmla="*/ 1279362 h 7831727"/>
              <a:gd name="connsiteX5" fmla="*/ 11465999 w 12374446"/>
              <a:gd name="connsiteY5" fmla="*/ 5822334 h 7831727"/>
              <a:gd name="connsiteX6" fmla="*/ 10393756 w 12374446"/>
              <a:gd name="connsiteY6" fmla="*/ 7578563 h 7831727"/>
              <a:gd name="connsiteX7" fmla="*/ 1714213 w 12374446"/>
              <a:gd name="connsiteY7" fmla="*/ 7694677 h 7831727"/>
              <a:gd name="connsiteX8" fmla="*/ 94056 w 12374446"/>
              <a:gd name="connsiteY8" fmla="*/ 6595220 h 7831727"/>
              <a:gd name="connsiteX0" fmla="*/ 94056 w 12374446"/>
              <a:gd name="connsiteY0" fmla="*/ 6595220 h 7831727"/>
              <a:gd name="connsiteX1" fmla="*/ 197017 w 12374446"/>
              <a:gd name="connsiteY1" fmla="*/ 4575467 h 7831727"/>
              <a:gd name="connsiteX2" fmla="*/ 220602 w 12374446"/>
              <a:gd name="connsiteY2" fmla="*/ 2954402 h 7831727"/>
              <a:gd name="connsiteX3" fmla="*/ 1567256 w 12374446"/>
              <a:gd name="connsiteY3" fmla="*/ 74677 h 7831727"/>
              <a:gd name="connsiteX4" fmla="*/ 11640169 w 12374446"/>
              <a:gd name="connsiteY4" fmla="*/ 1279362 h 7831727"/>
              <a:gd name="connsiteX5" fmla="*/ 11465999 w 12374446"/>
              <a:gd name="connsiteY5" fmla="*/ 5822334 h 7831727"/>
              <a:gd name="connsiteX6" fmla="*/ 10393756 w 12374446"/>
              <a:gd name="connsiteY6" fmla="*/ 7578563 h 7831727"/>
              <a:gd name="connsiteX7" fmla="*/ 1714213 w 12374446"/>
              <a:gd name="connsiteY7" fmla="*/ 7694677 h 7831727"/>
              <a:gd name="connsiteX8" fmla="*/ 94056 w 12374446"/>
              <a:gd name="connsiteY8" fmla="*/ 6595220 h 7831727"/>
              <a:gd name="connsiteX0" fmla="*/ 94056 w 12344667"/>
              <a:gd name="connsiteY0" fmla="*/ 6595220 h 7831727"/>
              <a:gd name="connsiteX1" fmla="*/ 197017 w 12344667"/>
              <a:gd name="connsiteY1" fmla="*/ 4575467 h 7831727"/>
              <a:gd name="connsiteX2" fmla="*/ 220602 w 12344667"/>
              <a:gd name="connsiteY2" fmla="*/ 2954402 h 7831727"/>
              <a:gd name="connsiteX3" fmla="*/ 1567256 w 12344667"/>
              <a:gd name="connsiteY3" fmla="*/ 74677 h 7831727"/>
              <a:gd name="connsiteX4" fmla="*/ 11640169 w 12344667"/>
              <a:gd name="connsiteY4" fmla="*/ 1279362 h 7831727"/>
              <a:gd name="connsiteX5" fmla="*/ 11465999 w 12344667"/>
              <a:gd name="connsiteY5" fmla="*/ 5822334 h 7831727"/>
              <a:gd name="connsiteX6" fmla="*/ 10393756 w 12344667"/>
              <a:gd name="connsiteY6" fmla="*/ 7578563 h 7831727"/>
              <a:gd name="connsiteX7" fmla="*/ 1714213 w 12344667"/>
              <a:gd name="connsiteY7" fmla="*/ 7694677 h 7831727"/>
              <a:gd name="connsiteX8" fmla="*/ 94056 w 12344667"/>
              <a:gd name="connsiteY8" fmla="*/ 6595220 h 7831727"/>
              <a:gd name="connsiteX0" fmla="*/ 94056 w 13094993"/>
              <a:gd name="connsiteY0" fmla="*/ 6596602 h 7833109"/>
              <a:gd name="connsiteX1" fmla="*/ 197017 w 13094993"/>
              <a:gd name="connsiteY1" fmla="*/ 4576849 h 7833109"/>
              <a:gd name="connsiteX2" fmla="*/ 220602 w 13094993"/>
              <a:gd name="connsiteY2" fmla="*/ 2955784 h 7833109"/>
              <a:gd name="connsiteX3" fmla="*/ 1567256 w 13094993"/>
              <a:gd name="connsiteY3" fmla="*/ 76059 h 7833109"/>
              <a:gd name="connsiteX4" fmla="*/ 11640169 w 13094993"/>
              <a:gd name="connsiteY4" fmla="*/ 1280744 h 7833109"/>
              <a:gd name="connsiteX5" fmla="*/ 12989999 w 13094993"/>
              <a:gd name="connsiteY5" fmla="*/ 5925316 h 7833109"/>
              <a:gd name="connsiteX6" fmla="*/ 10393756 w 13094993"/>
              <a:gd name="connsiteY6" fmla="*/ 7579945 h 7833109"/>
              <a:gd name="connsiteX7" fmla="*/ 1714213 w 13094993"/>
              <a:gd name="connsiteY7" fmla="*/ 7696059 h 7833109"/>
              <a:gd name="connsiteX8" fmla="*/ 94056 w 13094993"/>
              <a:gd name="connsiteY8" fmla="*/ 6596602 h 7833109"/>
              <a:gd name="connsiteX0" fmla="*/ 94056 w 13581500"/>
              <a:gd name="connsiteY0" fmla="*/ 6723052 h 7959559"/>
              <a:gd name="connsiteX1" fmla="*/ 197017 w 13581500"/>
              <a:gd name="connsiteY1" fmla="*/ 4703299 h 7959559"/>
              <a:gd name="connsiteX2" fmla="*/ 220602 w 13581500"/>
              <a:gd name="connsiteY2" fmla="*/ 3082234 h 7959559"/>
              <a:gd name="connsiteX3" fmla="*/ 1567256 w 13581500"/>
              <a:gd name="connsiteY3" fmla="*/ 202509 h 7959559"/>
              <a:gd name="connsiteX4" fmla="*/ 12465669 w 13581500"/>
              <a:gd name="connsiteY4" fmla="*/ 886494 h 7959559"/>
              <a:gd name="connsiteX5" fmla="*/ 12989999 w 13581500"/>
              <a:gd name="connsiteY5" fmla="*/ 6051766 h 7959559"/>
              <a:gd name="connsiteX6" fmla="*/ 10393756 w 13581500"/>
              <a:gd name="connsiteY6" fmla="*/ 7706395 h 7959559"/>
              <a:gd name="connsiteX7" fmla="*/ 1714213 w 13581500"/>
              <a:gd name="connsiteY7" fmla="*/ 7822509 h 7959559"/>
              <a:gd name="connsiteX8" fmla="*/ 94056 w 13581500"/>
              <a:gd name="connsiteY8" fmla="*/ 6723052 h 7959559"/>
              <a:gd name="connsiteX0" fmla="*/ 94056 w 13578033"/>
              <a:gd name="connsiteY0" fmla="*/ 6372151 h 7608658"/>
              <a:gd name="connsiteX1" fmla="*/ 197017 w 13578033"/>
              <a:gd name="connsiteY1" fmla="*/ 4352398 h 7608658"/>
              <a:gd name="connsiteX2" fmla="*/ 220602 w 13578033"/>
              <a:gd name="connsiteY2" fmla="*/ 2731333 h 7608658"/>
              <a:gd name="connsiteX3" fmla="*/ 1618056 w 13578033"/>
              <a:gd name="connsiteY3" fmla="*/ 410408 h 7608658"/>
              <a:gd name="connsiteX4" fmla="*/ 12465669 w 13578033"/>
              <a:gd name="connsiteY4" fmla="*/ 535593 h 7608658"/>
              <a:gd name="connsiteX5" fmla="*/ 12989999 w 13578033"/>
              <a:gd name="connsiteY5" fmla="*/ 5700865 h 7608658"/>
              <a:gd name="connsiteX6" fmla="*/ 10393756 w 13578033"/>
              <a:gd name="connsiteY6" fmla="*/ 7355494 h 7608658"/>
              <a:gd name="connsiteX7" fmla="*/ 1714213 w 13578033"/>
              <a:gd name="connsiteY7" fmla="*/ 7471608 h 7608658"/>
              <a:gd name="connsiteX8" fmla="*/ 94056 w 13578033"/>
              <a:gd name="connsiteY8" fmla="*/ 6372151 h 7608658"/>
              <a:gd name="connsiteX0" fmla="*/ 146154 w 13630131"/>
              <a:gd name="connsiteY0" fmla="*/ 6468355 h 7704862"/>
              <a:gd name="connsiteX1" fmla="*/ 249115 w 13630131"/>
              <a:gd name="connsiteY1" fmla="*/ 4448602 h 7704862"/>
              <a:gd name="connsiteX2" fmla="*/ 1670154 w 13630131"/>
              <a:gd name="connsiteY2" fmla="*/ 506612 h 7704862"/>
              <a:gd name="connsiteX3" fmla="*/ 12517767 w 13630131"/>
              <a:gd name="connsiteY3" fmla="*/ 631797 h 7704862"/>
              <a:gd name="connsiteX4" fmla="*/ 13042097 w 13630131"/>
              <a:gd name="connsiteY4" fmla="*/ 5797069 h 7704862"/>
              <a:gd name="connsiteX5" fmla="*/ 10445854 w 13630131"/>
              <a:gd name="connsiteY5" fmla="*/ 7451698 h 7704862"/>
              <a:gd name="connsiteX6" fmla="*/ 1766311 w 13630131"/>
              <a:gd name="connsiteY6" fmla="*/ 7567812 h 7704862"/>
              <a:gd name="connsiteX7" fmla="*/ 146154 w 13630131"/>
              <a:gd name="connsiteY7" fmla="*/ 6468355 h 7704862"/>
              <a:gd name="connsiteX0" fmla="*/ 81896 w 13565873"/>
              <a:gd name="connsiteY0" fmla="*/ 6468355 h 7704862"/>
              <a:gd name="connsiteX1" fmla="*/ 184857 w 13565873"/>
              <a:gd name="connsiteY1" fmla="*/ 4448602 h 7704862"/>
              <a:gd name="connsiteX2" fmla="*/ 1605896 w 13565873"/>
              <a:gd name="connsiteY2" fmla="*/ 506612 h 7704862"/>
              <a:gd name="connsiteX3" fmla="*/ 12453509 w 13565873"/>
              <a:gd name="connsiteY3" fmla="*/ 631797 h 7704862"/>
              <a:gd name="connsiteX4" fmla="*/ 12977839 w 13565873"/>
              <a:gd name="connsiteY4" fmla="*/ 5797069 h 7704862"/>
              <a:gd name="connsiteX5" fmla="*/ 10381596 w 13565873"/>
              <a:gd name="connsiteY5" fmla="*/ 7451698 h 7704862"/>
              <a:gd name="connsiteX6" fmla="*/ 1702053 w 13565873"/>
              <a:gd name="connsiteY6" fmla="*/ 7567812 h 7704862"/>
              <a:gd name="connsiteX7" fmla="*/ 81896 w 13565873"/>
              <a:gd name="connsiteY7" fmla="*/ 6468355 h 7704862"/>
              <a:gd name="connsiteX0" fmla="*/ 96329 w 13808906"/>
              <a:gd name="connsiteY0" fmla="*/ 7166855 h 7662182"/>
              <a:gd name="connsiteX1" fmla="*/ 427890 w 13808906"/>
              <a:gd name="connsiteY1" fmla="*/ 4448602 h 7662182"/>
              <a:gd name="connsiteX2" fmla="*/ 1848929 w 13808906"/>
              <a:gd name="connsiteY2" fmla="*/ 506612 h 7662182"/>
              <a:gd name="connsiteX3" fmla="*/ 12696542 w 13808906"/>
              <a:gd name="connsiteY3" fmla="*/ 631797 h 7662182"/>
              <a:gd name="connsiteX4" fmla="*/ 13220872 w 13808906"/>
              <a:gd name="connsiteY4" fmla="*/ 5797069 h 7662182"/>
              <a:gd name="connsiteX5" fmla="*/ 10624629 w 13808906"/>
              <a:gd name="connsiteY5" fmla="*/ 7451698 h 7662182"/>
              <a:gd name="connsiteX6" fmla="*/ 1945086 w 13808906"/>
              <a:gd name="connsiteY6" fmla="*/ 7567812 h 7662182"/>
              <a:gd name="connsiteX7" fmla="*/ 96329 w 13808906"/>
              <a:gd name="connsiteY7" fmla="*/ 7166855 h 7662182"/>
              <a:gd name="connsiteX0" fmla="*/ 253751 w 13966328"/>
              <a:gd name="connsiteY0" fmla="*/ 7149504 h 7644831"/>
              <a:gd name="connsiteX1" fmla="*/ 204312 w 13966328"/>
              <a:gd name="connsiteY1" fmla="*/ 4151851 h 7644831"/>
              <a:gd name="connsiteX2" fmla="*/ 2006351 w 13966328"/>
              <a:gd name="connsiteY2" fmla="*/ 489261 h 7644831"/>
              <a:gd name="connsiteX3" fmla="*/ 12853964 w 13966328"/>
              <a:gd name="connsiteY3" fmla="*/ 614446 h 7644831"/>
              <a:gd name="connsiteX4" fmla="*/ 13378294 w 13966328"/>
              <a:gd name="connsiteY4" fmla="*/ 5779718 h 7644831"/>
              <a:gd name="connsiteX5" fmla="*/ 10782051 w 13966328"/>
              <a:gd name="connsiteY5" fmla="*/ 7434347 h 7644831"/>
              <a:gd name="connsiteX6" fmla="*/ 2102508 w 13966328"/>
              <a:gd name="connsiteY6" fmla="*/ 7550461 h 7644831"/>
              <a:gd name="connsiteX7" fmla="*/ 253751 w 13966328"/>
              <a:gd name="connsiteY7" fmla="*/ 7149504 h 7644831"/>
              <a:gd name="connsiteX0" fmla="*/ 158040 w 13870617"/>
              <a:gd name="connsiteY0" fmla="*/ 7149504 h 7644831"/>
              <a:gd name="connsiteX1" fmla="*/ 108601 w 13870617"/>
              <a:gd name="connsiteY1" fmla="*/ 4151851 h 7644831"/>
              <a:gd name="connsiteX2" fmla="*/ 1910640 w 13870617"/>
              <a:gd name="connsiteY2" fmla="*/ 489261 h 7644831"/>
              <a:gd name="connsiteX3" fmla="*/ 12758253 w 13870617"/>
              <a:gd name="connsiteY3" fmla="*/ 614446 h 7644831"/>
              <a:gd name="connsiteX4" fmla="*/ 13282583 w 13870617"/>
              <a:gd name="connsiteY4" fmla="*/ 5779718 h 7644831"/>
              <a:gd name="connsiteX5" fmla="*/ 10686340 w 13870617"/>
              <a:gd name="connsiteY5" fmla="*/ 7434347 h 7644831"/>
              <a:gd name="connsiteX6" fmla="*/ 2006797 w 13870617"/>
              <a:gd name="connsiteY6" fmla="*/ 7550461 h 7644831"/>
              <a:gd name="connsiteX7" fmla="*/ 158040 w 13870617"/>
              <a:gd name="connsiteY7" fmla="*/ 7149504 h 7644831"/>
              <a:gd name="connsiteX0" fmla="*/ 329595 w 14102363"/>
              <a:gd name="connsiteY0" fmla="*/ 7346045 h 7841372"/>
              <a:gd name="connsiteX1" fmla="*/ 280156 w 14102363"/>
              <a:gd name="connsiteY1" fmla="*/ 4348392 h 7841372"/>
              <a:gd name="connsiteX2" fmla="*/ 1205895 w 14102363"/>
              <a:gd name="connsiteY2" fmla="*/ 368302 h 7841372"/>
              <a:gd name="connsiteX3" fmla="*/ 12929808 w 14102363"/>
              <a:gd name="connsiteY3" fmla="*/ 810987 h 7841372"/>
              <a:gd name="connsiteX4" fmla="*/ 13454138 w 14102363"/>
              <a:gd name="connsiteY4" fmla="*/ 5976259 h 7841372"/>
              <a:gd name="connsiteX5" fmla="*/ 10857895 w 14102363"/>
              <a:gd name="connsiteY5" fmla="*/ 7630888 h 7841372"/>
              <a:gd name="connsiteX6" fmla="*/ 2178352 w 14102363"/>
              <a:gd name="connsiteY6" fmla="*/ 7747002 h 7841372"/>
              <a:gd name="connsiteX7" fmla="*/ 329595 w 14102363"/>
              <a:gd name="connsiteY7" fmla="*/ 7346045 h 7841372"/>
              <a:gd name="connsiteX0" fmla="*/ 597304 w 14370072"/>
              <a:gd name="connsiteY0" fmla="*/ 7347857 h 7843184"/>
              <a:gd name="connsiteX1" fmla="*/ 77965 w 14370072"/>
              <a:gd name="connsiteY1" fmla="*/ 4375604 h 7843184"/>
              <a:gd name="connsiteX2" fmla="*/ 1473604 w 14370072"/>
              <a:gd name="connsiteY2" fmla="*/ 370114 h 7843184"/>
              <a:gd name="connsiteX3" fmla="*/ 13197517 w 14370072"/>
              <a:gd name="connsiteY3" fmla="*/ 812799 h 7843184"/>
              <a:gd name="connsiteX4" fmla="*/ 13721847 w 14370072"/>
              <a:gd name="connsiteY4" fmla="*/ 5978071 h 7843184"/>
              <a:gd name="connsiteX5" fmla="*/ 11125604 w 14370072"/>
              <a:gd name="connsiteY5" fmla="*/ 7632700 h 7843184"/>
              <a:gd name="connsiteX6" fmla="*/ 2446061 w 14370072"/>
              <a:gd name="connsiteY6" fmla="*/ 7748814 h 7843184"/>
              <a:gd name="connsiteX7" fmla="*/ 597304 w 14370072"/>
              <a:gd name="connsiteY7" fmla="*/ 7347857 h 7843184"/>
              <a:gd name="connsiteX0" fmla="*/ 672193 w 14444961"/>
              <a:gd name="connsiteY0" fmla="*/ 7347857 h 7843184"/>
              <a:gd name="connsiteX1" fmla="*/ 152854 w 14444961"/>
              <a:gd name="connsiteY1" fmla="*/ 4375604 h 7843184"/>
              <a:gd name="connsiteX2" fmla="*/ 1548493 w 14444961"/>
              <a:gd name="connsiteY2" fmla="*/ 370114 h 7843184"/>
              <a:gd name="connsiteX3" fmla="*/ 13272406 w 14444961"/>
              <a:gd name="connsiteY3" fmla="*/ 812799 h 7843184"/>
              <a:gd name="connsiteX4" fmla="*/ 13796736 w 14444961"/>
              <a:gd name="connsiteY4" fmla="*/ 5978071 h 7843184"/>
              <a:gd name="connsiteX5" fmla="*/ 11200493 w 14444961"/>
              <a:gd name="connsiteY5" fmla="*/ 7632700 h 7843184"/>
              <a:gd name="connsiteX6" fmla="*/ 2520950 w 14444961"/>
              <a:gd name="connsiteY6" fmla="*/ 7748814 h 7843184"/>
              <a:gd name="connsiteX7" fmla="*/ 672193 w 14444961"/>
              <a:gd name="connsiteY7" fmla="*/ 7347857 h 7843184"/>
              <a:gd name="connsiteX0" fmla="*/ 672193 w 13915509"/>
              <a:gd name="connsiteY0" fmla="*/ 7451285 h 7946612"/>
              <a:gd name="connsiteX1" fmla="*/ 152854 w 13915509"/>
              <a:gd name="connsiteY1" fmla="*/ 4479032 h 7946612"/>
              <a:gd name="connsiteX2" fmla="*/ 1548493 w 13915509"/>
              <a:gd name="connsiteY2" fmla="*/ 473542 h 7946612"/>
              <a:gd name="connsiteX3" fmla="*/ 13272406 w 13915509"/>
              <a:gd name="connsiteY3" fmla="*/ 916227 h 7946612"/>
              <a:gd name="connsiteX4" fmla="*/ 13796736 w 13915509"/>
              <a:gd name="connsiteY4" fmla="*/ 6081499 h 7946612"/>
              <a:gd name="connsiteX5" fmla="*/ 11200493 w 13915509"/>
              <a:gd name="connsiteY5" fmla="*/ 7736128 h 7946612"/>
              <a:gd name="connsiteX6" fmla="*/ 2520950 w 13915509"/>
              <a:gd name="connsiteY6" fmla="*/ 7852242 h 7946612"/>
              <a:gd name="connsiteX7" fmla="*/ 672193 w 13915509"/>
              <a:gd name="connsiteY7" fmla="*/ 7451285 h 7946612"/>
              <a:gd name="connsiteX0" fmla="*/ 672193 w 14420992"/>
              <a:gd name="connsiteY0" fmla="*/ 7364539 h 7859866"/>
              <a:gd name="connsiteX1" fmla="*/ 152854 w 14420992"/>
              <a:gd name="connsiteY1" fmla="*/ 4392286 h 7859866"/>
              <a:gd name="connsiteX2" fmla="*/ 1548493 w 14420992"/>
              <a:gd name="connsiteY2" fmla="*/ 386796 h 7859866"/>
              <a:gd name="connsiteX3" fmla="*/ 13272406 w 14420992"/>
              <a:gd name="connsiteY3" fmla="*/ 829481 h 7859866"/>
              <a:gd name="connsiteX4" fmla="*/ 13745936 w 14420992"/>
              <a:gd name="connsiteY4" fmla="*/ 6324953 h 7859866"/>
              <a:gd name="connsiteX5" fmla="*/ 11200493 w 14420992"/>
              <a:gd name="connsiteY5" fmla="*/ 7649382 h 7859866"/>
              <a:gd name="connsiteX6" fmla="*/ 2520950 w 14420992"/>
              <a:gd name="connsiteY6" fmla="*/ 7765496 h 7859866"/>
              <a:gd name="connsiteX7" fmla="*/ 672193 w 14420992"/>
              <a:gd name="connsiteY7" fmla="*/ 7364539 h 7859866"/>
              <a:gd name="connsiteX0" fmla="*/ 672193 w 14272750"/>
              <a:gd name="connsiteY0" fmla="*/ 7364539 h 7859866"/>
              <a:gd name="connsiteX1" fmla="*/ 152854 w 14272750"/>
              <a:gd name="connsiteY1" fmla="*/ 4392286 h 7859866"/>
              <a:gd name="connsiteX2" fmla="*/ 1548493 w 14272750"/>
              <a:gd name="connsiteY2" fmla="*/ 386796 h 7859866"/>
              <a:gd name="connsiteX3" fmla="*/ 13272406 w 14272750"/>
              <a:gd name="connsiteY3" fmla="*/ 829481 h 7859866"/>
              <a:gd name="connsiteX4" fmla="*/ 13745936 w 14272750"/>
              <a:gd name="connsiteY4" fmla="*/ 6324953 h 7859866"/>
              <a:gd name="connsiteX5" fmla="*/ 11200493 w 14272750"/>
              <a:gd name="connsiteY5" fmla="*/ 7649382 h 7859866"/>
              <a:gd name="connsiteX6" fmla="*/ 2520950 w 14272750"/>
              <a:gd name="connsiteY6" fmla="*/ 7765496 h 7859866"/>
              <a:gd name="connsiteX7" fmla="*/ 672193 w 14272750"/>
              <a:gd name="connsiteY7" fmla="*/ 7364539 h 7859866"/>
              <a:gd name="connsiteX0" fmla="*/ 672193 w 14377692"/>
              <a:gd name="connsiteY0" fmla="*/ 7364539 h 7859866"/>
              <a:gd name="connsiteX1" fmla="*/ 152854 w 14377692"/>
              <a:gd name="connsiteY1" fmla="*/ 4392286 h 7859866"/>
              <a:gd name="connsiteX2" fmla="*/ 1548493 w 14377692"/>
              <a:gd name="connsiteY2" fmla="*/ 386796 h 7859866"/>
              <a:gd name="connsiteX3" fmla="*/ 13272406 w 14377692"/>
              <a:gd name="connsiteY3" fmla="*/ 829481 h 7859866"/>
              <a:gd name="connsiteX4" fmla="*/ 13745936 w 14377692"/>
              <a:gd name="connsiteY4" fmla="*/ 6324953 h 7859866"/>
              <a:gd name="connsiteX5" fmla="*/ 11200493 w 14377692"/>
              <a:gd name="connsiteY5" fmla="*/ 7649382 h 7859866"/>
              <a:gd name="connsiteX6" fmla="*/ 2520950 w 14377692"/>
              <a:gd name="connsiteY6" fmla="*/ 7765496 h 7859866"/>
              <a:gd name="connsiteX7" fmla="*/ 672193 w 14377692"/>
              <a:gd name="connsiteY7" fmla="*/ 7364539 h 7859866"/>
              <a:gd name="connsiteX0" fmla="*/ 672193 w 14504631"/>
              <a:gd name="connsiteY0" fmla="*/ 7400958 h 7896285"/>
              <a:gd name="connsiteX1" fmla="*/ 152854 w 14504631"/>
              <a:gd name="connsiteY1" fmla="*/ 4428705 h 7896285"/>
              <a:gd name="connsiteX2" fmla="*/ 1548493 w 14504631"/>
              <a:gd name="connsiteY2" fmla="*/ 423215 h 7896285"/>
              <a:gd name="connsiteX3" fmla="*/ 13272406 w 14504631"/>
              <a:gd name="connsiteY3" fmla="*/ 865900 h 7896285"/>
              <a:gd name="connsiteX4" fmla="*/ 14012636 w 14504631"/>
              <a:gd name="connsiteY4" fmla="*/ 7047172 h 7896285"/>
              <a:gd name="connsiteX5" fmla="*/ 11200493 w 14504631"/>
              <a:gd name="connsiteY5" fmla="*/ 7685801 h 7896285"/>
              <a:gd name="connsiteX6" fmla="*/ 2520950 w 14504631"/>
              <a:gd name="connsiteY6" fmla="*/ 7801915 h 7896285"/>
              <a:gd name="connsiteX7" fmla="*/ 672193 w 14504631"/>
              <a:gd name="connsiteY7" fmla="*/ 7400958 h 7896285"/>
              <a:gd name="connsiteX0" fmla="*/ 519965 w 14350162"/>
              <a:gd name="connsiteY0" fmla="*/ 7293654 h 7788981"/>
              <a:gd name="connsiteX1" fmla="*/ 626 w 14350162"/>
              <a:gd name="connsiteY1" fmla="*/ 4321401 h 7788981"/>
              <a:gd name="connsiteX2" fmla="*/ 1396265 w 14350162"/>
              <a:gd name="connsiteY2" fmla="*/ 315911 h 7788981"/>
              <a:gd name="connsiteX3" fmla="*/ 1429691 w 14350162"/>
              <a:gd name="connsiteY3" fmla="*/ 310023 h 7788981"/>
              <a:gd name="connsiteX4" fmla="*/ 13120178 w 14350162"/>
              <a:gd name="connsiteY4" fmla="*/ 758596 h 7788981"/>
              <a:gd name="connsiteX5" fmla="*/ 13860408 w 14350162"/>
              <a:gd name="connsiteY5" fmla="*/ 6939868 h 7788981"/>
              <a:gd name="connsiteX6" fmla="*/ 11048265 w 14350162"/>
              <a:gd name="connsiteY6" fmla="*/ 7578497 h 7788981"/>
              <a:gd name="connsiteX7" fmla="*/ 2368722 w 14350162"/>
              <a:gd name="connsiteY7" fmla="*/ 7694611 h 7788981"/>
              <a:gd name="connsiteX8" fmla="*/ 519965 w 14350162"/>
              <a:gd name="connsiteY8" fmla="*/ 7293654 h 7788981"/>
              <a:gd name="connsiteX0" fmla="*/ 520287 w 14188000"/>
              <a:gd name="connsiteY0" fmla="*/ 7628137 h 8123464"/>
              <a:gd name="connsiteX1" fmla="*/ 948 w 14188000"/>
              <a:gd name="connsiteY1" fmla="*/ 4655884 h 8123464"/>
              <a:gd name="connsiteX2" fmla="*/ 1396587 w 14188000"/>
              <a:gd name="connsiteY2" fmla="*/ 650394 h 8123464"/>
              <a:gd name="connsiteX3" fmla="*/ 3937102 w 14188000"/>
              <a:gd name="connsiteY3" fmla="*/ 47580 h 8123464"/>
              <a:gd name="connsiteX4" fmla="*/ 13120500 w 14188000"/>
              <a:gd name="connsiteY4" fmla="*/ 1093079 h 8123464"/>
              <a:gd name="connsiteX5" fmla="*/ 13860730 w 14188000"/>
              <a:gd name="connsiteY5" fmla="*/ 7274351 h 8123464"/>
              <a:gd name="connsiteX6" fmla="*/ 11048587 w 14188000"/>
              <a:gd name="connsiteY6" fmla="*/ 7912980 h 8123464"/>
              <a:gd name="connsiteX7" fmla="*/ 2369044 w 14188000"/>
              <a:gd name="connsiteY7" fmla="*/ 8029094 h 8123464"/>
              <a:gd name="connsiteX8" fmla="*/ 520287 w 14188000"/>
              <a:gd name="connsiteY8" fmla="*/ 7628137 h 8123464"/>
              <a:gd name="connsiteX0" fmla="*/ 696931 w 14364645"/>
              <a:gd name="connsiteY0" fmla="*/ 7651222 h 8146549"/>
              <a:gd name="connsiteX1" fmla="*/ 177592 w 14364645"/>
              <a:gd name="connsiteY1" fmla="*/ 4678969 h 8146549"/>
              <a:gd name="connsiteX2" fmla="*/ 367441 w 14364645"/>
              <a:gd name="connsiteY2" fmla="*/ 589908 h 8146549"/>
              <a:gd name="connsiteX3" fmla="*/ 4113746 w 14364645"/>
              <a:gd name="connsiteY3" fmla="*/ 70665 h 8146549"/>
              <a:gd name="connsiteX4" fmla="*/ 13297144 w 14364645"/>
              <a:gd name="connsiteY4" fmla="*/ 1116164 h 8146549"/>
              <a:gd name="connsiteX5" fmla="*/ 14037374 w 14364645"/>
              <a:gd name="connsiteY5" fmla="*/ 7297436 h 8146549"/>
              <a:gd name="connsiteX6" fmla="*/ 11225231 w 14364645"/>
              <a:gd name="connsiteY6" fmla="*/ 7936065 h 8146549"/>
              <a:gd name="connsiteX7" fmla="*/ 2545688 w 14364645"/>
              <a:gd name="connsiteY7" fmla="*/ 8052179 h 8146549"/>
              <a:gd name="connsiteX8" fmla="*/ 696931 w 14364645"/>
              <a:gd name="connsiteY8" fmla="*/ 7651222 h 8146549"/>
              <a:gd name="connsiteX0" fmla="*/ 786676 w 14378724"/>
              <a:gd name="connsiteY0" fmla="*/ 7705140 h 8200467"/>
              <a:gd name="connsiteX1" fmla="*/ 267337 w 14378724"/>
              <a:gd name="connsiteY1" fmla="*/ 4732887 h 8200467"/>
              <a:gd name="connsiteX2" fmla="*/ 457186 w 14378724"/>
              <a:gd name="connsiteY2" fmla="*/ 643826 h 8200467"/>
              <a:gd name="connsiteX3" fmla="*/ 5468975 w 14378724"/>
              <a:gd name="connsiteY3" fmla="*/ 52951 h 8200467"/>
              <a:gd name="connsiteX4" fmla="*/ 13386889 w 14378724"/>
              <a:gd name="connsiteY4" fmla="*/ 1170082 h 8200467"/>
              <a:gd name="connsiteX5" fmla="*/ 14127119 w 14378724"/>
              <a:gd name="connsiteY5" fmla="*/ 7351354 h 8200467"/>
              <a:gd name="connsiteX6" fmla="*/ 11314976 w 14378724"/>
              <a:gd name="connsiteY6" fmla="*/ 7989983 h 8200467"/>
              <a:gd name="connsiteX7" fmla="*/ 2635433 w 14378724"/>
              <a:gd name="connsiteY7" fmla="*/ 8106097 h 8200467"/>
              <a:gd name="connsiteX8" fmla="*/ 786676 w 14378724"/>
              <a:gd name="connsiteY8" fmla="*/ 7705140 h 8200467"/>
              <a:gd name="connsiteX0" fmla="*/ 786676 w 14201192"/>
              <a:gd name="connsiteY0" fmla="*/ 7705140 h 8200467"/>
              <a:gd name="connsiteX1" fmla="*/ 267337 w 14201192"/>
              <a:gd name="connsiteY1" fmla="*/ 4732887 h 8200467"/>
              <a:gd name="connsiteX2" fmla="*/ 457186 w 14201192"/>
              <a:gd name="connsiteY2" fmla="*/ 643826 h 8200467"/>
              <a:gd name="connsiteX3" fmla="*/ 5468975 w 14201192"/>
              <a:gd name="connsiteY3" fmla="*/ 52951 h 8200467"/>
              <a:gd name="connsiteX4" fmla="*/ 13386889 w 14201192"/>
              <a:gd name="connsiteY4" fmla="*/ 1170082 h 8200467"/>
              <a:gd name="connsiteX5" fmla="*/ 13384208 w 14201192"/>
              <a:gd name="connsiteY5" fmla="*/ 1175171 h 8200467"/>
              <a:gd name="connsiteX6" fmla="*/ 14127119 w 14201192"/>
              <a:gd name="connsiteY6" fmla="*/ 7351354 h 8200467"/>
              <a:gd name="connsiteX7" fmla="*/ 11314976 w 14201192"/>
              <a:gd name="connsiteY7" fmla="*/ 7989983 h 8200467"/>
              <a:gd name="connsiteX8" fmla="*/ 2635433 w 14201192"/>
              <a:gd name="connsiteY8" fmla="*/ 8106097 h 8200467"/>
              <a:gd name="connsiteX9" fmla="*/ 786676 w 14201192"/>
              <a:gd name="connsiteY9" fmla="*/ 7705140 h 8200467"/>
              <a:gd name="connsiteX0" fmla="*/ 786676 w 15687342"/>
              <a:gd name="connsiteY0" fmla="*/ 7705140 h 8200467"/>
              <a:gd name="connsiteX1" fmla="*/ 267337 w 15687342"/>
              <a:gd name="connsiteY1" fmla="*/ 4732887 h 8200467"/>
              <a:gd name="connsiteX2" fmla="*/ 457186 w 15687342"/>
              <a:gd name="connsiteY2" fmla="*/ 643826 h 8200467"/>
              <a:gd name="connsiteX3" fmla="*/ 5468975 w 15687342"/>
              <a:gd name="connsiteY3" fmla="*/ 52951 h 8200467"/>
              <a:gd name="connsiteX4" fmla="*/ 13386889 w 15687342"/>
              <a:gd name="connsiteY4" fmla="*/ 1170082 h 8200467"/>
              <a:gd name="connsiteX5" fmla="*/ 15676404 w 15687342"/>
              <a:gd name="connsiteY5" fmla="*/ 2560039 h 8200467"/>
              <a:gd name="connsiteX6" fmla="*/ 14127119 w 15687342"/>
              <a:gd name="connsiteY6" fmla="*/ 7351354 h 8200467"/>
              <a:gd name="connsiteX7" fmla="*/ 11314976 w 15687342"/>
              <a:gd name="connsiteY7" fmla="*/ 7989983 h 8200467"/>
              <a:gd name="connsiteX8" fmla="*/ 2635433 w 15687342"/>
              <a:gd name="connsiteY8" fmla="*/ 8106097 h 8200467"/>
              <a:gd name="connsiteX9" fmla="*/ 786676 w 15687342"/>
              <a:gd name="connsiteY9" fmla="*/ 7705140 h 8200467"/>
              <a:gd name="connsiteX0" fmla="*/ 786676 w 15687342"/>
              <a:gd name="connsiteY0" fmla="*/ 7714185 h 8209512"/>
              <a:gd name="connsiteX1" fmla="*/ 267337 w 15687342"/>
              <a:gd name="connsiteY1" fmla="*/ 4741932 h 8209512"/>
              <a:gd name="connsiteX2" fmla="*/ 457186 w 15687342"/>
              <a:gd name="connsiteY2" fmla="*/ 652871 h 8209512"/>
              <a:gd name="connsiteX3" fmla="*/ 5468975 w 15687342"/>
              <a:gd name="connsiteY3" fmla="*/ 61996 h 8209512"/>
              <a:gd name="connsiteX4" fmla="*/ 11572234 w 15687342"/>
              <a:gd name="connsiteY4" fmla="*/ 212108 h 8209512"/>
              <a:gd name="connsiteX5" fmla="*/ 15676404 w 15687342"/>
              <a:gd name="connsiteY5" fmla="*/ 2569084 h 8209512"/>
              <a:gd name="connsiteX6" fmla="*/ 14127119 w 15687342"/>
              <a:gd name="connsiteY6" fmla="*/ 7360399 h 8209512"/>
              <a:gd name="connsiteX7" fmla="*/ 11314976 w 15687342"/>
              <a:gd name="connsiteY7" fmla="*/ 7999028 h 8209512"/>
              <a:gd name="connsiteX8" fmla="*/ 2635433 w 15687342"/>
              <a:gd name="connsiteY8" fmla="*/ 8115142 h 8209512"/>
              <a:gd name="connsiteX9" fmla="*/ 786676 w 15687342"/>
              <a:gd name="connsiteY9" fmla="*/ 7714185 h 8209512"/>
              <a:gd name="connsiteX0" fmla="*/ 786676 w 14497986"/>
              <a:gd name="connsiteY0" fmla="*/ 7705142 h 8200469"/>
              <a:gd name="connsiteX1" fmla="*/ 267337 w 14497986"/>
              <a:gd name="connsiteY1" fmla="*/ 4732889 h 8200469"/>
              <a:gd name="connsiteX2" fmla="*/ 457186 w 14497986"/>
              <a:gd name="connsiteY2" fmla="*/ 643828 h 8200469"/>
              <a:gd name="connsiteX3" fmla="*/ 5468975 w 14497986"/>
              <a:gd name="connsiteY3" fmla="*/ 52953 h 8200469"/>
              <a:gd name="connsiteX4" fmla="*/ 11572234 w 14497986"/>
              <a:gd name="connsiteY4" fmla="*/ 203065 h 8200469"/>
              <a:gd name="connsiteX5" fmla="*/ 14387044 w 14497986"/>
              <a:gd name="connsiteY5" fmla="*/ 1831792 h 8200469"/>
              <a:gd name="connsiteX6" fmla="*/ 14127119 w 14497986"/>
              <a:gd name="connsiteY6" fmla="*/ 7351356 h 8200469"/>
              <a:gd name="connsiteX7" fmla="*/ 11314976 w 14497986"/>
              <a:gd name="connsiteY7" fmla="*/ 7989985 h 8200469"/>
              <a:gd name="connsiteX8" fmla="*/ 2635433 w 14497986"/>
              <a:gd name="connsiteY8" fmla="*/ 8106099 h 8200469"/>
              <a:gd name="connsiteX9" fmla="*/ 786676 w 14497986"/>
              <a:gd name="connsiteY9" fmla="*/ 7705142 h 8200469"/>
              <a:gd name="connsiteX0" fmla="*/ 786676 w 14497987"/>
              <a:gd name="connsiteY0" fmla="*/ 7831646 h 8326973"/>
              <a:gd name="connsiteX1" fmla="*/ 267337 w 14497987"/>
              <a:gd name="connsiteY1" fmla="*/ 4859393 h 8326973"/>
              <a:gd name="connsiteX2" fmla="*/ 457186 w 14497987"/>
              <a:gd name="connsiteY2" fmla="*/ 770332 h 8326973"/>
              <a:gd name="connsiteX3" fmla="*/ 5468975 w 14497987"/>
              <a:gd name="connsiteY3" fmla="*/ 179457 h 8326973"/>
              <a:gd name="connsiteX4" fmla="*/ 13100364 w 14497987"/>
              <a:gd name="connsiteY4" fmla="*/ 102736 h 8326973"/>
              <a:gd name="connsiteX5" fmla="*/ 14387044 w 14497987"/>
              <a:gd name="connsiteY5" fmla="*/ 1958296 h 8326973"/>
              <a:gd name="connsiteX6" fmla="*/ 14127119 w 14497987"/>
              <a:gd name="connsiteY6" fmla="*/ 7477860 h 8326973"/>
              <a:gd name="connsiteX7" fmla="*/ 11314976 w 14497987"/>
              <a:gd name="connsiteY7" fmla="*/ 8116489 h 8326973"/>
              <a:gd name="connsiteX8" fmla="*/ 2635433 w 14497987"/>
              <a:gd name="connsiteY8" fmla="*/ 8232603 h 8326973"/>
              <a:gd name="connsiteX9" fmla="*/ 786676 w 14497987"/>
              <a:gd name="connsiteY9" fmla="*/ 7831646 h 8326973"/>
              <a:gd name="connsiteX0" fmla="*/ 792677 w 14503988"/>
              <a:gd name="connsiteY0" fmla="*/ 8002327 h 8497654"/>
              <a:gd name="connsiteX1" fmla="*/ 273338 w 14503988"/>
              <a:gd name="connsiteY1" fmla="*/ 5030074 h 8497654"/>
              <a:gd name="connsiteX2" fmla="*/ 463187 w 14503988"/>
              <a:gd name="connsiteY2" fmla="*/ 941013 h 8497654"/>
              <a:gd name="connsiteX3" fmla="*/ 5558546 w 14503988"/>
              <a:gd name="connsiteY3" fmla="*/ 15860 h 8497654"/>
              <a:gd name="connsiteX4" fmla="*/ 13106365 w 14503988"/>
              <a:gd name="connsiteY4" fmla="*/ 273417 h 8497654"/>
              <a:gd name="connsiteX5" fmla="*/ 14393045 w 14503988"/>
              <a:gd name="connsiteY5" fmla="*/ 2128977 h 8497654"/>
              <a:gd name="connsiteX6" fmla="*/ 14133120 w 14503988"/>
              <a:gd name="connsiteY6" fmla="*/ 7648541 h 8497654"/>
              <a:gd name="connsiteX7" fmla="*/ 11320977 w 14503988"/>
              <a:gd name="connsiteY7" fmla="*/ 8287170 h 8497654"/>
              <a:gd name="connsiteX8" fmla="*/ 2641434 w 14503988"/>
              <a:gd name="connsiteY8" fmla="*/ 8403284 h 8497654"/>
              <a:gd name="connsiteX9" fmla="*/ 792677 w 14503988"/>
              <a:gd name="connsiteY9" fmla="*/ 8002327 h 8497654"/>
              <a:gd name="connsiteX0" fmla="*/ 792677 w 14503988"/>
              <a:gd name="connsiteY0" fmla="*/ 8018274 h 8513601"/>
              <a:gd name="connsiteX1" fmla="*/ 273338 w 14503988"/>
              <a:gd name="connsiteY1" fmla="*/ 5046021 h 8513601"/>
              <a:gd name="connsiteX2" fmla="*/ 463187 w 14503988"/>
              <a:gd name="connsiteY2" fmla="*/ 956960 h 8513601"/>
              <a:gd name="connsiteX3" fmla="*/ 5558546 w 14503988"/>
              <a:gd name="connsiteY3" fmla="*/ 31807 h 8513601"/>
              <a:gd name="connsiteX4" fmla="*/ 13106365 w 14503988"/>
              <a:gd name="connsiteY4" fmla="*/ 289364 h 8513601"/>
              <a:gd name="connsiteX5" fmla="*/ 14393045 w 14503988"/>
              <a:gd name="connsiteY5" fmla="*/ 2144924 h 8513601"/>
              <a:gd name="connsiteX6" fmla="*/ 14133120 w 14503988"/>
              <a:gd name="connsiteY6" fmla="*/ 7664488 h 8513601"/>
              <a:gd name="connsiteX7" fmla="*/ 11320977 w 14503988"/>
              <a:gd name="connsiteY7" fmla="*/ 8303117 h 8513601"/>
              <a:gd name="connsiteX8" fmla="*/ 2641434 w 14503988"/>
              <a:gd name="connsiteY8" fmla="*/ 8419231 h 8513601"/>
              <a:gd name="connsiteX9" fmla="*/ 792677 w 14503988"/>
              <a:gd name="connsiteY9" fmla="*/ 8018274 h 8513601"/>
              <a:gd name="connsiteX0" fmla="*/ 728462 w 14439773"/>
              <a:gd name="connsiteY0" fmla="*/ 8205125 h 8700452"/>
              <a:gd name="connsiteX1" fmla="*/ 209123 w 14439773"/>
              <a:gd name="connsiteY1" fmla="*/ 5232872 h 8700452"/>
              <a:gd name="connsiteX2" fmla="*/ 494481 w 14439773"/>
              <a:gd name="connsiteY2" fmla="*/ 475254 h 8700452"/>
              <a:gd name="connsiteX3" fmla="*/ 5494331 w 14439773"/>
              <a:gd name="connsiteY3" fmla="*/ 218658 h 8700452"/>
              <a:gd name="connsiteX4" fmla="*/ 13042150 w 14439773"/>
              <a:gd name="connsiteY4" fmla="*/ 476215 h 8700452"/>
              <a:gd name="connsiteX5" fmla="*/ 14328830 w 14439773"/>
              <a:gd name="connsiteY5" fmla="*/ 2331775 h 8700452"/>
              <a:gd name="connsiteX6" fmla="*/ 14068905 w 14439773"/>
              <a:gd name="connsiteY6" fmla="*/ 7851339 h 8700452"/>
              <a:gd name="connsiteX7" fmla="*/ 11256762 w 14439773"/>
              <a:gd name="connsiteY7" fmla="*/ 8489968 h 8700452"/>
              <a:gd name="connsiteX8" fmla="*/ 2577219 w 14439773"/>
              <a:gd name="connsiteY8" fmla="*/ 8606082 h 8700452"/>
              <a:gd name="connsiteX9" fmla="*/ 728462 w 14439773"/>
              <a:gd name="connsiteY9" fmla="*/ 8205125 h 8700452"/>
              <a:gd name="connsiteX0" fmla="*/ 735100 w 14446411"/>
              <a:gd name="connsiteY0" fmla="*/ 8454264 h 8949591"/>
              <a:gd name="connsiteX1" fmla="*/ 215761 w 14446411"/>
              <a:gd name="connsiteY1" fmla="*/ 5482011 h 8949591"/>
              <a:gd name="connsiteX2" fmla="*/ 501119 w 14446411"/>
              <a:gd name="connsiteY2" fmla="*/ 724393 h 8949591"/>
              <a:gd name="connsiteX3" fmla="*/ 5596477 w 14446411"/>
              <a:gd name="connsiteY3" fmla="*/ 61887 h 8949591"/>
              <a:gd name="connsiteX4" fmla="*/ 13048788 w 14446411"/>
              <a:gd name="connsiteY4" fmla="*/ 725354 h 8949591"/>
              <a:gd name="connsiteX5" fmla="*/ 14335468 w 14446411"/>
              <a:gd name="connsiteY5" fmla="*/ 2580914 h 8949591"/>
              <a:gd name="connsiteX6" fmla="*/ 14075543 w 14446411"/>
              <a:gd name="connsiteY6" fmla="*/ 8100478 h 8949591"/>
              <a:gd name="connsiteX7" fmla="*/ 11263400 w 14446411"/>
              <a:gd name="connsiteY7" fmla="*/ 8739107 h 8949591"/>
              <a:gd name="connsiteX8" fmla="*/ 2583857 w 14446411"/>
              <a:gd name="connsiteY8" fmla="*/ 8855221 h 8949591"/>
              <a:gd name="connsiteX9" fmla="*/ 735100 w 14446411"/>
              <a:gd name="connsiteY9" fmla="*/ 8454264 h 8949591"/>
              <a:gd name="connsiteX0" fmla="*/ 735100 w 14446411"/>
              <a:gd name="connsiteY0" fmla="*/ 8528425 h 9023752"/>
              <a:gd name="connsiteX1" fmla="*/ 215761 w 14446411"/>
              <a:gd name="connsiteY1" fmla="*/ 5556172 h 9023752"/>
              <a:gd name="connsiteX2" fmla="*/ 501119 w 14446411"/>
              <a:gd name="connsiteY2" fmla="*/ 798554 h 9023752"/>
              <a:gd name="connsiteX3" fmla="*/ 5596477 w 14446411"/>
              <a:gd name="connsiteY3" fmla="*/ 136048 h 9023752"/>
              <a:gd name="connsiteX4" fmla="*/ 13263682 w 14446411"/>
              <a:gd name="connsiteY4" fmla="*/ 226465 h 9023752"/>
              <a:gd name="connsiteX5" fmla="*/ 14335468 w 14446411"/>
              <a:gd name="connsiteY5" fmla="*/ 2655075 h 9023752"/>
              <a:gd name="connsiteX6" fmla="*/ 14075543 w 14446411"/>
              <a:gd name="connsiteY6" fmla="*/ 8174639 h 9023752"/>
              <a:gd name="connsiteX7" fmla="*/ 11263400 w 14446411"/>
              <a:gd name="connsiteY7" fmla="*/ 8813268 h 9023752"/>
              <a:gd name="connsiteX8" fmla="*/ 2583857 w 14446411"/>
              <a:gd name="connsiteY8" fmla="*/ 8929382 h 9023752"/>
              <a:gd name="connsiteX9" fmla="*/ 735100 w 14446411"/>
              <a:gd name="connsiteY9" fmla="*/ 8528425 h 9023752"/>
              <a:gd name="connsiteX0" fmla="*/ 194692 w 14419954"/>
              <a:gd name="connsiteY0" fmla="*/ 8755874 h 9057365"/>
              <a:gd name="connsiteX1" fmla="*/ 189304 w 14419954"/>
              <a:gd name="connsiteY1" fmla="*/ 5556172 h 9057365"/>
              <a:gd name="connsiteX2" fmla="*/ 474662 w 14419954"/>
              <a:gd name="connsiteY2" fmla="*/ 798554 h 9057365"/>
              <a:gd name="connsiteX3" fmla="*/ 5570020 w 14419954"/>
              <a:gd name="connsiteY3" fmla="*/ 136048 h 9057365"/>
              <a:gd name="connsiteX4" fmla="*/ 13237225 w 14419954"/>
              <a:gd name="connsiteY4" fmla="*/ 226465 h 9057365"/>
              <a:gd name="connsiteX5" fmla="*/ 14309011 w 14419954"/>
              <a:gd name="connsiteY5" fmla="*/ 2655075 h 9057365"/>
              <a:gd name="connsiteX6" fmla="*/ 14049086 w 14419954"/>
              <a:gd name="connsiteY6" fmla="*/ 8174639 h 9057365"/>
              <a:gd name="connsiteX7" fmla="*/ 11236943 w 14419954"/>
              <a:gd name="connsiteY7" fmla="*/ 8813268 h 9057365"/>
              <a:gd name="connsiteX8" fmla="*/ 2557400 w 14419954"/>
              <a:gd name="connsiteY8" fmla="*/ 8929382 h 9057365"/>
              <a:gd name="connsiteX9" fmla="*/ 194692 w 14419954"/>
              <a:gd name="connsiteY9" fmla="*/ 8755874 h 9057365"/>
              <a:gd name="connsiteX0" fmla="*/ 299790 w 14525052"/>
              <a:gd name="connsiteY0" fmla="*/ 8755874 h 9071647"/>
              <a:gd name="connsiteX1" fmla="*/ 84148 w 14525052"/>
              <a:gd name="connsiteY1" fmla="*/ 5355483 h 9071647"/>
              <a:gd name="connsiteX2" fmla="*/ 579760 w 14525052"/>
              <a:gd name="connsiteY2" fmla="*/ 798554 h 9071647"/>
              <a:gd name="connsiteX3" fmla="*/ 5675118 w 14525052"/>
              <a:gd name="connsiteY3" fmla="*/ 136048 h 9071647"/>
              <a:gd name="connsiteX4" fmla="*/ 13342323 w 14525052"/>
              <a:gd name="connsiteY4" fmla="*/ 226465 h 9071647"/>
              <a:gd name="connsiteX5" fmla="*/ 14414109 w 14525052"/>
              <a:gd name="connsiteY5" fmla="*/ 2655075 h 9071647"/>
              <a:gd name="connsiteX6" fmla="*/ 14154184 w 14525052"/>
              <a:gd name="connsiteY6" fmla="*/ 8174639 h 9071647"/>
              <a:gd name="connsiteX7" fmla="*/ 11342041 w 14525052"/>
              <a:gd name="connsiteY7" fmla="*/ 8813268 h 9071647"/>
              <a:gd name="connsiteX8" fmla="*/ 2662498 w 14525052"/>
              <a:gd name="connsiteY8" fmla="*/ 8929382 h 9071647"/>
              <a:gd name="connsiteX9" fmla="*/ 299790 w 14525052"/>
              <a:gd name="connsiteY9" fmla="*/ 8755874 h 9071647"/>
              <a:gd name="connsiteX0" fmla="*/ 407053 w 14632315"/>
              <a:gd name="connsiteY0" fmla="*/ 8874408 h 9190179"/>
              <a:gd name="connsiteX1" fmla="*/ 191411 w 14632315"/>
              <a:gd name="connsiteY1" fmla="*/ 5474017 h 9190179"/>
              <a:gd name="connsiteX2" fmla="*/ 511812 w 14632315"/>
              <a:gd name="connsiteY2" fmla="*/ 475570 h 9190179"/>
              <a:gd name="connsiteX3" fmla="*/ 5782381 w 14632315"/>
              <a:gd name="connsiteY3" fmla="*/ 254582 h 9190179"/>
              <a:gd name="connsiteX4" fmla="*/ 13449586 w 14632315"/>
              <a:gd name="connsiteY4" fmla="*/ 344999 h 9190179"/>
              <a:gd name="connsiteX5" fmla="*/ 14521372 w 14632315"/>
              <a:gd name="connsiteY5" fmla="*/ 2773609 h 9190179"/>
              <a:gd name="connsiteX6" fmla="*/ 14261447 w 14632315"/>
              <a:gd name="connsiteY6" fmla="*/ 8293173 h 9190179"/>
              <a:gd name="connsiteX7" fmla="*/ 11449304 w 14632315"/>
              <a:gd name="connsiteY7" fmla="*/ 8931802 h 9190179"/>
              <a:gd name="connsiteX8" fmla="*/ 2769761 w 14632315"/>
              <a:gd name="connsiteY8" fmla="*/ 9047916 h 9190179"/>
              <a:gd name="connsiteX9" fmla="*/ 407053 w 14632315"/>
              <a:gd name="connsiteY9" fmla="*/ 8874408 h 9190179"/>
              <a:gd name="connsiteX0" fmla="*/ 456498 w 14681760"/>
              <a:gd name="connsiteY0" fmla="*/ 8755874 h 9071647"/>
              <a:gd name="connsiteX1" fmla="*/ 240856 w 14681760"/>
              <a:gd name="connsiteY1" fmla="*/ 5355483 h 9071647"/>
              <a:gd name="connsiteX2" fmla="*/ 561257 w 14681760"/>
              <a:gd name="connsiteY2" fmla="*/ 357036 h 9071647"/>
              <a:gd name="connsiteX3" fmla="*/ 5831826 w 14681760"/>
              <a:gd name="connsiteY3" fmla="*/ 136048 h 9071647"/>
              <a:gd name="connsiteX4" fmla="*/ 13499031 w 14681760"/>
              <a:gd name="connsiteY4" fmla="*/ 226465 h 9071647"/>
              <a:gd name="connsiteX5" fmla="*/ 14570817 w 14681760"/>
              <a:gd name="connsiteY5" fmla="*/ 2655075 h 9071647"/>
              <a:gd name="connsiteX6" fmla="*/ 14310892 w 14681760"/>
              <a:gd name="connsiteY6" fmla="*/ 8174639 h 9071647"/>
              <a:gd name="connsiteX7" fmla="*/ 11498749 w 14681760"/>
              <a:gd name="connsiteY7" fmla="*/ 8813268 h 9071647"/>
              <a:gd name="connsiteX8" fmla="*/ 2819206 w 14681760"/>
              <a:gd name="connsiteY8" fmla="*/ 8929382 h 9071647"/>
              <a:gd name="connsiteX9" fmla="*/ 456498 w 14681760"/>
              <a:gd name="connsiteY9" fmla="*/ 8755874 h 9071647"/>
              <a:gd name="connsiteX0" fmla="*/ 410051 w 14635313"/>
              <a:gd name="connsiteY0" fmla="*/ 8891677 h 9207449"/>
              <a:gd name="connsiteX1" fmla="*/ 194409 w 14635313"/>
              <a:gd name="connsiteY1" fmla="*/ 5491286 h 9207449"/>
              <a:gd name="connsiteX2" fmla="*/ 584895 w 14635313"/>
              <a:gd name="connsiteY2" fmla="*/ 11184 h 9207449"/>
              <a:gd name="connsiteX3" fmla="*/ 5785379 w 14635313"/>
              <a:gd name="connsiteY3" fmla="*/ 271851 h 9207449"/>
              <a:gd name="connsiteX4" fmla="*/ 13452584 w 14635313"/>
              <a:gd name="connsiteY4" fmla="*/ 362268 h 9207449"/>
              <a:gd name="connsiteX5" fmla="*/ 14524370 w 14635313"/>
              <a:gd name="connsiteY5" fmla="*/ 2790878 h 9207449"/>
              <a:gd name="connsiteX6" fmla="*/ 14264445 w 14635313"/>
              <a:gd name="connsiteY6" fmla="*/ 8310442 h 9207449"/>
              <a:gd name="connsiteX7" fmla="*/ 11452302 w 14635313"/>
              <a:gd name="connsiteY7" fmla="*/ 8949071 h 9207449"/>
              <a:gd name="connsiteX8" fmla="*/ 2772759 w 14635313"/>
              <a:gd name="connsiteY8" fmla="*/ 9065185 h 9207449"/>
              <a:gd name="connsiteX9" fmla="*/ 410051 w 14635313"/>
              <a:gd name="connsiteY9" fmla="*/ 8891677 h 9207449"/>
              <a:gd name="connsiteX0" fmla="*/ 385902 w 14611164"/>
              <a:gd name="connsiteY0" fmla="*/ 9645873 h 9961645"/>
              <a:gd name="connsiteX1" fmla="*/ 170260 w 14611164"/>
              <a:gd name="connsiteY1" fmla="*/ 6245482 h 9961645"/>
              <a:gd name="connsiteX2" fmla="*/ 560746 w 14611164"/>
              <a:gd name="connsiteY2" fmla="*/ 765380 h 9961645"/>
              <a:gd name="connsiteX3" fmla="*/ 6111652 w 14611164"/>
              <a:gd name="connsiteY3" fmla="*/ 89495 h 9961645"/>
              <a:gd name="connsiteX4" fmla="*/ 13428435 w 14611164"/>
              <a:gd name="connsiteY4" fmla="*/ 1116464 h 9961645"/>
              <a:gd name="connsiteX5" fmla="*/ 14500221 w 14611164"/>
              <a:gd name="connsiteY5" fmla="*/ 3545074 h 9961645"/>
              <a:gd name="connsiteX6" fmla="*/ 14240296 w 14611164"/>
              <a:gd name="connsiteY6" fmla="*/ 9064638 h 9961645"/>
              <a:gd name="connsiteX7" fmla="*/ 11428153 w 14611164"/>
              <a:gd name="connsiteY7" fmla="*/ 9703267 h 9961645"/>
              <a:gd name="connsiteX8" fmla="*/ 2748610 w 14611164"/>
              <a:gd name="connsiteY8" fmla="*/ 9819381 h 9961645"/>
              <a:gd name="connsiteX9" fmla="*/ 385902 w 14611164"/>
              <a:gd name="connsiteY9" fmla="*/ 9645873 h 9961645"/>
              <a:gd name="connsiteX0" fmla="*/ 385902 w 14611164"/>
              <a:gd name="connsiteY0" fmla="*/ 10081604 h 10397376"/>
              <a:gd name="connsiteX1" fmla="*/ 170260 w 14611164"/>
              <a:gd name="connsiteY1" fmla="*/ 6681213 h 10397376"/>
              <a:gd name="connsiteX2" fmla="*/ 560746 w 14611164"/>
              <a:gd name="connsiteY2" fmla="*/ 1201111 h 10397376"/>
              <a:gd name="connsiteX3" fmla="*/ 6111652 w 14611164"/>
              <a:gd name="connsiteY3" fmla="*/ 525226 h 10397376"/>
              <a:gd name="connsiteX4" fmla="*/ 13394106 w 14611164"/>
              <a:gd name="connsiteY4" fmla="*/ 198302 h 10397376"/>
              <a:gd name="connsiteX5" fmla="*/ 14500221 w 14611164"/>
              <a:gd name="connsiteY5" fmla="*/ 3980805 h 10397376"/>
              <a:gd name="connsiteX6" fmla="*/ 14240296 w 14611164"/>
              <a:gd name="connsiteY6" fmla="*/ 9500369 h 10397376"/>
              <a:gd name="connsiteX7" fmla="*/ 11428153 w 14611164"/>
              <a:gd name="connsiteY7" fmla="*/ 10138998 h 10397376"/>
              <a:gd name="connsiteX8" fmla="*/ 2748610 w 14611164"/>
              <a:gd name="connsiteY8" fmla="*/ 10255112 h 10397376"/>
              <a:gd name="connsiteX9" fmla="*/ 385902 w 14611164"/>
              <a:gd name="connsiteY9" fmla="*/ 10081604 h 10397376"/>
              <a:gd name="connsiteX0" fmla="*/ 385902 w 14611164"/>
              <a:gd name="connsiteY0" fmla="*/ 9884370 h 10200142"/>
              <a:gd name="connsiteX1" fmla="*/ 170260 w 14611164"/>
              <a:gd name="connsiteY1" fmla="*/ 6483979 h 10200142"/>
              <a:gd name="connsiteX2" fmla="*/ 560746 w 14611164"/>
              <a:gd name="connsiteY2" fmla="*/ 1003877 h 10200142"/>
              <a:gd name="connsiteX3" fmla="*/ 6111652 w 14611164"/>
              <a:gd name="connsiteY3" fmla="*/ 327992 h 10200142"/>
              <a:gd name="connsiteX4" fmla="*/ 13394106 w 14611164"/>
              <a:gd name="connsiteY4" fmla="*/ 1068 h 10200142"/>
              <a:gd name="connsiteX5" fmla="*/ 14500221 w 14611164"/>
              <a:gd name="connsiteY5" fmla="*/ 3783571 h 10200142"/>
              <a:gd name="connsiteX6" fmla="*/ 14240296 w 14611164"/>
              <a:gd name="connsiteY6" fmla="*/ 9303135 h 10200142"/>
              <a:gd name="connsiteX7" fmla="*/ 11428153 w 14611164"/>
              <a:gd name="connsiteY7" fmla="*/ 9941764 h 10200142"/>
              <a:gd name="connsiteX8" fmla="*/ 2748610 w 14611164"/>
              <a:gd name="connsiteY8" fmla="*/ 10057878 h 10200142"/>
              <a:gd name="connsiteX9" fmla="*/ 385902 w 14611164"/>
              <a:gd name="connsiteY9" fmla="*/ 9884370 h 10200142"/>
              <a:gd name="connsiteX0" fmla="*/ 385902 w 14611164"/>
              <a:gd name="connsiteY0" fmla="*/ 9892513 h 10208285"/>
              <a:gd name="connsiteX1" fmla="*/ 170260 w 14611164"/>
              <a:gd name="connsiteY1" fmla="*/ 6492122 h 10208285"/>
              <a:gd name="connsiteX2" fmla="*/ 560746 w 14611164"/>
              <a:gd name="connsiteY2" fmla="*/ 1012020 h 10208285"/>
              <a:gd name="connsiteX3" fmla="*/ 6111652 w 14611164"/>
              <a:gd name="connsiteY3" fmla="*/ 336135 h 10208285"/>
              <a:gd name="connsiteX4" fmla="*/ 13394106 w 14611164"/>
              <a:gd name="connsiteY4" fmla="*/ 9211 h 10208285"/>
              <a:gd name="connsiteX5" fmla="*/ 14500221 w 14611164"/>
              <a:gd name="connsiteY5" fmla="*/ 3791714 h 10208285"/>
              <a:gd name="connsiteX6" fmla="*/ 14240296 w 14611164"/>
              <a:gd name="connsiteY6" fmla="*/ 9311278 h 10208285"/>
              <a:gd name="connsiteX7" fmla="*/ 11428153 w 14611164"/>
              <a:gd name="connsiteY7" fmla="*/ 9949907 h 10208285"/>
              <a:gd name="connsiteX8" fmla="*/ 2748610 w 14611164"/>
              <a:gd name="connsiteY8" fmla="*/ 10066021 h 10208285"/>
              <a:gd name="connsiteX9" fmla="*/ 385902 w 14611164"/>
              <a:gd name="connsiteY9" fmla="*/ 9892513 h 10208285"/>
              <a:gd name="connsiteX0" fmla="*/ 385902 w 14611164"/>
              <a:gd name="connsiteY0" fmla="*/ 9950835 h 10266607"/>
              <a:gd name="connsiteX1" fmla="*/ 170260 w 14611164"/>
              <a:gd name="connsiteY1" fmla="*/ 6550444 h 10266607"/>
              <a:gd name="connsiteX2" fmla="*/ 560746 w 14611164"/>
              <a:gd name="connsiteY2" fmla="*/ 1070342 h 10266607"/>
              <a:gd name="connsiteX3" fmla="*/ 6111652 w 14611164"/>
              <a:gd name="connsiteY3" fmla="*/ 394457 h 10266607"/>
              <a:gd name="connsiteX4" fmla="*/ 13622965 w 14611164"/>
              <a:gd name="connsiteY4" fmla="*/ 8021 h 10266607"/>
              <a:gd name="connsiteX5" fmla="*/ 14500221 w 14611164"/>
              <a:gd name="connsiteY5" fmla="*/ 3850036 h 10266607"/>
              <a:gd name="connsiteX6" fmla="*/ 14240296 w 14611164"/>
              <a:gd name="connsiteY6" fmla="*/ 9369600 h 10266607"/>
              <a:gd name="connsiteX7" fmla="*/ 11428153 w 14611164"/>
              <a:gd name="connsiteY7" fmla="*/ 10008229 h 10266607"/>
              <a:gd name="connsiteX8" fmla="*/ 2748610 w 14611164"/>
              <a:gd name="connsiteY8" fmla="*/ 10124343 h 10266607"/>
              <a:gd name="connsiteX9" fmla="*/ 385902 w 14611164"/>
              <a:gd name="connsiteY9" fmla="*/ 9950835 h 10266607"/>
              <a:gd name="connsiteX0" fmla="*/ 384335 w 14609597"/>
              <a:gd name="connsiteY0" fmla="*/ 10237952 h 10553724"/>
              <a:gd name="connsiteX1" fmla="*/ 168693 w 14609597"/>
              <a:gd name="connsiteY1" fmla="*/ 6837561 h 10553724"/>
              <a:gd name="connsiteX2" fmla="*/ 559179 w 14609597"/>
              <a:gd name="connsiteY2" fmla="*/ 1357459 h 10553724"/>
              <a:gd name="connsiteX3" fmla="*/ 6087200 w 14609597"/>
              <a:gd name="connsiteY3" fmla="*/ 294747 h 10553724"/>
              <a:gd name="connsiteX4" fmla="*/ 13621398 w 14609597"/>
              <a:gd name="connsiteY4" fmla="*/ 295138 h 10553724"/>
              <a:gd name="connsiteX5" fmla="*/ 14498654 w 14609597"/>
              <a:gd name="connsiteY5" fmla="*/ 4137153 h 10553724"/>
              <a:gd name="connsiteX6" fmla="*/ 14238729 w 14609597"/>
              <a:gd name="connsiteY6" fmla="*/ 9656717 h 10553724"/>
              <a:gd name="connsiteX7" fmla="*/ 11426586 w 14609597"/>
              <a:gd name="connsiteY7" fmla="*/ 10295346 h 10553724"/>
              <a:gd name="connsiteX8" fmla="*/ 2747043 w 14609597"/>
              <a:gd name="connsiteY8" fmla="*/ 10411460 h 10553724"/>
              <a:gd name="connsiteX9" fmla="*/ 384335 w 14609597"/>
              <a:gd name="connsiteY9" fmla="*/ 10237952 h 10553724"/>
              <a:gd name="connsiteX0" fmla="*/ 384335 w 14609597"/>
              <a:gd name="connsiteY0" fmla="*/ 10225029 h 10540801"/>
              <a:gd name="connsiteX1" fmla="*/ 168693 w 14609597"/>
              <a:gd name="connsiteY1" fmla="*/ 6824638 h 10540801"/>
              <a:gd name="connsiteX2" fmla="*/ 559179 w 14609597"/>
              <a:gd name="connsiteY2" fmla="*/ 1344536 h 10540801"/>
              <a:gd name="connsiteX3" fmla="*/ 6087200 w 14609597"/>
              <a:gd name="connsiteY3" fmla="*/ 281824 h 10540801"/>
              <a:gd name="connsiteX4" fmla="*/ 6027445 w 14609597"/>
              <a:gd name="connsiteY4" fmla="*/ 289344 h 10540801"/>
              <a:gd name="connsiteX5" fmla="*/ 13621398 w 14609597"/>
              <a:gd name="connsiteY5" fmla="*/ 282215 h 10540801"/>
              <a:gd name="connsiteX6" fmla="*/ 14498654 w 14609597"/>
              <a:gd name="connsiteY6" fmla="*/ 4124230 h 10540801"/>
              <a:gd name="connsiteX7" fmla="*/ 14238729 w 14609597"/>
              <a:gd name="connsiteY7" fmla="*/ 9643794 h 10540801"/>
              <a:gd name="connsiteX8" fmla="*/ 11426586 w 14609597"/>
              <a:gd name="connsiteY8" fmla="*/ 10282423 h 10540801"/>
              <a:gd name="connsiteX9" fmla="*/ 2747043 w 14609597"/>
              <a:gd name="connsiteY9" fmla="*/ 10398537 h 10540801"/>
              <a:gd name="connsiteX10" fmla="*/ 384335 w 14609597"/>
              <a:gd name="connsiteY10" fmla="*/ 10225029 h 10540801"/>
              <a:gd name="connsiteX0" fmla="*/ 280093 w 14505355"/>
              <a:gd name="connsiteY0" fmla="*/ 10225029 h 10540801"/>
              <a:gd name="connsiteX1" fmla="*/ 64451 w 14505355"/>
              <a:gd name="connsiteY1" fmla="*/ 6824638 h 10540801"/>
              <a:gd name="connsiteX2" fmla="*/ 454937 w 14505355"/>
              <a:gd name="connsiteY2" fmla="*/ 1344536 h 10540801"/>
              <a:gd name="connsiteX3" fmla="*/ 4014784 w 14505355"/>
              <a:gd name="connsiteY3" fmla="*/ 147921 h 10540801"/>
              <a:gd name="connsiteX4" fmla="*/ 5923203 w 14505355"/>
              <a:gd name="connsiteY4" fmla="*/ 289344 h 10540801"/>
              <a:gd name="connsiteX5" fmla="*/ 13517156 w 14505355"/>
              <a:gd name="connsiteY5" fmla="*/ 282215 h 10540801"/>
              <a:gd name="connsiteX6" fmla="*/ 14394412 w 14505355"/>
              <a:gd name="connsiteY6" fmla="*/ 4124230 h 10540801"/>
              <a:gd name="connsiteX7" fmla="*/ 14134487 w 14505355"/>
              <a:gd name="connsiteY7" fmla="*/ 9643794 h 10540801"/>
              <a:gd name="connsiteX8" fmla="*/ 11322344 w 14505355"/>
              <a:gd name="connsiteY8" fmla="*/ 10282423 h 10540801"/>
              <a:gd name="connsiteX9" fmla="*/ 2642801 w 14505355"/>
              <a:gd name="connsiteY9" fmla="*/ 10398537 h 10540801"/>
              <a:gd name="connsiteX10" fmla="*/ 280093 w 14505355"/>
              <a:gd name="connsiteY10" fmla="*/ 10225029 h 10540801"/>
              <a:gd name="connsiteX0" fmla="*/ 280093 w 14505355"/>
              <a:gd name="connsiteY0" fmla="*/ 10392076 h 10707848"/>
              <a:gd name="connsiteX1" fmla="*/ 64451 w 14505355"/>
              <a:gd name="connsiteY1" fmla="*/ 6991685 h 10707848"/>
              <a:gd name="connsiteX2" fmla="*/ 454937 w 14505355"/>
              <a:gd name="connsiteY2" fmla="*/ 1511583 h 10707848"/>
              <a:gd name="connsiteX3" fmla="*/ 1108296 w 14505355"/>
              <a:gd name="connsiteY3" fmla="*/ 32286 h 10707848"/>
              <a:gd name="connsiteX4" fmla="*/ 5923203 w 14505355"/>
              <a:gd name="connsiteY4" fmla="*/ 456391 h 10707848"/>
              <a:gd name="connsiteX5" fmla="*/ 13517156 w 14505355"/>
              <a:gd name="connsiteY5" fmla="*/ 449262 h 10707848"/>
              <a:gd name="connsiteX6" fmla="*/ 14394412 w 14505355"/>
              <a:gd name="connsiteY6" fmla="*/ 4291277 h 10707848"/>
              <a:gd name="connsiteX7" fmla="*/ 14134487 w 14505355"/>
              <a:gd name="connsiteY7" fmla="*/ 9810841 h 10707848"/>
              <a:gd name="connsiteX8" fmla="*/ 11322344 w 14505355"/>
              <a:gd name="connsiteY8" fmla="*/ 10449470 h 10707848"/>
              <a:gd name="connsiteX9" fmla="*/ 2642801 w 14505355"/>
              <a:gd name="connsiteY9" fmla="*/ 10565584 h 10707848"/>
              <a:gd name="connsiteX10" fmla="*/ 280093 w 14505355"/>
              <a:gd name="connsiteY10" fmla="*/ 10392076 h 10707848"/>
              <a:gd name="connsiteX0" fmla="*/ 276455 w 14501717"/>
              <a:gd name="connsiteY0" fmla="*/ 10392076 h 10707848"/>
              <a:gd name="connsiteX1" fmla="*/ 60813 w 14501717"/>
              <a:gd name="connsiteY1" fmla="*/ 6991685 h 10707848"/>
              <a:gd name="connsiteX2" fmla="*/ 96569 w 14501717"/>
              <a:gd name="connsiteY2" fmla="*/ 1526460 h 10707848"/>
              <a:gd name="connsiteX3" fmla="*/ 1104658 w 14501717"/>
              <a:gd name="connsiteY3" fmla="*/ 32286 h 10707848"/>
              <a:gd name="connsiteX4" fmla="*/ 5919565 w 14501717"/>
              <a:gd name="connsiteY4" fmla="*/ 456391 h 10707848"/>
              <a:gd name="connsiteX5" fmla="*/ 13513518 w 14501717"/>
              <a:gd name="connsiteY5" fmla="*/ 449262 h 10707848"/>
              <a:gd name="connsiteX6" fmla="*/ 14390774 w 14501717"/>
              <a:gd name="connsiteY6" fmla="*/ 4291277 h 10707848"/>
              <a:gd name="connsiteX7" fmla="*/ 14130849 w 14501717"/>
              <a:gd name="connsiteY7" fmla="*/ 9810841 h 10707848"/>
              <a:gd name="connsiteX8" fmla="*/ 11318706 w 14501717"/>
              <a:gd name="connsiteY8" fmla="*/ 10449470 h 10707848"/>
              <a:gd name="connsiteX9" fmla="*/ 2639163 w 14501717"/>
              <a:gd name="connsiteY9" fmla="*/ 10565584 h 10707848"/>
              <a:gd name="connsiteX10" fmla="*/ 276455 w 14501717"/>
              <a:gd name="connsiteY10" fmla="*/ 10392076 h 10707848"/>
              <a:gd name="connsiteX0" fmla="*/ 274040 w 14499302"/>
              <a:gd name="connsiteY0" fmla="*/ 10225029 h 10540801"/>
              <a:gd name="connsiteX1" fmla="*/ 58398 w 14499302"/>
              <a:gd name="connsiteY1" fmla="*/ 6824638 h 10540801"/>
              <a:gd name="connsiteX2" fmla="*/ 94154 w 14499302"/>
              <a:gd name="connsiteY2" fmla="*/ 1359413 h 10540801"/>
              <a:gd name="connsiteX3" fmla="*/ 1067915 w 14499302"/>
              <a:gd name="connsiteY3" fmla="*/ 118165 h 10540801"/>
              <a:gd name="connsiteX4" fmla="*/ 5917150 w 14499302"/>
              <a:gd name="connsiteY4" fmla="*/ 289344 h 10540801"/>
              <a:gd name="connsiteX5" fmla="*/ 13511103 w 14499302"/>
              <a:gd name="connsiteY5" fmla="*/ 282215 h 10540801"/>
              <a:gd name="connsiteX6" fmla="*/ 14388359 w 14499302"/>
              <a:gd name="connsiteY6" fmla="*/ 4124230 h 10540801"/>
              <a:gd name="connsiteX7" fmla="*/ 14128434 w 14499302"/>
              <a:gd name="connsiteY7" fmla="*/ 9643794 h 10540801"/>
              <a:gd name="connsiteX8" fmla="*/ 11316291 w 14499302"/>
              <a:gd name="connsiteY8" fmla="*/ 10282423 h 10540801"/>
              <a:gd name="connsiteX9" fmla="*/ 2636748 w 14499302"/>
              <a:gd name="connsiteY9" fmla="*/ 10398537 h 10540801"/>
              <a:gd name="connsiteX10" fmla="*/ 274040 w 14499302"/>
              <a:gd name="connsiteY10" fmla="*/ 10225029 h 10540801"/>
              <a:gd name="connsiteX0" fmla="*/ 274040 w 14499302"/>
              <a:gd name="connsiteY0" fmla="*/ 10355501 h 10671273"/>
              <a:gd name="connsiteX1" fmla="*/ 58398 w 14499302"/>
              <a:gd name="connsiteY1" fmla="*/ 6955110 h 10671273"/>
              <a:gd name="connsiteX2" fmla="*/ 94154 w 14499302"/>
              <a:gd name="connsiteY2" fmla="*/ 1489885 h 10671273"/>
              <a:gd name="connsiteX3" fmla="*/ 1067915 w 14499302"/>
              <a:gd name="connsiteY3" fmla="*/ 248637 h 10671273"/>
              <a:gd name="connsiteX4" fmla="*/ 5940036 w 14499302"/>
              <a:gd name="connsiteY4" fmla="*/ 107378 h 10671273"/>
              <a:gd name="connsiteX5" fmla="*/ 13511103 w 14499302"/>
              <a:gd name="connsiteY5" fmla="*/ 412687 h 10671273"/>
              <a:gd name="connsiteX6" fmla="*/ 14388359 w 14499302"/>
              <a:gd name="connsiteY6" fmla="*/ 4254702 h 10671273"/>
              <a:gd name="connsiteX7" fmla="*/ 14128434 w 14499302"/>
              <a:gd name="connsiteY7" fmla="*/ 9774266 h 10671273"/>
              <a:gd name="connsiteX8" fmla="*/ 11316291 w 14499302"/>
              <a:gd name="connsiteY8" fmla="*/ 10412895 h 10671273"/>
              <a:gd name="connsiteX9" fmla="*/ 2636748 w 14499302"/>
              <a:gd name="connsiteY9" fmla="*/ 10529009 h 10671273"/>
              <a:gd name="connsiteX10" fmla="*/ 274040 w 14499302"/>
              <a:gd name="connsiteY10" fmla="*/ 10355501 h 10671273"/>
              <a:gd name="connsiteX0" fmla="*/ 274040 w 14561942"/>
              <a:gd name="connsiteY0" fmla="*/ 10354523 h 10670295"/>
              <a:gd name="connsiteX1" fmla="*/ 58398 w 14561942"/>
              <a:gd name="connsiteY1" fmla="*/ 6954132 h 10670295"/>
              <a:gd name="connsiteX2" fmla="*/ 94154 w 14561942"/>
              <a:gd name="connsiteY2" fmla="*/ 1488907 h 10670295"/>
              <a:gd name="connsiteX3" fmla="*/ 1067915 w 14561942"/>
              <a:gd name="connsiteY3" fmla="*/ 247659 h 10670295"/>
              <a:gd name="connsiteX4" fmla="*/ 5940036 w 14561942"/>
              <a:gd name="connsiteY4" fmla="*/ 106400 h 10670295"/>
              <a:gd name="connsiteX5" fmla="*/ 13511103 w 14561942"/>
              <a:gd name="connsiteY5" fmla="*/ 411709 h 10670295"/>
              <a:gd name="connsiteX6" fmla="*/ 14479901 w 14561942"/>
              <a:gd name="connsiteY6" fmla="*/ 4238846 h 10670295"/>
              <a:gd name="connsiteX7" fmla="*/ 14128434 w 14561942"/>
              <a:gd name="connsiteY7" fmla="*/ 9773288 h 10670295"/>
              <a:gd name="connsiteX8" fmla="*/ 11316291 w 14561942"/>
              <a:gd name="connsiteY8" fmla="*/ 10411917 h 10670295"/>
              <a:gd name="connsiteX9" fmla="*/ 2636748 w 14561942"/>
              <a:gd name="connsiteY9" fmla="*/ 10528031 h 10670295"/>
              <a:gd name="connsiteX10" fmla="*/ 274040 w 14561942"/>
              <a:gd name="connsiteY10" fmla="*/ 10354523 h 10670295"/>
              <a:gd name="connsiteX0" fmla="*/ 274040 w 14561942"/>
              <a:gd name="connsiteY0" fmla="*/ 10354523 h 10670295"/>
              <a:gd name="connsiteX1" fmla="*/ 58398 w 14561942"/>
              <a:gd name="connsiteY1" fmla="*/ 6954132 h 10670295"/>
              <a:gd name="connsiteX2" fmla="*/ 94154 w 14561942"/>
              <a:gd name="connsiteY2" fmla="*/ 1488907 h 10670295"/>
              <a:gd name="connsiteX3" fmla="*/ 1067915 w 14561942"/>
              <a:gd name="connsiteY3" fmla="*/ 247659 h 10670295"/>
              <a:gd name="connsiteX4" fmla="*/ 5940036 w 14561942"/>
              <a:gd name="connsiteY4" fmla="*/ 106400 h 10670295"/>
              <a:gd name="connsiteX5" fmla="*/ 13511103 w 14561942"/>
              <a:gd name="connsiteY5" fmla="*/ 411709 h 10670295"/>
              <a:gd name="connsiteX6" fmla="*/ 14479901 w 14561942"/>
              <a:gd name="connsiteY6" fmla="*/ 4238846 h 10670295"/>
              <a:gd name="connsiteX7" fmla="*/ 14128434 w 14561942"/>
              <a:gd name="connsiteY7" fmla="*/ 9773288 h 10670295"/>
              <a:gd name="connsiteX8" fmla="*/ 11316291 w 14561942"/>
              <a:gd name="connsiteY8" fmla="*/ 10411917 h 10670295"/>
              <a:gd name="connsiteX9" fmla="*/ 2636748 w 14561942"/>
              <a:gd name="connsiteY9" fmla="*/ 10528031 h 10670295"/>
              <a:gd name="connsiteX10" fmla="*/ 274040 w 14561942"/>
              <a:gd name="connsiteY10" fmla="*/ 10354523 h 10670295"/>
              <a:gd name="connsiteX0" fmla="*/ 274040 w 14555017"/>
              <a:gd name="connsiteY0" fmla="*/ 10354523 h 10670295"/>
              <a:gd name="connsiteX1" fmla="*/ 58398 w 14555017"/>
              <a:gd name="connsiteY1" fmla="*/ 6954132 h 10670295"/>
              <a:gd name="connsiteX2" fmla="*/ 94154 w 14555017"/>
              <a:gd name="connsiteY2" fmla="*/ 1488907 h 10670295"/>
              <a:gd name="connsiteX3" fmla="*/ 1067915 w 14555017"/>
              <a:gd name="connsiteY3" fmla="*/ 247659 h 10670295"/>
              <a:gd name="connsiteX4" fmla="*/ 5940036 w 14555017"/>
              <a:gd name="connsiteY4" fmla="*/ 106400 h 10670295"/>
              <a:gd name="connsiteX5" fmla="*/ 13511103 w 14555017"/>
              <a:gd name="connsiteY5" fmla="*/ 411709 h 10670295"/>
              <a:gd name="connsiteX6" fmla="*/ 14479901 w 14555017"/>
              <a:gd name="connsiteY6" fmla="*/ 4238846 h 10670295"/>
              <a:gd name="connsiteX7" fmla="*/ 14128434 w 14555017"/>
              <a:gd name="connsiteY7" fmla="*/ 9773288 h 10670295"/>
              <a:gd name="connsiteX8" fmla="*/ 11316291 w 14555017"/>
              <a:gd name="connsiteY8" fmla="*/ 10411917 h 10670295"/>
              <a:gd name="connsiteX9" fmla="*/ 2636748 w 14555017"/>
              <a:gd name="connsiteY9" fmla="*/ 10528031 h 10670295"/>
              <a:gd name="connsiteX10" fmla="*/ 274040 w 14555017"/>
              <a:gd name="connsiteY10" fmla="*/ 10354523 h 10670295"/>
              <a:gd name="connsiteX0" fmla="*/ 274040 w 14640219"/>
              <a:gd name="connsiteY0" fmla="*/ 10354523 h 10670295"/>
              <a:gd name="connsiteX1" fmla="*/ 58398 w 14640219"/>
              <a:gd name="connsiteY1" fmla="*/ 6954132 h 10670295"/>
              <a:gd name="connsiteX2" fmla="*/ 94154 w 14640219"/>
              <a:gd name="connsiteY2" fmla="*/ 1488907 h 10670295"/>
              <a:gd name="connsiteX3" fmla="*/ 1067915 w 14640219"/>
              <a:gd name="connsiteY3" fmla="*/ 247659 h 10670295"/>
              <a:gd name="connsiteX4" fmla="*/ 5940036 w 14640219"/>
              <a:gd name="connsiteY4" fmla="*/ 106400 h 10670295"/>
              <a:gd name="connsiteX5" fmla="*/ 13511103 w 14640219"/>
              <a:gd name="connsiteY5" fmla="*/ 411709 h 10670295"/>
              <a:gd name="connsiteX6" fmla="*/ 14594330 w 14640219"/>
              <a:gd name="connsiteY6" fmla="*/ 4238846 h 10670295"/>
              <a:gd name="connsiteX7" fmla="*/ 14128434 w 14640219"/>
              <a:gd name="connsiteY7" fmla="*/ 9773288 h 10670295"/>
              <a:gd name="connsiteX8" fmla="*/ 11316291 w 14640219"/>
              <a:gd name="connsiteY8" fmla="*/ 10411917 h 10670295"/>
              <a:gd name="connsiteX9" fmla="*/ 2636748 w 14640219"/>
              <a:gd name="connsiteY9" fmla="*/ 10528031 h 10670295"/>
              <a:gd name="connsiteX10" fmla="*/ 274040 w 14640219"/>
              <a:gd name="connsiteY10" fmla="*/ 10354523 h 10670295"/>
              <a:gd name="connsiteX0" fmla="*/ 333010 w 14699189"/>
              <a:gd name="connsiteY0" fmla="*/ 10354523 h 10670295"/>
              <a:gd name="connsiteX1" fmla="*/ 117368 w 14699189"/>
              <a:gd name="connsiteY1" fmla="*/ 6954132 h 10670295"/>
              <a:gd name="connsiteX2" fmla="*/ 73025 w 14699189"/>
              <a:gd name="connsiteY2" fmla="*/ 1474030 h 10670295"/>
              <a:gd name="connsiteX3" fmla="*/ 1126885 w 14699189"/>
              <a:gd name="connsiteY3" fmla="*/ 247659 h 10670295"/>
              <a:gd name="connsiteX4" fmla="*/ 5999006 w 14699189"/>
              <a:gd name="connsiteY4" fmla="*/ 106400 h 10670295"/>
              <a:gd name="connsiteX5" fmla="*/ 13570073 w 14699189"/>
              <a:gd name="connsiteY5" fmla="*/ 411709 h 10670295"/>
              <a:gd name="connsiteX6" fmla="*/ 14653300 w 14699189"/>
              <a:gd name="connsiteY6" fmla="*/ 4238846 h 10670295"/>
              <a:gd name="connsiteX7" fmla="*/ 14187404 w 14699189"/>
              <a:gd name="connsiteY7" fmla="*/ 9773288 h 10670295"/>
              <a:gd name="connsiteX8" fmla="*/ 11375261 w 14699189"/>
              <a:gd name="connsiteY8" fmla="*/ 10411917 h 10670295"/>
              <a:gd name="connsiteX9" fmla="*/ 2695718 w 14699189"/>
              <a:gd name="connsiteY9" fmla="*/ 10528031 h 10670295"/>
              <a:gd name="connsiteX10" fmla="*/ 333010 w 14699189"/>
              <a:gd name="connsiteY10" fmla="*/ 10354523 h 10670295"/>
              <a:gd name="connsiteX0" fmla="*/ 366881 w 14733060"/>
              <a:gd name="connsiteY0" fmla="*/ 10354523 h 10670295"/>
              <a:gd name="connsiteX1" fmla="*/ 151239 w 14733060"/>
              <a:gd name="connsiteY1" fmla="*/ 6954132 h 10670295"/>
              <a:gd name="connsiteX2" fmla="*/ 106896 w 14733060"/>
              <a:gd name="connsiteY2" fmla="*/ 1474030 h 10670295"/>
              <a:gd name="connsiteX3" fmla="*/ 1618470 w 14733060"/>
              <a:gd name="connsiteY3" fmla="*/ 322049 h 10670295"/>
              <a:gd name="connsiteX4" fmla="*/ 6032877 w 14733060"/>
              <a:gd name="connsiteY4" fmla="*/ 106400 h 10670295"/>
              <a:gd name="connsiteX5" fmla="*/ 13603944 w 14733060"/>
              <a:gd name="connsiteY5" fmla="*/ 411709 h 10670295"/>
              <a:gd name="connsiteX6" fmla="*/ 14687171 w 14733060"/>
              <a:gd name="connsiteY6" fmla="*/ 4238846 h 10670295"/>
              <a:gd name="connsiteX7" fmla="*/ 14221275 w 14733060"/>
              <a:gd name="connsiteY7" fmla="*/ 9773288 h 10670295"/>
              <a:gd name="connsiteX8" fmla="*/ 11409132 w 14733060"/>
              <a:gd name="connsiteY8" fmla="*/ 10411917 h 10670295"/>
              <a:gd name="connsiteX9" fmla="*/ 2729589 w 14733060"/>
              <a:gd name="connsiteY9" fmla="*/ 10528031 h 10670295"/>
              <a:gd name="connsiteX10" fmla="*/ 366881 w 14733060"/>
              <a:gd name="connsiteY10" fmla="*/ 10354523 h 10670295"/>
              <a:gd name="connsiteX0" fmla="*/ 366881 w 14733060"/>
              <a:gd name="connsiteY0" fmla="*/ 10354523 h 10670295"/>
              <a:gd name="connsiteX1" fmla="*/ 151239 w 14733060"/>
              <a:gd name="connsiteY1" fmla="*/ 6954132 h 10670295"/>
              <a:gd name="connsiteX2" fmla="*/ 106896 w 14733060"/>
              <a:gd name="connsiteY2" fmla="*/ 1474030 h 10670295"/>
              <a:gd name="connsiteX3" fmla="*/ 1618470 w 14733060"/>
              <a:gd name="connsiteY3" fmla="*/ 322049 h 10670295"/>
              <a:gd name="connsiteX4" fmla="*/ 6032877 w 14733060"/>
              <a:gd name="connsiteY4" fmla="*/ 106400 h 10670295"/>
              <a:gd name="connsiteX5" fmla="*/ 13603944 w 14733060"/>
              <a:gd name="connsiteY5" fmla="*/ 411709 h 10670295"/>
              <a:gd name="connsiteX6" fmla="*/ 14687171 w 14733060"/>
              <a:gd name="connsiteY6" fmla="*/ 4238846 h 10670295"/>
              <a:gd name="connsiteX7" fmla="*/ 14221275 w 14733060"/>
              <a:gd name="connsiteY7" fmla="*/ 9773288 h 10670295"/>
              <a:gd name="connsiteX8" fmla="*/ 11409132 w 14733060"/>
              <a:gd name="connsiteY8" fmla="*/ 10411917 h 10670295"/>
              <a:gd name="connsiteX9" fmla="*/ 2729589 w 14733060"/>
              <a:gd name="connsiteY9" fmla="*/ 10528031 h 10670295"/>
              <a:gd name="connsiteX10" fmla="*/ 366881 w 14733060"/>
              <a:gd name="connsiteY10" fmla="*/ 10354523 h 10670295"/>
              <a:gd name="connsiteX0" fmla="*/ 366881 w 14733060"/>
              <a:gd name="connsiteY0" fmla="*/ 10401968 h 10717740"/>
              <a:gd name="connsiteX1" fmla="*/ 151239 w 14733060"/>
              <a:gd name="connsiteY1" fmla="*/ 7001577 h 10717740"/>
              <a:gd name="connsiteX2" fmla="*/ 106896 w 14733060"/>
              <a:gd name="connsiteY2" fmla="*/ 1521475 h 10717740"/>
              <a:gd name="connsiteX3" fmla="*/ 1618470 w 14733060"/>
              <a:gd name="connsiteY3" fmla="*/ 71934 h 10717740"/>
              <a:gd name="connsiteX4" fmla="*/ 6032877 w 14733060"/>
              <a:gd name="connsiteY4" fmla="*/ 153845 h 10717740"/>
              <a:gd name="connsiteX5" fmla="*/ 13603944 w 14733060"/>
              <a:gd name="connsiteY5" fmla="*/ 459154 h 10717740"/>
              <a:gd name="connsiteX6" fmla="*/ 14687171 w 14733060"/>
              <a:gd name="connsiteY6" fmla="*/ 4286291 h 10717740"/>
              <a:gd name="connsiteX7" fmla="*/ 14221275 w 14733060"/>
              <a:gd name="connsiteY7" fmla="*/ 9820733 h 10717740"/>
              <a:gd name="connsiteX8" fmla="*/ 11409132 w 14733060"/>
              <a:gd name="connsiteY8" fmla="*/ 10459362 h 10717740"/>
              <a:gd name="connsiteX9" fmla="*/ 2729589 w 14733060"/>
              <a:gd name="connsiteY9" fmla="*/ 10575476 h 10717740"/>
              <a:gd name="connsiteX10" fmla="*/ 366881 w 14733060"/>
              <a:gd name="connsiteY10" fmla="*/ 10401968 h 10717740"/>
              <a:gd name="connsiteX0" fmla="*/ 366881 w 14733060"/>
              <a:gd name="connsiteY0" fmla="*/ 10401968 h 10717740"/>
              <a:gd name="connsiteX1" fmla="*/ 151239 w 14733060"/>
              <a:gd name="connsiteY1" fmla="*/ 7001577 h 10717740"/>
              <a:gd name="connsiteX2" fmla="*/ 106896 w 14733060"/>
              <a:gd name="connsiteY2" fmla="*/ 1521475 h 10717740"/>
              <a:gd name="connsiteX3" fmla="*/ 1618470 w 14733060"/>
              <a:gd name="connsiteY3" fmla="*/ 71934 h 10717740"/>
              <a:gd name="connsiteX4" fmla="*/ 6032877 w 14733060"/>
              <a:gd name="connsiteY4" fmla="*/ 153845 h 10717740"/>
              <a:gd name="connsiteX5" fmla="*/ 13603944 w 14733060"/>
              <a:gd name="connsiteY5" fmla="*/ 459154 h 10717740"/>
              <a:gd name="connsiteX6" fmla="*/ 14687171 w 14733060"/>
              <a:gd name="connsiteY6" fmla="*/ 4286291 h 10717740"/>
              <a:gd name="connsiteX7" fmla="*/ 14221275 w 14733060"/>
              <a:gd name="connsiteY7" fmla="*/ 9820733 h 10717740"/>
              <a:gd name="connsiteX8" fmla="*/ 11409132 w 14733060"/>
              <a:gd name="connsiteY8" fmla="*/ 10459362 h 10717740"/>
              <a:gd name="connsiteX9" fmla="*/ 2729589 w 14733060"/>
              <a:gd name="connsiteY9" fmla="*/ 10575476 h 10717740"/>
              <a:gd name="connsiteX10" fmla="*/ 366881 w 14733060"/>
              <a:gd name="connsiteY10" fmla="*/ 10401968 h 10717740"/>
              <a:gd name="connsiteX0" fmla="*/ 366881 w 14733060"/>
              <a:gd name="connsiteY0" fmla="*/ 10354525 h 10670297"/>
              <a:gd name="connsiteX1" fmla="*/ 151239 w 14733060"/>
              <a:gd name="connsiteY1" fmla="*/ 6954134 h 10670297"/>
              <a:gd name="connsiteX2" fmla="*/ 106896 w 14733060"/>
              <a:gd name="connsiteY2" fmla="*/ 1474032 h 10670297"/>
              <a:gd name="connsiteX3" fmla="*/ 1618470 w 14733060"/>
              <a:gd name="connsiteY3" fmla="*/ 396440 h 10670297"/>
              <a:gd name="connsiteX4" fmla="*/ 6032877 w 14733060"/>
              <a:gd name="connsiteY4" fmla="*/ 106402 h 10670297"/>
              <a:gd name="connsiteX5" fmla="*/ 13603944 w 14733060"/>
              <a:gd name="connsiteY5" fmla="*/ 411711 h 10670297"/>
              <a:gd name="connsiteX6" fmla="*/ 14687171 w 14733060"/>
              <a:gd name="connsiteY6" fmla="*/ 4238848 h 10670297"/>
              <a:gd name="connsiteX7" fmla="*/ 14221275 w 14733060"/>
              <a:gd name="connsiteY7" fmla="*/ 9773290 h 10670297"/>
              <a:gd name="connsiteX8" fmla="*/ 11409132 w 14733060"/>
              <a:gd name="connsiteY8" fmla="*/ 10411919 h 10670297"/>
              <a:gd name="connsiteX9" fmla="*/ 2729589 w 14733060"/>
              <a:gd name="connsiteY9" fmla="*/ 10528033 h 10670297"/>
              <a:gd name="connsiteX10" fmla="*/ 366881 w 14733060"/>
              <a:gd name="connsiteY10" fmla="*/ 10354525 h 10670297"/>
              <a:gd name="connsiteX0" fmla="*/ 366881 w 14733060"/>
              <a:gd name="connsiteY0" fmla="*/ 10354523 h 10670295"/>
              <a:gd name="connsiteX1" fmla="*/ 151239 w 14733060"/>
              <a:gd name="connsiteY1" fmla="*/ 6954132 h 10670295"/>
              <a:gd name="connsiteX2" fmla="*/ 106896 w 14733060"/>
              <a:gd name="connsiteY2" fmla="*/ 1474030 h 10670295"/>
              <a:gd name="connsiteX3" fmla="*/ 1618470 w 14733060"/>
              <a:gd name="connsiteY3" fmla="*/ 396438 h 10670295"/>
              <a:gd name="connsiteX4" fmla="*/ 6032877 w 14733060"/>
              <a:gd name="connsiteY4" fmla="*/ 106400 h 10670295"/>
              <a:gd name="connsiteX5" fmla="*/ 13603944 w 14733060"/>
              <a:gd name="connsiteY5" fmla="*/ 411709 h 10670295"/>
              <a:gd name="connsiteX6" fmla="*/ 14687171 w 14733060"/>
              <a:gd name="connsiteY6" fmla="*/ 4238846 h 10670295"/>
              <a:gd name="connsiteX7" fmla="*/ 14221275 w 14733060"/>
              <a:gd name="connsiteY7" fmla="*/ 9773288 h 10670295"/>
              <a:gd name="connsiteX8" fmla="*/ 11409132 w 14733060"/>
              <a:gd name="connsiteY8" fmla="*/ 10411917 h 10670295"/>
              <a:gd name="connsiteX9" fmla="*/ 2729589 w 14733060"/>
              <a:gd name="connsiteY9" fmla="*/ 10528031 h 10670295"/>
              <a:gd name="connsiteX10" fmla="*/ 366881 w 14733060"/>
              <a:gd name="connsiteY10" fmla="*/ 10354523 h 10670295"/>
              <a:gd name="connsiteX0" fmla="*/ 359258 w 14725437"/>
              <a:gd name="connsiteY0" fmla="*/ 10354523 h 10670295"/>
              <a:gd name="connsiteX1" fmla="*/ 143616 w 14725437"/>
              <a:gd name="connsiteY1" fmla="*/ 6954132 h 10670295"/>
              <a:gd name="connsiteX2" fmla="*/ 99273 w 14725437"/>
              <a:gd name="connsiteY2" fmla="*/ 1474030 h 10670295"/>
              <a:gd name="connsiteX3" fmla="*/ 1507862 w 14725437"/>
              <a:gd name="connsiteY3" fmla="*/ 98880 h 10670295"/>
              <a:gd name="connsiteX4" fmla="*/ 6025254 w 14725437"/>
              <a:gd name="connsiteY4" fmla="*/ 106400 h 10670295"/>
              <a:gd name="connsiteX5" fmla="*/ 13596321 w 14725437"/>
              <a:gd name="connsiteY5" fmla="*/ 411709 h 10670295"/>
              <a:gd name="connsiteX6" fmla="*/ 14679548 w 14725437"/>
              <a:gd name="connsiteY6" fmla="*/ 4238846 h 10670295"/>
              <a:gd name="connsiteX7" fmla="*/ 14213652 w 14725437"/>
              <a:gd name="connsiteY7" fmla="*/ 9773288 h 10670295"/>
              <a:gd name="connsiteX8" fmla="*/ 11401509 w 14725437"/>
              <a:gd name="connsiteY8" fmla="*/ 10411917 h 10670295"/>
              <a:gd name="connsiteX9" fmla="*/ 2721966 w 14725437"/>
              <a:gd name="connsiteY9" fmla="*/ 10528031 h 10670295"/>
              <a:gd name="connsiteX10" fmla="*/ 359258 w 14725437"/>
              <a:gd name="connsiteY10" fmla="*/ 10354523 h 10670295"/>
              <a:gd name="connsiteX0" fmla="*/ 359258 w 14725437"/>
              <a:gd name="connsiteY0" fmla="*/ 10354523 h 10670295"/>
              <a:gd name="connsiteX1" fmla="*/ 143616 w 14725437"/>
              <a:gd name="connsiteY1" fmla="*/ 6954132 h 10670295"/>
              <a:gd name="connsiteX2" fmla="*/ 99273 w 14725437"/>
              <a:gd name="connsiteY2" fmla="*/ 1474030 h 10670295"/>
              <a:gd name="connsiteX3" fmla="*/ 1507862 w 14725437"/>
              <a:gd name="connsiteY3" fmla="*/ 98880 h 10670295"/>
              <a:gd name="connsiteX4" fmla="*/ 6025254 w 14725437"/>
              <a:gd name="connsiteY4" fmla="*/ 106400 h 10670295"/>
              <a:gd name="connsiteX5" fmla="*/ 13596321 w 14725437"/>
              <a:gd name="connsiteY5" fmla="*/ 411709 h 10670295"/>
              <a:gd name="connsiteX6" fmla="*/ 14679548 w 14725437"/>
              <a:gd name="connsiteY6" fmla="*/ 4238846 h 10670295"/>
              <a:gd name="connsiteX7" fmla="*/ 14213652 w 14725437"/>
              <a:gd name="connsiteY7" fmla="*/ 9773288 h 10670295"/>
              <a:gd name="connsiteX8" fmla="*/ 11401509 w 14725437"/>
              <a:gd name="connsiteY8" fmla="*/ 10411917 h 10670295"/>
              <a:gd name="connsiteX9" fmla="*/ 2721966 w 14725437"/>
              <a:gd name="connsiteY9" fmla="*/ 10528031 h 10670295"/>
              <a:gd name="connsiteX10" fmla="*/ 359258 w 14725437"/>
              <a:gd name="connsiteY10" fmla="*/ 10354523 h 10670295"/>
              <a:gd name="connsiteX0" fmla="*/ 283176 w 14649355"/>
              <a:gd name="connsiteY0" fmla="*/ 10354523 h 10670295"/>
              <a:gd name="connsiteX1" fmla="*/ 67534 w 14649355"/>
              <a:gd name="connsiteY1" fmla="*/ 6954132 h 10670295"/>
              <a:gd name="connsiteX2" fmla="*/ 23191 w 14649355"/>
              <a:gd name="connsiteY2" fmla="*/ 1474030 h 10670295"/>
              <a:gd name="connsiteX3" fmla="*/ 1431780 w 14649355"/>
              <a:gd name="connsiteY3" fmla="*/ 98880 h 10670295"/>
              <a:gd name="connsiteX4" fmla="*/ 5949172 w 14649355"/>
              <a:gd name="connsiteY4" fmla="*/ 106400 h 10670295"/>
              <a:gd name="connsiteX5" fmla="*/ 13520239 w 14649355"/>
              <a:gd name="connsiteY5" fmla="*/ 411709 h 10670295"/>
              <a:gd name="connsiteX6" fmla="*/ 14603466 w 14649355"/>
              <a:gd name="connsiteY6" fmla="*/ 4238846 h 10670295"/>
              <a:gd name="connsiteX7" fmla="*/ 14137570 w 14649355"/>
              <a:gd name="connsiteY7" fmla="*/ 9773288 h 10670295"/>
              <a:gd name="connsiteX8" fmla="*/ 11325427 w 14649355"/>
              <a:gd name="connsiteY8" fmla="*/ 10411917 h 10670295"/>
              <a:gd name="connsiteX9" fmla="*/ 2645884 w 14649355"/>
              <a:gd name="connsiteY9" fmla="*/ 10528031 h 10670295"/>
              <a:gd name="connsiteX10" fmla="*/ 283176 w 14649355"/>
              <a:gd name="connsiteY10" fmla="*/ 10354523 h 10670295"/>
              <a:gd name="connsiteX0" fmla="*/ 389061 w 14755240"/>
              <a:gd name="connsiteY0" fmla="*/ 10354523 h 10667112"/>
              <a:gd name="connsiteX1" fmla="*/ 93319 w 14755240"/>
              <a:gd name="connsiteY1" fmla="*/ 6998765 h 10667112"/>
              <a:gd name="connsiteX2" fmla="*/ 129076 w 14755240"/>
              <a:gd name="connsiteY2" fmla="*/ 1474030 h 10667112"/>
              <a:gd name="connsiteX3" fmla="*/ 1537665 w 14755240"/>
              <a:gd name="connsiteY3" fmla="*/ 98880 h 10667112"/>
              <a:gd name="connsiteX4" fmla="*/ 6055057 w 14755240"/>
              <a:gd name="connsiteY4" fmla="*/ 106400 h 10667112"/>
              <a:gd name="connsiteX5" fmla="*/ 13626124 w 14755240"/>
              <a:gd name="connsiteY5" fmla="*/ 411709 h 10667112"/>
              <a:gd name="connsiteX6" fmla="*/ 14709351 w 14755240"/>
              <a:gd name="connsiteY6" fmla="*/ 4238846 h 10667112"/>
              <a:gd name="connsiteX7" fmla="*/ 14243455 w 14755240"/>
              <a:gd name="connsiteY7" fmla="*/ 9773288 h 10667112"/>
              <a:gd name="connsiteX8" fmla="*/ 11431312 w 14755240"/>
              <a:gd name="connsiteY8" fmla="*/ 10411917 h 10667112"/>
              <a:gd name="connsiteX9" fmla="*/ 2751769 w 14755240"/>
              <a:gd name="connsiteY9" fmla="*/ 10528031 h 10667112"/>
              <a:gd name="connsiteX10" fmla="*/ 389061 w 14755240"/>
              <a:gd name="connsiteY10" fmla="*/ 10354523 h 10667112"/>
              <a:gd name="connsiteX0" fmla="*/ 389061 w 14743341"/>
              <a:gd name="connsiteY0" fmla="*/ 10256507 h 10569096"/>
              <a:gd name="connsiteX1" fmla="*/ 93319 w 14743341"/>
              <a:gd name="connsiteY1" fmla="*/ 6900749 h 10569096"/>
              <a:gd name="connsiteX2" fmla="*/ 129076 w 14743341"/>
              <a:gd name="connsiteY2" fmla="*/ 1376014 h 10569096"/>
              <a:gd name="connsiteX3" fmla="*/ 1537665 w 14743341"/>
              <a:gd name="connsiteY3" fmla="*/ 864 h 10569096"/>
              <a:gd name="connsiteX4" fmla="*/ 6055057 w 14743341"/>
              <a:gd name="connsiteY4" fmla="*/ 8384 h 10569096"/>
              <a:gd name="connsiteX5" fmla="*/ 13626124 w 14743341"/>
              <a:gd name="connsiteY5" fmla="*/ 313693 h 10569096"/>
              <a:gd name="connsiteX6" fmla="*/ 14709351 w 14743341"/>
              <a:gd name="connsiteY6" fmla="*/ 4140830 h 10569096"/>
              <a:gd name="connsiteX7" fmla="*/ 14243455 w 14743341"/>
              <a:gd name="connsiteY7" fmla="*/ 9675272 h 10569096"/>
              <a:gd name="connsiteX8" fmla="*/ 11431312 w 14743341"/>
              <a:gd name="connsiteY8" fmla="*/ 10313901 h 10569096"/>
              <a:gd name="connsiteX9" fmla="*/ 2751769 w 14743341"/>
              <a:gd name="connsiteY9" fmla="*/ 10430015 h 10569096"/>
              <a:gd name="connsiteX10" fmla="*/ 389061 w 14743341"/>
              <a:gd name="connsiteY10" fmla="*/ 10256507 h 10569096"/>
              <a:gd name="connsiteX0" fmla="*/ 389061 w 14757426"/>
              <a:gd name="connsiteY0" fmla="*/ 10281887 h 10594476"/>
              <a:gd name="connsiteX1" fmla="*/ 93319 w 14757426"/>
              <a:gd name="connsiteY1" fmla="*/ 6926129 h 10594476"/>
              <a:gd name="connsiteX2" fmla="*/ 129076 w 14757426"/>
              <a:gd name="connsiteY2" fmla="*/ 1401394 h 10594476"/>
              <a:gd name="connsiteX3" fmla="*/ 1537665 w 14757426"/>
              <a:gd name="connsiteY3" fmla="*/ 26244 h 10594476"/>
              <a:gd name="connsiteX4" fmla="*/ 6055057 w 14757426"/>
              <a:gd name="connsiteY4" fmla="*/ 33764 h 10594476"/>
              <a:gd name="connsiteX5" fmla="*/ 13683339 w 14757426"/>
              <a:gd name="connsiteY5" fmla="*/ 26636 h 10594476"/>
              <a:gd name="connsiteX6" fmla="*/ 14709351 w 14757426"/>
              <a:gd name="connsiteY6" fmla="*/ 4166210 h 10594476"/>
              <a:gd name="connsiteX7" fmla="*/ 14243455 w 14757426"/>
              <a:gd name="connsiteY7" fmla="*/ 9700652 h 10594476"/>
              <a:gd name="connsiteX8" fmla="*/ 11431312 w 14757426"/>
              <a:gd name="connsiteY8" fmla="*/ 10339281 h 10594476"/>
              <a:gd name="connsiteX9" fmla="*/ 2751769 w 14757426"/>
              <a:gd name="connsiteY9" fmla="*/ 10455395 h 10594476"/>
              <a:gd name="connsiteX10" fmla="*/ 389061 w 14757426"/>
              <a:gd name="connsiteY10" fmla="*/ 10281887 h 10594476"/>
              <a:gd name="connsiteX0" fmla="*/ 389061 w 14757426"/>
              <a:gd name="connsiteY0" fmla="*/ 10281887 h 10594476"/>
              <a:gd name="connsiteX1" fmla="*/ 93319 w 14757426"/>
              <a:gd name="connsiteY1" fmla="*/ 6926129 h 10594476"/>
              <a:gd name="connsiteX2" fmla="*/ 129076 w 14757426"/>
              <a:gd name="connsiteY2" fmla="*/ 1401394 h 10594476"/>
              <a:gd name="connsiteX3" fmla="*/ 1537665 w 14757426"/>
              <a:gd name="connsiteY3" fmla="*/ 26244 h 10594476"/>
              <a:gd name="connsiteX4" fmla="*/ 6055057 w 14757426"/>
              <a:gd name="connsiteY4" fmla="*/ 33764 h 10594476"/>
              <a:gd name="connsiteX5" fmla="*/ 13683339 w 14757426"/>
              <a:gd name="connsiteY5" fmla="*/ 26636 h 10594476"/>
              <a:gd name="connsiteX6" fmla="*/ 14709351 w 14757426"/>
              <a:gd name="connsiteY6" fmla="*/ 4166210 h 10594476"/>
              <a:gd name="connsiteX7" fmla="*/ 14243455 w 14757426"/>
              <a:gd name="connsiteY7" fmla="*/ 9700652 h 10594476"/>
              <a:gd name="connsiteX8" fmla="*/ 11431312 w 14757426"/>
              <a:gd name="connsiteY8" fmla="*/ 10339281 h 10594476"/>
              <a:gd name="connsiteX9" fmla="*/ 2751769 w 14757426"/>
              <a:gd name="connsiteY9" fmla="*/ 10455395 h 10594476"/>
              <a:gd name="connsiteX10" fmla="*/ 389061 w 14757426"/>
              <a:gd name="connsiteY10" fmla="*/ 10281887 h 10594476"/>
              <a:gd name="connsiteX0" fmla="*/ 389061 w 14757426"/>
              <a:gd name="connsiteY0" fmla="*/ 10281887 h 10594476"/>
              <a:gd name="connsiteX1" fmla="*/ 93319 w 14757426"/>
              <a:gd name="connsiteY1" fmla="*/ 6926129 h 10594476"/>
              <a:gd name="connsiteX2" fmla="*/ 129076 w 14757426"/>
              <a:gd name="connsiteY2" fmla="*/ 1401394 h 10594476"/>
              <a:gd name="connsiteX3" fmla="*/ 1537665 w 14757426"/>
              <a:gd name="connsiteY3" fmla="*/ 26244 h 10594476"/>
              <a:gd name="connsiteX4" fmla="*/ 6055057 w 14757426"/>
              <a:gd name="connsiteY4" fmla="*/ 33764 h 10594476"/>
              <a:gd name="connsiteX5" fmla="*/ 13683339 w 14757426"/>
              <a:gd name="connsiteY5" fmla="*/ 26636 h 10594476"/>
              <a:gd name="connsiteX6" fmla="*/ 14709351 w 14757426"/>
              <a:gd name="connsiteY6" fmla="*/ 4166210 h 10594476"/>
              <a:gd name="connsiteX7" fmla="*/ 14657479 w 14757426"/>
              <a:gd name="connsiteY7" fmla="*/ 9651715 h 10594476"/>
              <a:gd name="connsiteX8" fmla="*/ 11431312 w 14757426"/>
              <a:gd name="connsiteY8" fmla="*/ 10339281 h 10594476"/>
              <a:gd name="connsiteX9" fmla="*/ 2751769 w 14757426"/>
              <a:gd name="connsiteY9" fmla="*/ 10455395 h 10594476"/>
              <a:gd name="connsiteX10" fmla="*/ 389061 w 14757426"/>
              <a:gd name="connsiteY10" fmla="*/ 10281887 h 10594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757426" h="10594476">
                <a:moveTo>
                  <a:pt x="389061" y="10281887"/>
                </a:moveTo>
                <a:cubicBezTo>
                  <a:pt x="-54014" y="9693676"/>
                  <a:pt x="136650" y="8406211"/>
                  <a:pt x="93319" y="6926129"/>
                </a:cubicBezTo>
                <a:cubicBezTo>
                  <a:pt x="49988" y="5446047"/>
                  <a:pt x="-111648" y="2551375"/>
                  <a:pt x="129076" y="1401394"/>
                </a:cubicBezTo>
                <a:cubicBezTo>
                  <a:pt x="369800" y="251413"/>
                  <a:pt x="214343" y="8695"/>
                  <a:pt x="1537665" y="26244"/>
                </a:cubicBezTo>
                <a:cubicBezTo>
                  <a:pt x="2632129" y="192572"/>
                  <a:pt x="4799357" y="33699"/>
                  <a:pt x="6055057" y="33764"/>
                </a:cubicBezTo>
                <a:cubicBezTo>
                  <a:pt x="7310757" y="33829"/>
                  <a:pt x="12298173" y="-37231"/>
                  <a:pt x="13683339" y="26636"/>
                </a:cubicBezTo>
                <a:cubicBezTo>
                  <a:pt x="15068505" y="90503"/>
                  <a:pt x="14723293" y="3076486"/>
                  <a:pt x="14709351" y="4166210"/>
                </a:cubicBezTo>
                <a:cubicBezTo>
                  <a:pt x="14729738" y="5255932"/>
                  <a:pt x="14733337" y="8622870"/>
                  <a:pt x="14657479" y="9651715"/>
                </a:cubicBezTo>
                <a:cubicBezTo>
                  <a:pt x="14581621" y="10680560"/>
                  <a:pt x="13495969" y="10301181"/>
                  <a:pt x="11431312" y="10339281"/>
                </a:cubicBezTo>
                <a:cubicBezTo>
                  <a:pt x="9595255" y="10694881"/>
                  <a:pt x="4592144" y="10464961"/>
                  <a:pt x="2751769" y="10455395"/>
                </a:cubicBezTo>
                <a:cubicBezTo>
                  <a:pt x="911394" y="10445829"/>
                  <a:pt x="832136" y="10870098"/>
                  <a:pt x="389061" y="10281887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rgbClr val="FF68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/>
          <a:srcRect r="28894"/>
          <a:stretch>
            <a:fillRect/>
          </a:stretch>
        </p:blipFill>
        <p:spPr>
          <a:xfrm>
            <a:off x="-2267" y="-1"/>
            <a:ext cx="12194267" cy="685800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05265" y="-365668"/>
            <a:ext cx="4724843" cy="315925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3065" y="218960"/>
            <a:ext cx="2427723" cy="1619723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10168425" y="-238902"/>
            <a:ext cx="1985026" cy="1985026"/>
          </a:xfrm>
          <a:prstGeom prst="rect">
            <a:avLst/>
          </a:prstGeom>
        </p:spPr>
      </p:pic>
      <p:pic>
        <p:nvPicPr>
          <p:cNvPr id="37" name="图片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72598" y="-38827"/>
            <a:ext cx="7077423" cy="5275308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5544902" y="2935420"/>
            <a:ext cx="51891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7200" b="0" i="0" u="none" strike="noStrike" kern="1200" cap="none" spc="300" normalizeH="0" baseline="0" noProof="0" dirty="0" err="1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merican Sans" panose="02040603050506020204" pitchFamily="18" charset="0"/>
                <a:ea typeface="微软雅黑 Light" panose="020B0502040204020203" pitchFamily="34" charset="-122"/>
                <a:cs typeface="+mn-cs"/>
              </a:rPr>
              <a:t>Củng</a:t>
            </a:r>
            <a:r>
              <a:rPr kumimoji="0" lang="en-US" altLang="zh-CN" sz="7200" b="0" i="0" u="none" strike="noStrike" kern="1200" cap="none" spc="30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merican Sans" panose="02040603050506020204" pitchFamily="18" charset="0"/>
                <a:ea typeface="微软雅黑 Light" panose="020B0502040204020203" pitchFamily="34" charset="-122"/>
                <a:cs typeface="+mn-cs"/>
              </a:rPr>
              <a:t> </a:t>
            </a:r>
            <a:r>
              <a:rPr kumimoji="0" lang="en-US" altLang="zh-CN" sz="7200" b="0" i="0" u="none" strike="noStrike" kern="1200" cap="none" spc="300" normalizeH="0" baseline="0" noProof="0" dirty="0" err="1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merican Sans" panose="02040603050506020204" pitchFamily="18" charset="0"/>
                <a:ea typeface="微软雅黑 Light" panose="020B0502040204020203" pitchFamily="34" charset="-122"/>
                <a:cs typeface="+mn-cs"/>
              </a:rPr>
              <a:t>cố</a:t>
            </a:r>
            <a:endParaRPr kumimoji="0" lang="zh-CN" altLang="en-US" sz="7200" b="0" i="0" u="none" strike="noStrike" kern="1200" cap="none" spc="300" normalizeH="0" baseline="0" noProof="0" dirty="0">
              <a:ln>
                <a:noFill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TM American Sans" panose="02040603050506020204" pitchFamily="18" charset="0"/>
              <a:ea typeface="微软雅黑 Light" panose="020B0502040204020203" pitchFamily="34" charset="-122"/>
              <a:cs typeface="+mn-cs"/>
            </a:endParaRPr>
          </a:p>
        </p:txBody>
      </p:sp>
      <p:pic>
        <p:nvPicPr>
          <p:cNvPr id="40" name="图片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8868" y="803678"/>
            <a:ext cx="1117362" cy="487816"/>
          </a:xfrm>
          <a:prstGeom prst="rect">
            <a:avLst/>
          </a:prstGeom>
        </p:spPr>
      </p:pic>
      <p:pic>
        <p:nvPicPr>
          <p:cNvPr id="41" name="图片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57192" y="377675"/>
            <a:ext cx="844235" cy="535224"/>
          </a:xfrm>
          <a:prstGeom prst="rect">
            <a:avLst/>
          </a:prstGeom>
        </p:spPr>
      </p:pic>
      <p:pic>
        <p:nvPicPr>
          <p:cNvPr id="42" name="图片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65694" y="480916"/>
            <a:ext cx="1129744" cy="558800"/>
          </a:xfrm>
          <a:prstGeom prst="rect">
            <a:avLst/>
          </a:prstGeom>
        </p:spPr>
      </p:pic>
      <p:pic>
        <p:nvPicPr>
          <p:cNvPr id="43" name="图片 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613580" y="1494606"/>
            <a:ext cx="1131464" cy="1512990"/>
          </a:xfrm>
          <a:prstGeom prst="rect">
            <a:avLst/>
          </a:prstGeom>
        </p:spPr>
      </p:pic>
      <p:pic>
        <p:nvPicPr>
          <p:cNvPr id="44" name="图片 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990519" y="1295400"/>
            <a:ext cx="1048563" cy="406400"/>
          </a:xfrm>
          <a:prstGeom prst="rect">
            <a:avLst/>
          </a:prstGeom>
        </p:spPr>
      </p:pic>
      <p:pic>
        <p:nvPicPr>
          <p:cNvPr id="45" name="图片 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925349" y="5710809"/>
            <a:ext cx="1938346" cy="1710881"/>
          </a:xfrm>
          <a:prstGeom prst="rect">
            <a:avLst/>
          </a:prstGeom>
        </p:spPr>
      </p:pic>
      <p:pic>
        <p:nvPicPr>
          <p:cNvPr id="46" name="图片 1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-605265" y="5697547"/>
            <a:ext cx="1968394" cy="173740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3732" y="1770484"/>
            <a:ext cx="2963067" cy="2963067"/>
          </a:xfrm>
          <a:prstGeom prst="rect">
            <a:avLst/>
          </a:prstGeom>
        </p:spPr>
      </p:pic>
      <p:pic>
        <p:nvPicPr>
          <p:cNvPr id="47" name="Picture 4" descr="White and blue castle, Cinderella Castle, Castle s, building, cartoon png |  PNGEgg"/>
          <p:cNvPicPr>
            <a:picLocks noChangeAspect="1" noChangeArrowheads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99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68" y="1494606"/>
            <a:ext cx="6045977" cy="5542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93629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2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2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4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6" dur="75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18" presetID="26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0" dur="145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1" dur="456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66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166" tmFilter="0, 0; 0.125,0.2665; 0.25,0.4; 0.375,0.465; 0.5,0.5;  0.625,0.535; 0.75,0.6; 0.875,0.7335; 1,1">
                                              <p:stCondLst>
                                                <p:cond delay="166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83" tmFilter="0, 0; 0.125,0.2665; 0.25,0.4; 0.375,0.465; 0.5,0.5;  0.625,0.535; 0.75,0.6; 0.875,0.7335; 1,1">
                                              <p:stCondLst>
                                                <p:cond delay="331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41" tmFilter="0, 0; 0.125,0.2665; 0.25,0.4; 0.375,0.465; 0.5,0.5;  0.625,0.535; 0.75,0.6; 0.875,0.7335; 1,1">
                                              <p:stCondLst>
                                                <p:cond delay="414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26" dur="7">
                                              <p:stCondLst>
                                                <p:cond delay="162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27" dur="41" decel="50000">
                                              <p:stCondLst>
                                                <p:cond delay="169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8" dur="7">
                                              <p:stCondLst>
                                                <p:cond delay="328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29" dur="41" decel="50000">
                                              <p:stCondLst>
                                                <p:cond delay="335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30" dur="7">
                                              <p:stCondLst>
                                                <p:cond delay="41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31" dur="41" decel="50000">
                                              <p:stCondLst>
                                                <p:cond delay="417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32" dur="7">
                                              <p:stCondLst>
                                                <p:cond delay="452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33" dur="41" decel="50000">
                                              <p:stCondLst>
                                                <p:cond delay="459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35" presetID="2" presetClass="entr" presetSubtype="1" fill="hold" nodeType="afterEffect" p14:presetBounceEnd="49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9000">
                                          <p:cBhvr additive="base">
                                            <p:cTn id="37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9000">
                                          <p:cBhvr additive="base">
                                            <p:cTn id="38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9" grpId="0" animBg="1"/>
          <p:bldP spid="3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2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2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4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6" dur="75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18" presetID="26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0" dur="145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1" dur="456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66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166" tmFilter="0, 0; 0.125,0.2665; 0.25,0.4; 0.375,0.465; 0.5,0.5;  0.625,0.535; 0.75,0.6; 0.875,0.7335; 1,1">
                                              <p:stCondLst>
                                                <p:cond delay="166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83" tmFilter="0, 0; 0.125,0.2665; 0.25,0.4; 0.375,0.465; 0.5,0.5;  0.625,0.535; 0.75,0.6; 0.875,0.7335; 1,1">
                                              <p:stCondLst>
                                                <p:cond delay="331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41" tmFilter="0, 0; 0.125,0.2665; 0.25,0.4; 0.375,0.465; 0.5,0.5;  0.625,0.535; 0.75,0.6; 0.875,0.7335; 1,1">
                                              <p:stCondLst>
                                                <p:cond delay="414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26" dur="7">
                                              <p:stCondLst>
                                                <p:cond delay="162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27" dur="41" decel="50000">
                                              <p:stCondLst>
                                                <p:cond delay="169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8" dur="7">
                                              <p:stCondLst>
                                                <p:cond delay="328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29" dur="41" decel="50000">
                                              <p:stCondLst>
                                                <p:cond delay="335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30" dur="7">
                                              <p:stCondLst>
                                                <p:cond delay="41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31" dur="41" decel="50000">
                                              <p:stCondLst>
                                                <p:cond delay="417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32" dur="7">
                                              <p:stCondLst>
                                                <p:cond delay="452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33" dur="41" decel="50000">
                                              <p:stCondLst>
                                                <p:cond delay="459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35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9" grpId="0" animBg="1"/>
          <p:bldP spid="38" grpId="0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任意多边形: 形状 5">
            <a:extLst>
              <a:ext uri="{FF2B5EF4-FFF2-40B4-BE49-F238E27FC236}">
                <a16:creationId xmlns:a16="http://schemas.microsoft.com/office/drawing/2014/main" id="{489880D0-1182-4052-848E-3D936536B382}"/>
              </a:ext>
            </a:extLst>
          </p:cNvPr>
          <p:cNvSpPr/>
          <p:nvPr/>
        </p:nvSpPr>
        <p:spPr>
          <a:xfrm>
            <a:off x="405193" y="410620"/>
            <a:ext cx="11381613" cy="6284409"/>
          </a:xfrm>
          <a:custGeom>
            <a:avLst/>
            <a:gdLst>
              <a:gd name="connsiteX0" fmla="*/ 739424 w 12277406"/>
              <a:gd name="connsiteY0" fmla="*/ 6032746 h 7271836"/>
              <a:gd name="connsiteX1" fmla="*/ 782967 w 12277406"/>
              <a:gd name="connsiteY1" fmla="*/ 3478232 h 7271836"/>
              <a:gd name="connsiteX2" fmla="*/ 782967 w 12277406"/>
              <a:gd name="connsiteY2" fmla="*/ 836632 h 7271836"/>
              <a:gd name="connsiteX3" fmla="*/ 1552224 w 12277406"/>
              <a:gd name="connsiteY3" fmla="*/ 386689 h 7271836"/>
              <a:gd name="connsiteX4" fmla="*/ 11320338 w 12277406"/>
              <a:gd name="connsiteY4" fmla="*/ 357660 h 7271836"/>
              <a:gd name="connsiteX5" fmla="*/ 11813824 w 12277406"/>
              <a:gd name="connsiteY5" fmla="*/ 5074803 h 7271836"/>
              <a:gd name="connsiteX6" fmla="*/ 11305824 w 12277406"/>
              <a:gd name="connsiteY6" fmla="*/ 6889089 h 7271836"/>
              <a:gd name="connsiteX7" fmla="*/ 797481 w 12277406"/>
              <a:gd name="connsiteY7" fmla="*/ 7208403 h 7271836"/>
              <a:gd name="connsiteX8" fmla="*/ 739424 w 12277406"/>
              <a:gd name="connsiteY8" fmla="*/ 6032746 h 7271836"/>
              <a:gd name="connsiteX0" fmla="*/ 739424 w 12277406"/>
              <a:gd name="connsiteY0" fmla="*/ 6088272 h 7327362"/>
              <a:gd name="connsiteX1" fmla="*/ 782967 w 12277406"/>
              <a:gd name="connsiteY1" fmla="*/ 3533758 h 7327362"/>
              <a:gd name="connsiteX2" fmla="*/ 899081 w 12277406"/>
              <a:gd name="connsiteY2" fmla="*/ 2198443 h 7327362"/>
              <a:gd name="connsiteX3" fmla="*/ 1552224 w 12277406"/>
              <a:gd name="connsiteY3" fmla="*/ 442215 h 7327362"/>
              <a:gd name="connsiteX4" fmla="*/ 11320338 w 12277406"/>
              <a:gd name="connsiteY4" fmla="*/ 413186 h 7327362"/>
              <a:gd name="connsiteX5" fmla="*/ 11813824 w 12277406"/>
              <a:gd name="connsiteY5" fmla="*/ 5130329 h 7327362"/>
              <a:gd name="connsiteX6" fmla="*/ 11305824 w 12277406"/>
              <a:gd name="connsiteY6" fmla="*/ 6944615 h 7327362"/>
              <a:gd name="connsiteX7" fmla="*/ 797481 w 12277406"/>
              <a:gd name="connsiteY7" fmla="*/ 7263929 h 7327362"/>
              <a:gd name="connsiteX8" fmla="*/ 739424 w 12277406"/>
              <a:gd name="connsiteY8" fmla="*/ 6088272 h 7327362"/>
              <a:gd name="connsiteX0" fmla="*/ 739424 w 12277406"/>
              <a:gd name="connsiteY0" fmla="*/ 6088272 h 7327362"/>
              <a:gd name="connsiteX1" fmla="*/ 782967 w 12277406"/>
              <a:gd name="connsiteY1" fmla="*/ 3533758 h 7327362"/>
              <a:gd name="connsiteX2" fmla="*/ 899081 w 12277406"/>
              <a:gd name="connsiteY2" fmla="*/ 2198443 h 7327362"/>
              <a:gd name="connsiteX3" fmla="*/ 1552224 w 12277406"/>
              <a:gd name="connsiteY3" fmla="*/ 442215 h 7327362"/>
              <a:gd name="connsiteX4" fmla="*/ 11320338 w 12277406"/>
              <a:gd name="connsiteY4" fmla="*/ 413186 h 7327362"/>
              <a:gd name="connsiteX5" fmla="*/ 11813824 w 12277406"/>
              <a:gd name="connsiteY5" fmla="*/ 5130329 h 7327362"/>
              <a:gd name="connsiteX6" fmla="*/ 11305824 w 12277406"/>
              <a:gd name="connsiteY6" fmla="*/ 6944615 h 7327362"/>
              <a:gd name="connsiteX7" fmla="*/ 797481 w 12277406"/>
              <a:gd name="connsiteY7" fmla="*/ 7263929 h 7327362"/>
              <a:gd name="connsiteX8" fmla="*/ 739424 w 12277406"/>
              <a:gd name="connsiteY8" fmla="*/ 6088272 h 7327362"/>
              <a:gd name="connsiteX0" fmla="*/ 739424 w 12277406"/>
              <a:gd name="connsiteY0" fmla="*/ 6092350 h 7331440"/>
              <a:gd name="connsiteX1" fmla="*/ 782967 w 12277406"/>
              <a:gd name="connsiteY1" fmla="*/ 3537836 h 7331440"/>
              <a:gd name="connsiteX2" fmla="*/ 507195 w 12277406"/>
              <a:gd name="connsiteY2" fmla="*/ 2289607 h 7331440"/>
              <a:gd name="connsiteX3" fmla="*/ 1552224 w 12277406"/>
              <a:gd name="connsiteY3" fmla="*/ 446293 h 7331440"/>
              <a:gd name="connsiteX4" fmla="*/ 11320338 w 12277406"/>
              <a:gd name="connsiteY4" fmla="*/ 417264 h 7331440"/>
              <a:gd name="connsiteX5" fmla="*/ 11813824 w 12277406"/>
              <a:gd name="connsiteY5" fmla="*/ 5134407 h 7331440"/>
              <a:gd name="connsiteX6" fmla="*/ 11305824 w 12277406"/>
              <a:gd name="connsiteY6" fmla="*/ 6948693 h 7331440"/>
              <a:gd name="connsiteX7" fmla="*/ 797481 w 12277406"/>
              <a:gd name="connsiteY7" fmla="*/ 7268007 h 7331440"/>
              <a:gd name="connsiteX8" fmla="*/ 739424 w 12277406"/>
              <a:gd name="connsiteY8" fmla="*/ 6092350 h 7331440"/>
              <a:gd name="connsiteX0" fmla="*/ 729525 w 12267507"/>
              <a:gd name="connsiteY0" fmla="*/ 6092350 h 7331440"/>
              <a:gd name="connsiteX1" fmla="*/ 511811 w 12267507"/>
              <a:gd name="connsiteY1" fmla="*/ 3624922 h 7331440"/>
              <a:gd name="connsiteX2" fmla="*/ 497296 w 12267507"/>
              <a:gd name="connsiteY2" fmla="*/ 2289607 h 7331440"/>
              <a:gd name="connsiteX3" fmla="*/ 1542325 w 12267507"/>
              <a:gd name="connsiteY3" fmla="*/ 446293 h 7331440"/>
              <a:gd name="connsiteX4" fmla="*/ 11310439 w 12267507"/>
              <a:gd name="connsiteY4" fmla="*/ 417264 h 7331440"/>
              <a:gd name="connsiteX5" fmla="*/ 11803925 w 12267507"/>
              <a:gd name="connsiteY5" fmla="*/ 5134407 h 7331440"/>
              <a:gd name="connsiteX6" fmla="*/ 11295925 w 12267507"/>
              <a:gd name="connsiteY6" fmla="*/ 6948693 h 7331440"/>
              <a:gd name="connsiteX7" fmla="*/ 787582 w 12267507"/>
              <a:gd name="connsiteY7" fmla="*/ 7268007 h 7331440"/>
              <a:gd name="connsiteX8" fmla="*/ 729525 w 12267507"/>
              <a:gd name="connsiteY8" fmla="*/ 6092350 h 7331440"/>
              <a:gd name="connsiteX0" fmla="*/ 729525 w 12294456"/>
              <a:gd name="connsiteY0" fmla="*/ 5819470 h 7058560"/>
              <a:gd name="connsiteX1" fmla="*/ 511811 w 12294456"/>
              <a:gd name="connsiteY1" fmla="*/ 3352042 h 7058560"/>
              <a:gd name="connsiteX2" fmla="*/ 497296 w 12294456"/>
              <a:gd name="connsiteY2" fmla="*/ 2016727 h 7058560"/>
              <a:gd name="connsiteX3" fmla="*/ 1542325 w 12294456"/>
              <a:gd name="connsiteY3" fmla="*/ 173413 h 7058560"/>
              <a:gd name="connsiteX4" fmla="*/ 10773410 w 12294456"/>
              <a:gd name="connsiteY4" fmla="*/ 608841 h 7058560"/>
              <a:gd name="connsiteX5" fmla="*/ 11803925 w 12294456"/>
              <a:gd name="connsiteY5" fmla="*/ 4861527 h 7058560"/>
              <a:gd name="connsiteX6" fmla="*/ 11295925 w 12294456"/>
              <a:gd name="connsiteY6" fmla="*/ 6675813 h 7058560"/>
              <a:gd name="connsiteX7" fmla="*/ 787582 w 12294456"/>
              <a:gd name="connsiteY7" fmla="*/ 6995127 h 7058560"/>
              <a:gd name="connsiteX8" fmla="*/ 729525 w 12294456"/>
              <a:gd name="connsiteY8" fmla="*/ 5819470 h 7058560"/>
              <a:gd name="connsiteX0" fmla="*/ 729525 w 12203819"/>
              <a:gd name="connsiteY0" fmla="*/ 5817287 h 7056377"/>
              <a:gd name="connsiteX1" fmla="*/ 511811 w 12203819"/>
              <a:gd name="connsiteY1" fmla="*/ 3349859 h 7056377"/>
              <a:gd name="connsiteX2" fmla="*/ 497296 w 12203819"/>
              <a:gd name="connsiteY2" fmla="*/ 2014544 h 7056377"/>
              <a:gd name="connsiteX3" fmla="*/ 1542325 w 12203819"/>
              <a:gd name="connsiteY3" fmla="*/ 171230 h 7056377"/>
              <a:gd name="connsiteX4" fmla="*/ 10773410 w 12203819"/>
              <a:gd name="connsiteY4" fmla="*/ 606658 h 7056377"/>
              <a:gd name="connsiteX5" fmla="*/ 11542668 w 12203819"/>
              <a:gd name="connsiteY5" fmla="*/ 4815801 h 7056377"/>
              <a:gd name="connsiteX6" fmla="*/ 11295925 w 12203819"/>
              <a:gd name="connsiteY6" fmla="*/ 6673630 h 7056377"/>
              <a:gd name="connsiteX7" fmla="*/ 787582 w 12203819"/>
              <a:gd name="connsiteY7" fmla="*/ 6992944 h 7056377"/>
              <a:gd name="connsiteX8" fmla="*/ 729525 w 12203819"/>
              <a:gd name="connsiteY8" fmla="*/ 5817287 h 7056377"/>
              <a:gd name="connsiteX0" fmla="*/ 729525 w 12189295"/>
              <a:gd name="connsiteY0" fmla="*/ 5888655 h 7127745"/>
              <a:gd name="connsiteX1" fmla="*/ 511811 w 12189295"/>
              <a:gd name="connsiteY1" fmla="*/ 3421227 h 7127745"/>
              <a:gd name="connsiteX2" fmla="*/ 497296 w 12189295"/>
              <a:gd name="connsiteY2" fmla="*/ 2085912 h 7127745"/>
              <a:gd name="connsiteX3" fmla="*/ 1542325 w 12189295"/>
              <a:gd name="connsiteY3" fmla="*/ 242598 h 7127745"/>
              <a:gd name="connsiteX4" fmla="*/ 11107238 w 12189295"/>
              <a:gd name="connsiteY4" fmla="*/ 532883 h 7127745"/>
              <a:gd name="connsiteX5" fmla="*/ 11542668 w 12189295"/>
              <a:gd name="connsiteY5" fmla="*/ 4887169 h 7127745"/>
              <a:gd name="connsiteX6" fmla="*/ 11295925 w 12189295"/>
              <a:gd name="connsiteY6" fmla="*/ 6744998 h 7127745"/>
              <a:gd name="connsiteX7" fmla="*/ 787582 w 12189295"/>
              <a:gd name="connsiteY7" fmla="*/ 7064312 h 7127745"/>
              <a:gd name="connsiteX8" fmla="*/ 729525 w 12189295"/>
              <a:gd name="connsiteY8" fmla="*/ 5888655 h 7127745"/>
              <a:gd name="connsiteX0" fmla="*/ 729525 w 12189295"/>
              <a:gd name="connsiteY0" fmla="*/ 6059797 h 7298887"/>
              <a:gd name="connsiteX1" fmla="*/ 511811 w 12189295"/>
              <a:gd name="connsiteY1" fmla="*/ 3592369 h 7298887"/>
              <a:gd name="connsiteX2" fmla="*/ 497296 w 12189295"/>
              <a:gd name="connsiteY2" fmla="*/ 2257054 h 7298887"/>
              <a:gd name="connsiteX3" fmla="*/ 1542325 w 12189295"/>
              <a:gd name="connsiteY3" fmla="*/ 413740 h 7298887"/>
              <a:gd name="connsiteX4" fmla="*/ 11107238 w 12189295"/>
              <a:gd name="connsiteY4" fmla="*/ 704025 h 7298887"/>
              <a:gd name="connsiteX5" fmla="*/ 11542668 w 12189295"/>
              <a:gd name="connsiteY5" fmla="*/ 5058311 h 7298887"/>
              <a:gd name="connsiteX6" fmla="*/ 11295925 w 12189295"/>
              <a:gd name="connsiteY6" fmla="*/ 6916140 h 7298887"/>
              <a:gd name="connsiteX7" fmla="*/ 787582 w 12189295"/>
              <a:gd name="connsiteY7" fmla="*/ 7235454 h 7298887"/>
              <a:gd name="connsiteX8" fmla="*/ 729525 w 12189295"/>
              <a:gd name="connsiteY8" fmla="*/ 6059797 h 7298887"/>
              <a:gd name="connsiteX0" fmla="*/ 729525 w 12163597"/>
              <a:gd name="connsiteY0" fmla="*/ 6186346 h 7425436"/>
              <a:gd name="connsiteX1" fmla="*/ 511811 w 12163597"/>
              <a:gd name="connsiteY1" fmla="*/ 3718918 h 7425436"/>
              <a:gd name="connsiteX2" fmla="*/ 497296 w 12163597"/>
              <a:gd name="connsiteY2" fmla="*/ 2383603 h 7425436"/>
              <a:gd name="connsiteX3" fmla="*/ 1542325 w 12163597"/>
              <a:gd name="connsiteY3" fmla="*/ 540289 h 7425436"/>
              <a:gd name="connsiteX4" fmla="*/ 11716838 w 12163597"/>
              <a:gd name="connsiteY4" fmla="*/ 641888 h 7425436"/>
              <a:gd name="connsiteX5" fmla="*/ 11542668 w 12163597"/>
              <a:gd name="connsiteY5" fmla="*/ 5184860 h 7425436"/>
              <a:gd name="connsiteX6" fmla="*/ 11295925 w 12163597"/>
              <a:gd name="connsiteY6" fmla="*/ 7042689 h 7425436"/>
              <a:gd name="connsiteX7" fmla="*/ 787582 w 12163597"/>
              <a:gd name="connsiteY7" fmla="*/ 7362003 h 7425436"/>
              <a:gd name="connsiteX8" fmla="*/ 729525 w 12163597"/>
              <a:gd name="connsiteY8" fmla="*/ 6186346 h 7425436"/>
              <a:gd name="connsiteX0" fmla="*/ 729525 w 12421774"/>
              <a:gd name="connsiteY0" fmla="*/ 6827884 h 8066974"/>
              <a:gd name="connsiteX1" fmla="*/ 511811 w 12421774"/>
              <a:gd name="connsiteY1" fmla="*/ 4360456 h 8066974"/>
              <a:gd name="connsiteX2" fmla="*/ 497296 w 12421774"/>
              <a:gd name="connsiteY2" fmla="*/ 3025141 h 8066974"/>
              <a:gd name="connsiteX3" fmla="*/ 1643925 w 12421774"/>
              <a:gd name="connsiteY3" fmla="*/ 78741 h 8066974"/>
              <a:gd name="connsiteX4" fmla="*/ 11716838 w 12421774"/>
              <a:gd name="connsiteY4" fmla="*/ 1283426 h 8066974"/>
              <a:gd name="connsiteX5" fmla="*/ 11542668 w 12421774"/>
              <a:gd name="connsiteY5" fmla="*/ 5826398 h 8066974"/>
              <a:gd name="connsiteX6" fmla="*/ 11295925 w 12421774"/>
              <a:gd name="connsiteY6" fmla="*/ 7684227 h 8066974"/>
              <a:gd name="connsiteX7" fmla="*/ 787582 w 12421774"/>
              <a:gd name="connsiteY7" fmla="*/ 8003541 h 8066974"/>
              <a:gd name="connsiteX8" fmla="*/ 729525 w 12421774"/>
              <a:gd name="connsiteY8" fmla="*/ 6827884 h 8066974"/>
              <a:gd name="connsiteX0" fmla="*/ 729525 w 12421774"/>
              <a:gd name="connsiteY0" fmla="*/ 6827884 h 8066974"/>
              <a:gd name="connsiteX1" fmla="*/ 511811 w 12421774"/>
              <a:gd name="connsiteY1" fmla="*/ 4360456 h 8066974"/>
              <a:gd name="connsiteX2" fmla="*/ 497296 w 12421774"/>
              <a:gd name="connsiteY2" fmla="*/ 3025141 h 8066974"/>
              <a:gd name="connsiteX3" fmla="*/ 1643925 w 12421774"/>
              <a:gd name="connsiteY3" fmla="*/ 78741 h 8066974"/>
              <a:gd name="connsiteX4" fmla="*/ 11716838 w 12421774"/>
              <a:gd name="connsiteY4" fmla="*/ 1283426 h 8066974"/>
              <a:gd name="connsiteX5" fmla="*/ 11542668 w 12421774"/>
              <a:gd name="connsiteY5" fmla="*/ 5826398 h 8066974"/>
              <a:gd name="connsiteX6" fmla="*/ 11295925 w 12421774"/>
              <a:gd name="connsiteY6" fmla="*/ 7684227 h 8066974"/>
              <a:gd name="connsiteX7" fmla="*/ 787582 w 12421774"/>
              <a:gd name="connsiteY7" fmla="*/ 8003541 h 8066974"/>
              <a:gd name="connsiteX8" fmla="*/ 729525 w 12421774"/>
              <a:gd name="connsiteY8" fmla="*/ 6827884 h 8066974"/>
              <a:gd name="connsiteX0" fmla="*/ 729525 w 12421774"/>
              <a:gd name="connsiteY0" fmla="*/ 6826138 h 8065228"/>
              <a:gd name="connsiteX1" fmla="*/ 511811 w 12421774"/>
              <a:gd name="connsiteY1" fmla="*/ 4358710 h 8065228"/>
              <a:gd name="connsiteX2" fmla="*/ 392521 w 12421774"/>
              <a:gd name="connsiteY2" fmla="*/ 2994820 h 8065228"/>
              <a:gd name="connsiteX3" fmla="*/ 1643925 w 12421774"/>
              <a:gd name="connsiteY3" fmla="*/ 76995 h 8065228"/>
              <a:gd name="connsiteX4" fmla="*/ 11716838 w 12421774"/>
              <a:gd name="connsiteY4" fmla="*/ 1281680 h 8065228"/>
              <a:gd name="connsiteX5" fmla="*/ 11542668 w 12421774"/>
              <a:gd name="connsiteY5" fmla="*/ 5824652 h 8065228"/>
              <a:gd name="connsiteX6" fmla="*/ 11295925 w 12421774"/>
              <a:gd name="connsiteY6" fmla="*/ 7682481 h 8065228"/>
              <a:gd name="connsiteX7" fmla="*/ 787582 w 12421774"/>
              <a:gd name="connsiteY7" fmla="*/ 8001795 h 8065228"/>
              <a:gd name="connsiteX8" fmla="*/ 729525 w 12421774"/>
              <a:gd name="connsiteY8" fmla="*/ 6826138 h 8065228"/>
              <a:gd name="connsiteX0" fmla="*/ 722069 w 12414318"/>
              <a:gd name="connsiteY0" fmla="*/ 6826138 h 8065228"/>
              <a:gd name="connsiteX1" fmla="*/ 304330 w 12414318"/>
              <a:gd name="connsiteY1" fmla="*/ 4387285 h 8065228"/>
              <a:gd name="connsiteX2" fmla="*/ 385065 w 12414318"/>
              <a:gd name="connsiteY2" fmla="*/ 2994820 h 8065228"/>
              <a:gd name="connsiteX3" fmla="*/ 1636469 w 12414318"/>
              <a:gd name="connsiteY3" fmla="*/ 76995 h 8065228"/>
              <a:gd name="connsiteX4" fmla="*/ 11709382 w 12414318"/>
              <a:gd name="connsiteY4" fmla="*/ 1281680 h 8065228"/>
              <a:gd name="connsiteX5" fmla="*/ 11535212 w 12414318"/>
              <a:gd name="connsiteY5" fmla="*/ 5824652 h 8065228"/>
              <a:gd name="connsiteX6" fmla="*/ 11288469 w 12414318"/>
              <a:gd name="connsiteY6" fmla="*/ 7682481 h 8065228"/>
              <a:gd name="connsiteX7" fmla="*/ 780126 w 12414318"/>
              <a:gd name="connsiteY7" fmla="*/ 8001795 h 8065228"/>
              <a:gd name="connsiteX8" fmla="*/ 722069 w 12414318"/>
              <a:gd name="connsiteY8" fmla="*/ 6826138 h 8065228"/>
              <a:gd name="connsiteX0" fmla="*/ 722069 w 12414318"/>
              <a:gd name="connsiteY0" fmla="*/ 6823820 h 8062910"/>
              <a:gd name="connsiteX1" fmla="*/ 304330 w 12414318"/>
              <a:gd name="connsiteY1" fmla="*/ 4384967 h 8062910"/>
              <a:gd name="connsiteX2" fmla="*/ 289815 w 12414318"/>
              <a:gd name="connsiteY2" fmla="*/ 2954402 h 8062910"/>
              <a:gd name="connsiteX3" fmla="*/ 1636469 w 12414318"/>
              <a:gd name="connsiteY3" fmla="*/ 74677 h 8062910"/>
              <a:gd name="connsiteX4" fmla="*/ 11709382 w 12414318"/>
              <a:gd name="connsiteY4" fmla="*/ 1279362 h 8062910"/>
              <a:gd name="connsiteX5" fmla="*/ 11535212 w 12414318"/>
              <a:gd name="connsiteY5" fmla="*/ 5822334 h 8062910"/>
              <a:gd name="connsiteX6" fmla="*/ 11288469 w 12414318"/>
              <a:gd name="connsiteY6" fmla="*/ 7680163 h 8062910"/>
              <a:gd name="connsiteX7" fmla="*/ 780126 w 12414318"/>
              <a:gd name="connsiteY7" fmla="*/ 7999477 h 8062910"/>
              <a:gd name="connsiteX8" fmla="*/ 722069 w 12414318"/>
              <a:gd name="connsiteY8" fmla="*/ 6823820 h 8062910"/>
              <a:gd name="connsiteX0" fmla="*/ 722069 w 12414318"/>
              <a:gd name="connsiteY0" fmla="*/ 6823820 h 8062910"/>
              <a:gd name="connsiteX1" fmla="*/ 304330 w 12414318"/>
              <a:gd name="connsiteY1" fmla="*/ 4384967 h 8062910"/>
              <a:gd name="connsiteX2" fmla="*/ 289815 w 12414318"/>
              <a:gd name="connsiteY2" fmla="*/ 2954402 h 8062910"/>
              <a:gd name="connsiteX3" fmla="*/ 1636469 w 12414318"/>
              <a:gd name="connsiteY3" fmla="*/ 74677 h 8062910"/>
              <a:gd name="connsiteX4" fmla="*/ 11709382 w 12414318"/>
              <a:gd name="connsiteY4" fmla="*/ 1279362 h 8062910"/>
              <a:gd name="connsiteX5" fmla="*/ 11535212 w 12414318"/>
              <a:gd name="connsiteY5" fmla="*/ 5822334 h 8062910"/>
              <a:gd name="connsiteX6" fmla="*/ 11288469 w 12414318"/>
              <a:gd name="connsiteY6" fmla="*/ 7680163 h 8062910"/>
              <a:gd name="connsiteX7" fmla="*/ 780126 w 12414318"/>
              <a:gd name="connsiteY7" fmla="*/ 7999477 h 8062910"/>
              <a:gd name="connsiteX8" fmla="*/ 722069 w 12414318"/>
              <a:gd name="connsiteY8" fmla="*/ 6823820 h 8062910"/>
              <a:gd name="connsiteX0" fmla="*/ 720661 w 12412910"/>
              <a:gd name="connsiteY0" fmla="*/ 6823820 h 8062910"/>
              <a:gd name="connsiteX1" fmla="*/ 264822 w 12412910"/>
              <a:gd name="connsiteY1" fmla="*/ 4575467 h 8062910"/>
              <a:gd name="connsiteX2" fmla="*/ 288407 w 12412910"/>
              <a:gd name="connsiteY2" fmla="*/ 2954402 h 8062910"/>
              <a:gd name="connsiteX3" fmla="*/ 1635061 w 12412910"/>
              <a:gd name="connsiteY3" fmla="*/ 74677 h 8062910"/>
              <a:gd name="connsiteX4" fmla="*/ 11707974 w 12412910"/>
              <a:gd name="connsiteY4" fmla="*/ 1279362 h 8062910"/>
              <a:gd name="connsiteX5" fmla="*/ 11533804 w 12412910"/>
              <a:gd name="connsiteY5" fmla="*/ 5822334 h 8062910"/>
              <a:gd name="connsiteX6" fmla="*/ 11287061 w 12412910"/>
              <a:gd name="connsiteY6" fmla="*/ 7680163 h 8062910"/>
              <a:gd name="connsiteX7" fmla="*/ 778718 w 12412910"/>
              <a:gd name="connsiteY7" fmla="*/ 7999477 h 8062910"/>
              <a:gd name="connsiteX8" fmla="*/ 720661 w 12412910"/>
              <a:gd name="connsiteY8" fmla="*/ 6823820 h 8062910"/>
              <a:gd name="connsiteX0" fmla="*/ 720661 w 12412910"/>
              <a:gd name="connsiteY0" fmla="*/ 6823820 h 8062910"/>
              <a:gd name="connsiteX1" fmla="*/ 264822 w 12412910"/>
              <a:gd name="connsiteY1" fmla="*/ 4575467 h 8062910"/>
              <a:gd name="connsiteX2" fmla="*/ 288407 w 12412910"/>
              <a:gd name="connsiteY2" fmla="*/ 2954402 h 8062910"/>
              <a:gd name="connsiteX3" fmla="*/ 1635061 w 12412910"/>
              <a:gd name="connsiteY3" fmla="*/ 74677 h 8062910"/>
              <a:gd name="connsiteX4" fmla="*/ 11707974 w 12412910"/>
              <a:gd name="connsiteY4" fmla="*/ 1279362 h 8062910"/>
              <a:gd name="connsiteX5" fmla="*/ 11533804 w 12412910"/>
              <a:gd name="connsiteY5" fmla="*/ 5822334 h 8062910"/>
              <a:gd name="connsiteX6" fmla="*/ 11287061 w 12412910"/>
              <a:gd name="connsiteY6" fmla="*/ 7680163 h 8062910"/>
              <a:gd name="connsiteX7" fmla="*/ 778718 w 12412910"/>
              <a:gd name="connsiteY7" fmla="*/ 7999477 h 8062910"/>
              <a:gd name="connsiteX8" fmla="*/ 720661 w 12412910"/>
              <a:gd name="connsiteY8" fmla="*/ 6823820 h 8062910"/>
              <a:gd name="connsiteX0" fmla="*/ 377839 w 12628888"/>
              <a:gd name="connsiteY0" fmla="*/ 6595220 h 8077500"/>
              <a:gd name="connsiteX1" fmla="*/ 480800 w 12628888"/>
              <a:gd name="connsiteY1" fmla="*/ 4575467 h 8077500"/>
              <a:gd name="connsiteX2" fmla="*/ 504385 w 12628888"/>
              <a:gd name="connsiteY2" fmla="*/ 2954402 h 8077500"/>
              <a:gd name="connsiteX3" fmla="*/ 1851039 w 12628888"/>
              <a:gd name="connsiteY3" fmla="*/ 74677 h 8077500"/>
              <a:gd name="connsiteX4" fmla="*/ 11923952 w 12628888"/>
              <a:gd name="connsiteY4" fmla="*/ 1279362 h 8077500"/>
              <a:gd name="connsiteX5" fmla="*/ 11749782 w 12628888"/>
              <a:gd name="connsiteY5" fmla="*/ 5822334 h 8077500"/>
              <a:gd name="connsiteX6" fmla="*/ 11503039 w 12628888"/>
              <a:gd name="connsiteY6" fmla="*/ 7680163 h 8077500"/>
              <a:gd name="connsiteX7" fmla="*/ 994696 w 12628888"/>
              <a:gd name="connsiteY7" fmla="*/ 7999477 h 8077500"/>
              <a:gd name="connsiteX8" fmla="*/ 377839 w 12628888"/>
              <a:gd name="connsiteY8" fmla="*/ 6595220 h 8077500"/>
              <a:gd name="connsiteX0" fmla="*/ 405392 w 12656441"/>
              <a:gd name="connsiteY0" fmla="*/ 6595220 h 8077500"/>
              <a:gd name="connsiteX1" fmla="*/ 508353 w 12656441"/>
              <a:gd name="connsiteY1" fmla="*/ 4575467 h 8077500"/>
              <a:gd name="connsiteX2" fmla="*/ 531938 w 12656441"/>
              <a:gd name="connsiteY2" fmla="*/ 2954402 h 8077500"/>
              <a:gd name="connsiteX3" fmla="*/ 1878592 w 12656441"/>
              <a:gd name="connsiteY3" fmla="*/ 74677 h 8077500"/>
              <a:gd name="connsiteX4" fmla="*/ 11951505 w 12656441"/>
              <a:gd name="connsiteY4" fmla="*/ 1279362 h 8077500"/>
              <a:gd name="connsiteX5" fmla="*/ 11777335 w 12656441"/>
              <a:gd name="connsiteY5" fmla="*/ 5822334 h 8077500"/>
              <a:gd name="connsiteX6" fmla="*/ 11530592 w 12656441"/>
              <a:gd name="connsiteY6" fmla="*/ 7680163 h 8077500"/>
              <a:gd name="connsiteX7" fmla="*/ 1022249 w 12656441"/>
              <a:gd name="connsiteY7" fmla="*/ 7999477 h 8077500"/>
              <a:gd name="connsiteX8" fmla="*/ 405392 w 12656441"/>
              <a:gd name="connsiteY8" fmla="*/ 6595220 h 8077500"/>
              <a:gd name="connsiteX0" fmla="*/ 94056 w 12345105"/>
              <a:gd name="connsiteY0" fmla="*/ 6595220 h 7892149"/>
              <a:gd name="connsiteX1" fmla="*/ 197017 w 12345105"/>
              <a:gd name="connsiteY1" fmla="*/ 4575467 h 7892149"/>
              <a:gd name="connsiteX2" fmla="*/ 220602 w 12345105"/>
              <a:gd name="connsiteY2" fmla="*/ 2954402 h 7892149"/>
              <a:gd name="connsiteX3" fmla="*/ 1567256 w 12345105"/>
              <a:gd name="connsiteY3" fmla="*/ 74677 h 7892149"/>
              <a:gd name="connsiteX4" fmla="*/ 11640169 w 12345105"/>
              <a:gd name="connsiteY4" fmla="*/ 1279362 h 7892149"/>
              <a:gd name="connsiteX5" fmla="*/ 11465999 w 12345105"/>
              <a:gd name="connsiteY5" fmla="*/ 5822334 h 7892149"/>
              <a:gd name="connsiteX6" fmla="*/ 11219256 w 12345105"/>
              <a:gd name="connsiteY6" fmla="*/ 7680163 h 7892149"/>
              <a:gd name="connsiteX7" fmla="*/ 1714213 w 12345105"/>
              <a:gd name="connsiteY7" fmla="*/ 7694677 h 7892149"/>
              <a:gd name="connsiteX8" fmla="*/ 94056 w 12345105"/>
              <a:gd name="connsiteY8" fmla="*/ 6595220 h 7892149"/>
              <a:gd name="connsiteX0" fmla="*/ 94056 w 12374446"/>
              <a:gd name="connsiteY0" fmla="*/ 6595220 h 7831727"/>
              <a:gd name="connsiteX1" fmla="*/ 197017 w 12374446"/>
              <a:gd name="connsiteY1" fmla="*/ 4575467 h 7831727"/>
              <a:gd name="connsiteX2" fmla="*/ 220602 w 12374446"/>
              <a:gd name="connsiteY2" fmla="*/ 2954402 h 7831727"/>
              <a:gd name="connsiteX3" fmla="*/ 1567256 w 12374446"/>
              <a:gd name="connsiteY3" fmla="*/ 74677 h 7831727"/>
              <a:gd name="connsiteX4" fmla="*/ 11640169 w 12374446"/>
              <a:gd name="connsiteY4" fmla="*/ 1279362 h 7831727"/>
              <a:gd name="connsiteX5" fmla="*/ 11465999 w 12374446"/>
              <a:gd name="connsiteY5" fmla="*/ 5822334 h 7831727"/>
              <a:gd name="connsiteX6" fmla="*/ 10393756 w 12374446"/>
              <a:gd name="connsiteY6" fmla="*/ 7578563 h 7831727"/>
              <a:gd name="connsiteX7" fmla="*/ 1714213 w 12374446"/>
              <a:gd name="connsiteY7" fmla="*/ 7694677 h 7831727"/>
              <a:gd name="connsiteX8" fmla="*/ 94056 w 12374446"/>
              <a:gd name="connsiteY8" fmla="*/ 6595220 h 7831727"/>
              <a:gd name="connsiteX0" fmla="*/ 94056 w 12374446"/>
              <a:gd name="connsiteY0" fmla="*/ 6595220 h 7831727"/>
              <a:gd name="connsiteX1" fmla="*/ 197017 w 12374446"/>
              <a:gd name="connsiteY1" fmla="*/ 4575467 h 7831727"/>
              <a:gd name="connsiteX2" fmla="*/ 220602 w 12374446"/>
              <a:gd name="connsiteY2" fmla="*/ 2954402 h 7831727"/>
              <a:gd name="connsiteX3" fmla="*/ 1567256 w 12374446"/>
              <a:gd name="connsiteY3" fmla="*/ 74677 h 7831727"/>
              <a:gd name="connsiteX4" fmla="*/ 11640169 w 12374446"/>
              <a:gd name="connsiteY4" fmla="*/ 1279362 h 7831727"/>
              <a:gd name="connsiteX5" fmla="*/ 11465999 w 12374446"/>
              <a:gd name="connsiteY5" fmla="*/ 5822334 h 7831727"/>
              <a:gd name="connsiteX6" fmla="*/ 10393756 w 12374446"/>
              <a:gd name="connsiteY6" fmla="*/ 7578563 h 7831727"/>
              <a:gd name="connsiteX7" fmla="*/ 1714213 w 12374446"/>
              <a:gd name="connsiteY7" fmla="*/ 7694677 h 7831727"/>
              <a:gd name="connsiteX8" fmla="*/ 94056 w 12374446"/>
              <a:gd name="connsiteY8" fmla="*/ 6595220 h 7831727"/>
              <a:gd name="connsiteX0" fmla="*/ 94056 w 12344667"/>
              <a:gd name="connsiteY0" fmla="*/ 6595220 h 7831727"/>
              <a:gd name="connsiteX1" fmla="*/ 197017 w 12344667"/>
              <a:gd name="connsiteY1" fmla="*/ 4575467 h 7831727"/>
              <a:gd name="connsiteX2" fmla="*/ 220602 w 12344667"/>
              <a:gd name="connsiteY2" fmla="*/ 2954402 h 7831727"/>
              <a:gd name="connsiteX3" fmla="*/ 1567256 w 12344667"/>
              <a:gd name="connsiteY3" fmla="*/ 74677 h 7831727"/>
              <a:gd name="connsiteX4" fmla="*/ 11640169 w 12344667"/>
              <a:gd name="connsiteY4" fmla="*/ 1279362 h 7831727"/>
              <a:gd name="connsiteX5" fmla="*/ 11465999 w 12344667"/>
              <a:gd name="connsiteY5" fmla="*/ 5822334 h 7831727"/>
              <a:gd name="connsiteX6" fmla="*/ 10393756 w 12344667"/>
              <a:gd name="connsiteY6" fmla="*/ 7578563 h 7831727"/>
              <a:gd name="connsiteX7" fmla="*/ 1714213 w 12344667"/>
              <a:gd name="connsiteY7" fmla="*/ 7694677 h 7831727"/>
              <a:gd name="connsiteX8" fmla="*/ 94056 w 12344667"/>
              <a:gd name="connsiteY8" fmla="*/ 6595220 h 7831727"/>
              <a:gd name="connsiteX0" fmla="*/ 94056 w 13094993"/>
              <a:gd name="connsiteY0" fmla="*/ 6596602 h 7833109"/>
              <a:gd name="connsiteX1" fmla="*/ 197017 w 13094993"/>
              <a:gd name="connsiteY1" fmla="*/ 4576849 h 7833109"/>
              <a:gd name="connsiteX2" fmla="*/ 220602 w 13094993"/>
              <a:gd name="connsiteY2" fmla="*/ 2955784 h 7833109"/>
              <a:gd name="connsiteX3" fmla="*/ 1567256 w 13094993"/>
              <a:gd name="connsiteY3" fmla="*/ 76059 h 7833109"/>
              <a:gd name="connsiteX4" fmla="*/ 11640169 w 13094993"/>
              <a:gd name="connsiteY4" fmla="*/ 1280744 h 7833109"/>
              <a:gd name="connsiteX5" fmla="*/ 12989999 w 13094993"/>
              <a:gd name="connsiteY5" fmla="*/ 5925316 h 7833109"/>
              <a:gd name="connsiteX6" fmla="*/ 10393756 w 13094993"/>
              <a:gd name="connsiteY6" fmla="*/ 7579945 h 7833109"/>
              <a:gd name="connsiteX7" fmla="*/ 1714213 w 13094993"/>
              <a:gd name="connsiteY7" fmla="*/ 7696059 h 7833109"/>
              <a:gd name="connsiteX8" fmla="*/ 94056 w 13094993"/>
              <a:gd name="connsiteY8" fmla="*/ 6596602 h 7833109"/>
              <a:gd name="connsiteX0" fmla="*/ 94056 w 13581500"/>
              <a:gd name="connsiteY0" fmla="*/ 6723052 h 7959559"/>
              <a:gd name="connsiteX1" fmla="*/ 197017 w 13581500"/>
              <a:gd name="connsiteY1" fmla="*/ 4703299 h 7959559"/>
              <a:gd name="connsiteX2" fmla="*/ 220602 w 13581500"/>
              <a:gd name="connsiteY2" fmla="*/ 3082234 h 7959559"/>
              <a:gd name="connsiteX3" fmla="*/ 1567256 w 13581500"/>
              <a:gd name="connsiteY3" fmla="*/ 202509 h 7959559"/>
              <a:gd name="connsiteX4" fmla="*/ 12465669 w 13581500"/>
              <a:gd name="connsiteY4" fmla="*/ 886494 h 7959559"/>
              <a:gd name="connsiteX5" fmla="*/ 12989999 w 13581500"/>
              <a:gd name="connsiteY5" fmla="*/ 6051766 h 7959559"/>
              <a:gd name="connsiteX6" fmla="*/ 10393756 w 13581500"/>
              <a:gd name="connsiteY6" fmla="*/ 7706395 h 7959559"/>
              <a:gd name="connsiteX7" fmla="*/ 1714213 w 13581500"/>
              <a:gd name="connsiteY7" fmla="*/ 7822509 h 7959559"/>
              <a:gd name="connsiteX8" fmla="*/ 94056 w 13581500"/>
              <a:gd name="connsiteY8" fmla="*/ 6723052 h 7959559"/>
              <a:gd name="connsiteX0" fmla="*/ 94056 w 13578033"/>
              <a:gd name="connsiteY0" fmla="*/ 6372151 h 7608658"/>
              <a:gd name="connsiteX1" fmla="*/ 197017 w 13578033"/>
              <a:gd name="connsiteY1" fmla="*/ 4352398 h 7608658"/>
              <a:gd name="connsiteX2" fmla="*/ 220602 w 13578033"/>
              <a:gd name="connsiteY2" fmla="*/ 2731333 h 7608658"/>
              <a:gd name="connsiteX3" fmla="*/ 1618056 w 13578033"/>
              <a:gd name="connsiteY3" fmla="*/ 410408 h 7608658"/>
              <a:gd name="connsiteX4" fmla="*/ 12465669 w 13578033"/>
              <a:gd name="connsiteY4" fmla="*/ 535593 h 7608658"/>
              <a:gd name="connsiteX5" fmla="*/ 12989999 w 13578033"/>
              <a:gd name="connsiteY5" fmla="*/ 5700865 h 7608658"/>
              <a:gd name="connsiteX6" fmla="*/ 10393756 w 13578033"/>
              <a:gd name="connsiteY6" fmla="*/ 7355494 h 7608658"/>
              <a:gd name="connsiteX7" fmla="*/ 1714213 w 13578033"/>
              <a:gd name="connsiteY7" fmla="*/ 7471608 h 7608658"/>
              <a:gd name="connsiteX8" fmla="*/ 94056 w 13578033"/>
              <a:gd name="connsiteY8" fmla="*/ 6372151 h 7608658"/>
              <a:gd name="connsiteX0" fmla="*/ 146154 w 13630131"/>
              <a:gd name="connsiteY0" fmla="*/ 6468355 h 7704862"/>
              <a:gd name="connsiteX1" fmla="*/ 249115 w 13630131"/>
              <a:gd name="connsiteY1" fmla="*/ 4448602 h 7704862"/>
              <a:gd name="connsiteX2" fmla="*/ 1670154 w 13630131"/>
              <a:gd name="connsiteY2" fmla="*/ 506612 h 7704862"/>
              <a:gd name="connsiteX3" fmla="*/ 12517767 w 13630131"/>
              <a:gd name="connsiteY3" fmla="*/ 631797 h 7704862"/>
              <a:gd name="connsiteX4" fmla="*/ 13042097 w 13630131"/>
              <a:gd name="connsiteY4" fmla="*/ 5797069 h 7704862"/>
              <a:gd name="connsiteX5" fmla="*/ 10445854 w 13630131"/>
              <a:gd name="connsiteY5" fmla="*/ 7451698 h 7704862"/>
              <a:gd name="connsiteX6" fmla="*/ 1766311 w 13630131"/>
              <a:gd name="connsiteY6" fmla="*/ 7567812 h 7704862"/>
              <a:gd name="connsiteX7" fmla="*/ 146154 w 13630131"/>
              <a:gd name="connsiteY7" fmla="*/ 6468355 h 7704862"/>
              <a:gd name="connsiteX0" fmla="*/ 81896 w 13565873"/>
              <a:gd name="connsiteY0" fmla="*/ 6468355 h 7704862"/>
              <a:gd name="connsiteX1" fmla="*/ 184857 w 13565873"/>
              <a:gd name="connsiteY1" fmla="*/ 4448602 h 7704862"/>
              <a:gd name="connsiteX2" fmla="*/ 1605896 w 13565873"/>
              <a:gd name="connsiteY2" fmla="*/ 506612 h 7704862"/>
              <a:gd name="connsiteX3" fmla="*/ 12453509 w 13565873"/>
              <a:gd name="connsiteY3" fmla="*/ 631797 h 7704862"/>
              <a:gd name="connsiteX4" fmla="*/ 12977839 w 13565873"/>
              <a:gd name="connsiteY4" fmla="*/ 5797069 h 7704862"/>
              <a:gd name="connsiteX5" fmla="*/ 10381596 w 13565873"/>
              <a:gd name="connsiteY5" fmla="*/ 7451698 h 7704862"/>
              <a:gd name="connsiteX6" fmla="*/ 1702053 w 13565873"/>
              <a:gd name="connsiteY6" fmla="*/ 7567812 h 7704862"/>
              <a:gd name="connsiteX7" fmla="*/ 81896 w 13565873"/>
              <a:gd name="connsiteY7" fmla="*/ 6468355 h 7704862"/>
              <a:gd name="connsiteX0" fmla="*/ 96329 w 13808906"/>
              <a:gd name="connsiteY0" fmla="*/ 7166855 h 7662182"/>
              <a:gd name="connsiteX1" fmla="*/ 427890 w 13808906"/>
              <a:gd name="connsiteY1" fmla="*/ 4448602 h 7662182"/>
              <a:gd name="connsiteX2" fmla="*/ 1848929 w 13808906"/>
              <a:gd name="connsiteY2" fmla="*/ 506612 h 7662182"/>
              <a:gd name="connsiteX3" fmla="*/ 12696542 w 13808906"/>
              <a:gd name="connsiteY3" fmla="*/ 631797 h 7662182"/>
              <a:gd name="connsiteX4" fmla="*/ 13220872 w 13808906"/>
              <a:gd name="connsiteY4" fmla="*/ 5797069 h 7662182"/>
              <a:gd name="connsiteX5" fmla="*/ 10624629 w 13808906"/>
              <a:gd name="connsiteY5" fmla="*/ 7451698 h 7662182"/>
              <a:gd name="connsiteX6" fmla="*/ 1945086 w 13808906"/>
              <a:gd name="connsiteY6" fmla="*/ 7567812 h 7662182"/>
              <a:gd name="connsiteX7" fmla="*/ 96329 w 13808906"/>
              <a:gd name="connsiteY7" fmla="*/ 7166855 h 7662182"/>
              <a:gd name="connsiteX0" fmla="*/ 253751 w 13966328"/>
              <a:gd name="connsiteY0" fmla="*/ 7149504 h 7644831"/>
              <a:gd name="connsiteX1" fmla="*/ 204312 w 13966328"/>
              <a:gd name="connsiteY1" fmla="*/ 4151851 h 7644831"/>
              <a:gd name="connsiteX2" fmla="*/ 2006351 w 13966328"/>
              <a:gd name="connsiteY2" fmla="*/ 489261 h 7644831"/>
              <a:gd name="connsiteX3" fmla="*/ 12853964 w 13966328"/>
              <a:gd name="connsiteY3" fmla="*/ 614446 h 7644831"/>
              <a:gd name="connsiteX4" fmla="*/ 13378294 w 13966328"/>
              <a:gd name="connsiteY4" fmla="*/ 5779718 h 7644831"/>
              <a:gd name="connsiteX5" fmla="*/ 10782051 w 13966328"/>
              <a:gd name="connsiteY5" fmla="*/ 7434347 h 7644831"/>
              <a:gd name="connsiteX6" fmla="*/ 2102508 w 13966328"/>
              <a:gd name="connsiteY6" fmla="*/ 7550461 h 7644831"/>
              <a:gd name="connsiteX7" fmla="*/ 253751 w 13966328"/>
              <a:gd name="connsiteY7" fmla="*/ 7149504 h 7644831"/>
              <a:gd name="connsiteX0" fmla="*/ 158040 w 13870617"/>
              <a:gd name="connsiteY0" fmla="*/ 7149504 h 7644831"/>
              <a:gd name="connsiteX1" fmla="*/ 108601 w 13870617"/>
              <a:gd name="connsiteY1" fmla="*/ 4151851 h 7644831"/>
              <a:gd name="connsiteX2" fmla="*/ 1910640 w 13870617"/>
              <a:gd name="connsiteY2" fmla="*/ 489261 h 7644831"/>
              <a:gd name="connsiteX3" fmla="*/ 12758253 w 13870617"/>
              <a:gd name="connsiteY3" fmla="*/ 614446 h 7644831"/>
              <a:gd name="connsiteX4" fmla="*/ 13282583 w 13870617"/>
              <a:gd name="connsiteY4" fmla="*/ 5779718 h 7644831"/>
              <a:gd name="connsiteX5" fmla="*/ 10686340 w 13870617"/>
              <a:gd name="connsiteY5" fmla="*/ 7434347 h 7644831"/>
              <a:gd name="connsiteX6" fmla="*/ 2006797 w 13870617"/>
              <a:gd name="connsiteY6" fmla="*/ 7550461 h 7644831"/>
              <a:gd name="connsiteX7" fmla="*/ 158040 w 13870617"/>
              <a:gd name="connsiteY7" fmla="*/ 7149504 h 7644831"/>
              <a:gd name="connsiteX0" fmla="*/ 329595 w 14102363"/>
              <a:gd name="connsiteY0" fmla="*/ 7346045 h 7841372"/>
              <a:gd name="connsiteX1" fmla="*/ 280156 w 14102363"/>
              <a:gd name="connsiteY1" fmla="*/ 4348392 h 7841372"/>
              <a:gd name="connsiteX2" fmla="*/ 1205895 w 14102363"/>
              <a:gd name="connsiteY2" fmla="*/ 368302 h 7841372"/>
              <a:gd name="connsiteX3" fmla="*/ 12929808 w 14102363"/>
              <a:gd name="connsiteY3" fmla="*/ 810987 h 7841372"/>
              <a:gd name="connsiteX4" fmla="*/ 13454138 w 14102363"/>
              <a:gd name="connsiteY4" fmla="*/ 5976259 h 7841372"/>
              <a:gd name="connsiteX5" fmla="*/ 10857895 w 14102363"/>
              <a:gd name="connsiteY5" fmla="*/ 7630888 h 7841372"/>
              <a:gd name="connsiteX6" fmla="*/ 2178352 w 14102363"/>
              <a:gd name="connsiteY6" fmla="*/ 7747002 h 7841372"/>
              <a:gd name="connsiteX7" fmla="*/ 329595 w 14102363"/>
              <a:gd name="connsiteY7" fmla="*/ 7346045 h 7841372"/>
              <a:gd name="connsiteX0" fmla="*/ 597304 w 14370072"/>
              <a:gd name="connsiteY0" fmla="*/ 7347857 h 7843184"/>
              <a:gd name="connsiteX1" fmla="*/ 77965 w 14370072"/>
              <a:gd name="connsiteY1" fmla="*/ 4375604 h 7843184"/>
              <a:gd name="connsiteX2" fmla="*/ 1473604 w 14370072"/>
              <a:gd name="connsiteY2" fmla="*/ 370114 h 7843184"/>
              <a:gd name="connsiteX3" fmla="*/ 13197517 w 14370072"/>
              <a:gd name="connsiteY3" fmla="*/ 812799 h 7843184"/>
              <a:gd name="connsiteX4" fmla="*/ 13721847 w 14370072"/>
              <a:gd name="connsiteY4" fmla="*/ 5978071 h 7843184"/>
              <a:gd name="connsiteX5" fmla="*/ 11125604 w 14370072"/>
              <a:gd name="connsiteY5" fmla="*/ 7632700 h 7843184"/>
              <a:gd name="connsiteX6" fmla="*/ 2446061 w 14370072"/>
              <a:gd name="connsiteY6" fmla="*/ 7748814 h 7843184"/>
              <a:gd name="connsiteX7" fmla="*/ 597304 w 14370072"/>
              <a:gd name="connsiteY7" fmla="*/ 7347857 h 7843184"/>
              <a:gd name="connsiteX0" fmla="*/ 672193 w 14444961"/>
              <a:gd name="connsiteY0" fmla="*/ 7347857 h 7843184"/>
              <a:gd name="connsiteX1" fmla="*/ 152854 w 14444961"/>
              <a:gd name="connsiteY1" fmla="*/ 4375604 h 7843184"/>
              <a:gd name="connsiteX2" fmla="*/ 1548493 w 14444961"/>
              <a:gd name="connsiteY2" fmla="*/ 370114 h 7843184"/>
              <a:gd name="connsiteX3" fmla="*/ 13272406 w 14444961"/>
              <a:gd name="connsiteY3" fmla="*/ 812799 h 7843184"/>
              <a:gd name="connsiteX4" fmla="*/ 13796736 w 14444961"/>
              <a:gd name="connsiteY4" fmla="*/ 5978071 h 7843184"/>
              <a:gd name="connsiteX5" fmla="*/ 11200493 w 14444961"/>
              <a:gd name="connsiteY5" fmla="*/ 7632700 h 7843184"/>
              <a:gd name="connsiteX6" fmla="*/ 2520950 w 14444961"/>
              <a:gd name="connsiteY6" fmla="*/ 7748814 h 7843184"/>
              <a:gd name="connsiteX7" fmla="*/ 672193 w 14444961"/>
              <a:gd name="connsiteY7" fmla="*/ 7347857 h 7843184"/>
              <a:gd name="connsiteX0" fmla="*/ 672193 w 13915509"/>
              <a:gd name="connsiteY0" fmla="*/ 7451285 h 7946612"/>
              <a:gd name="connsiteX1" fmla="*/ 152854 w 13915509"/>
              <a:gd name="connsiteY1" fmla="*/ 4479032 h 7946612"/>
              <a:gd name="connsiteX2" fmla="*/ 1548493 w 13915509"/>
              <a:gd name="connsiteY2" fmla="*/ 473542 h 7946612"/>
              <a:gd name="connsiteX3" fmla="*/ 13272406 w 13915509"/>
              <a:gd name="connsiteY3" fmla="*/ 916227 h 7946612"/>
              <a:gd name="connsiteX4" fmla="*/ 13796736 w 13915509"/>
              <a:gd name="connsiteY4" fmla="*/ 6081499 h 7946612"/>
              <a:gd name="connsiteX5" fmla="*/ 11200493 w 13915509"/>
              <a:gd name="connsiteY5" fmla="*/ 7736128 h 7946612"/>
              <a:gd name="connsiteX6" fmla="*/ 2520950 w 13915509"/>
              <a:gd name="connsiteY6" fmla="*/ 7852242 h 7946612"/>
              <a:gd name="connsiteX7" fmla="*/ 672193 w 13915509"/>
              <a:gd name="connsiteY7" fmla="*/ 7451285 h 7946612"/>
              <a:gd name="connsiteX0" fmla="*/ 672193 w 14420992"/>
              <a:gd name="connsiteY0" fmla="*/ 7364539 h 7859866"/>
              <a:gd name="connsiteX1" fmla="*/ 152854 w 14420992"/>
              <a:gd name="connsiteY1" fmla="*/ 4392286 h 7859866"/>
              <a:gd name="connsiteX2" fmla="*/ 1548493 w 14420992"/>
              <a:gd name="connsiteY2" fmla="*/ 386796 h 7859866"/>
              <a:gd name="connsiteX3" fmla="*/ 13272406 w 14420992"/>
              <a:gd name="connsiteY3" fmla="*/ 829481 h 7859866"/>
              <a:gd name="connsiteX4" fmla="*/ 13745936 w 14420992"/>
              <a:gd name="connsiteY4" fmla="*/ 6324953 h 7859866"/>
              <a:gd name="connsiteX5" fmla="*/ 11200493 w 14420992"/>
              <a:gd name="connsiteY5" fmla="*/ 7649382 h 7859866"/>
              <a:gd name="connsiteX6" fmla="*/ 2520950 w 14420992"/>
              <a:gd name="connsiteY6" fmla="*/ 7765496 h 7859866"/>
              <a:gd name="connsiteX7" fmla="*/ 672193 w 14420992"/>
              <a:gd name="connsiteY7" fmla="*/ 7364539 h 7859866"/>
              <a:gd name="connsiteX0" fmla="*/ 672193 w 14272750"/>
              <a:gd name="connsiteY0" fmla="*/ 7364539 h 7859866"/>
              <a:gd name="connsiteX1" fmla="*/ 152854 w 14272750"/>
              <a:gd name="connsiteY1" fmla="*/ 4392286 h 7859866"/>
              <a:gd name="connsiteX2" fmla="*/ 1548493 w 14272750"/>
              <a:gd name="connsiteY2" fmla="*/ 386796 h 7859866"/>
              <a:gd name="connsiteX3" fmla="*/ 13272406 w 14272750"/>
              <a:gd name="connsiteY3" fmla="*/ 829481 h 7859866"/>
              <a:gd name="connsiteX4" fmla="*/ 13745936 w 14272750"/>
              <a:gd name="connsiteY4" fmla="*/ 6324953 h 7859866"/>
              <a:gd name="connsiteX5" fmla="*/ 11200493 w 14272750"/>
              <a:gd name="connsiteY5" fmla="*/ 7649382 h 7859866"/>
              <a:gd name="connsiteX6" fmla="*/ 2520950 w 14272750"/>
              <a:gd name="connsiteY6" fmla="*/ 7765496 h 7859866"/>
              <a:gd name="connsiteX7" fmla="*/ 672193 w 14272750"/>
              <a:gd name="connsiteY7" fmla="*/ 7364539 h 7859866"/>
              <a:gd name="connsiteX0" fmla="*/ 672193 w 14377692"/>
              <a:gd name="connsiteY0" fmla="*/ 7364539 h 7859866"/>
              <a:gd name="connsiteX1" fmla="*/ 152854 w 14377692"/>
              <a:gd name="connsiteY1" fmla="*/ 4392286 h 7859866"/>
              <a:gd name="connsiteX2" fmla="*/ 1548493 w 14377692"/>
              <a:gd name="connsiteY2" fmla="*/ 386796 h 7859866"/>
              <a:gd name="connsiteX3" fmla="*/ 13272406 w 14377692"/>
              <a:gd name="connsiteY3" fmla="*/ 829481 h 7859866"/>
              <a:gd name="connsiteX4" fmla="*/ 13745936 w 14377692"/>
              <a:gd name="connsiteY4" fmla="*/ 6324953 h 7859866"/>
              <a:gd name="connsiteX5" fmla="*/ 11200493 w 14377692"/>
              <a:gd name="connsiteY5" fmla="*/ 7649382 h 7859866"/>
              <a:gd name="connsiteX6" fmla="*/ 2520950 w 14377692"/>
              <a:gd name="connsiteY6" fmla="*/ 7765496 h 7859866"/>
              <a:gd name="connsiteX7" fmla="*/ 672193 w 14377692"/>
              <a:gd name="connsiteY7" fmla="*/ 7364539 h 7859866"/>
              <a:gd name="connsiteX0" fmla="*/ 672193 w 14504631"/>
              <a:gd name="connsiteY0" fmla="*/ 7400958 h 7896285"/>
              <a:gd name="connsiteX1" fmla="*/ 152854 w 14504631"/>
              <a:gd name="connsiteY1" fmla="*/ 4428705 h 7896285"/>
              <a:gd name="connsiteX2" fmla="*/ 1548493 w 14504631"/>
              <a:gd name="connsiteY2" fmla="*/ 423215 h 7896285"/>
              <a:gd name="connsiteX3" fmla="*/ 13272406 w 14504631"/>
              <a:gd name="connsiteY3" fmla="*/ 865900 h 7896285"/>
              <a:gd name="connsiteX4" fmla="*/ 14012636 w 14504631"/>
              <a:gd name="connsiteY4" fmla="*/ 7047172 h 7896285"/>
              <a:gd name="connsiteX5" fmla="*/ 11200493 w 14504631"/>
              <a:gd name="connsiteY5" fmla="*/ 7685801 h 7896285"/>
              <a:gd name="connsiteX6" fmla="*/ 2520950 w 14504631"/>
              <a:gd name="connsiteY6" fmla="*/ 7801915 h 7896285"/>
              <a:gd name="connsiteX7" fmla="*/ 672193 w 14504631"/>
              <a:gd name="connsiteY7" fmla="*/ 7400958 h 7896285"/>
              <a:gd name="connsiteX0" fmla="*/ 519965 w 14350162"/>
              <a:gd name="connsiteY0" fmla="*/ 7293654 h 7788981"/>
              <a:gd name="connsiteX1" fmla="*/ 626 w 14350162"/>
              <a:gd name="connsiteY1" fmla="*/ 4321401 h 7788981"/>
              <a:gd name="connsiteX2" fmla="*/ 1396265 w 14350162"/>
              <a:gd name="connsiteY2" fmla="*/ 315911 h 7788981"/>
              <a:gd name="connsiteX3" fmla="*/ 1429691 w 14350162"/>
              <a:gd name="connsiteY3" fmla="*/ 310023 h 7788981"/>
              <a:gd name="connsiteX4" fmla="*/ 13120178 w 14350162"/>
              <a:gd name="connsiteY4" fmla="*/ 758596 h 7788981"/>
              <a:gd name="connsiteX5" fmla="*/ 13860408 w 14350162"/>
              <a:gd name="connsiteY5" fmla="*/ 6939868 h 7788981"/>
              <a:gd name="connsiteX6" fmla="*/ 11048265 w 14350162"/>
              <a:gd name="connsiteY6" fmla="*/ 7578497 h 7788981"/>
              <a:gd name="connsiteX7" fmla="*/ 2368722 w 14350162"/>
              <a:gd name="connsiteY7" fmla="*/ 7694611 h 7788981"/>
              <a:gd name="connsiteX8" fmla="*/ 519965 w 14350162"/>
              <a:gd name="connsiteY8" fmla="*/ 7293654 h 7788981"/>
              <a:gd name="connsiteX0" fmla="*/ 520287 w 14188000"/>
              <a:gd name="connsiteY0" fmla="*/ 7628137 h 8123464"/>
              <a:gd name="connsiteX1" fmla="*/ 948 w 14188000"/>
              <a:gd name="connsiteY1" fmla="*/ 4655884 h 8123464"/>
              <a:gd name="connsiteX2" fmla="*/ 1396587 w 14188000"/>
              <a:gd name="connsiteY2" fmla="*/ 650394 h 8123464"/>
              <a:gd name="connsiteX3" fmla="*/ 3937102 w 14188000"/>
              <a:gd name="connsiteY3" fmla="*/ 47580 h 8123464"/>
              <a:gd name="connsiteX4" fmla="*/ 13120500 w 14188000"/>
              <a:gd name="connsiteY4" fmla="*/ 1093079 h 8123464"/>
              <a:gd name="connsiteX5" fmla="*/ 13860730 w 14188000"/>
              <a:gd name="connsiteY5" fmla="*/ 7274351 h 8123464"/>
              <a:gd name="connsiteX6" fmla="*/ 11048587 w 14188000"/>
              <a:gd name="connsiteY6" fmla="*/ 7912980 h 8123464"/>
              <a:gd name="connsiteX7" fmla="*/ 2369044 w 14188000"/>
              <a:gd name="connsiteY7" fmla="*/ 8029094 h 8123464"/>
              <a:gd name="connsiteX8" fmla="*/ 520287 w 14188000"/>
              <a:gd name="connsiteY8" fmla="*/ 7628137 h 8123464"/>
              <a:gd name="connsiteX0" fmla="*/ 696931 w 14364645"/>
              <a:gd name="connsiteY0" fmla="*/ 7651222 h 8146549"/>
              <a:gd name="connsiteX1" fmla="*/ 177592 w 14364645"/>
              <a:gd name="connsiteY1" fmla="*/ 4678969 h 8146549"/>
              <a:gd name="connsiteX2" fmla="*/ 367441 w 14364645"/>
              <a:gd name="connsiteY2" fmla="*/ 589908 h 8146549"/>
              <a:gd name="connsiteX3" fmla="*/ 4113746 w 14364645"/>
              <a:gd name="connsiteY3" fmla="*/ 70665 h 8146549"/>
              <a:gd name="connsiteX4" fmla="*/ 13297144 w 14364645"/>
              <a:gd name="connsiteY4" fmla="*/ 1116164 h 8146549"/>
              <a:gd name="connsiteX5" fmla="*/ 14037374 w 14364645"/>
              <a:gd name="connsiteY5" fmla="*/ 7297436 h 8146549"/>
              <a:gd name="connsiteX6" fmla="*/ 11225231 w 14364645"/>
              <a:gd name="connsiteY6" fmla="*/ 7936065 h 8146549"/>
              <a:gd name="connsiteX7" fmla="*/ 2545688 w 14364645"/>
              <a:gd name="connsiteY7" fmla="*/ 8052179 h 8146549"/>
              <a:gd name="connsiteX8" fmla="*/ 696931 w 14364645"/>
              <a:gd name="connsiteY8" fmla="*/ 7651222 h 8146549"/>
              <a:gd name="connsiteX0" fmla="*/ 786676 w 14378724"/>
              <a:gd name="connsiteY0" fmla="*/ 7705140 h 8200467"/>
              <a:gd name="connsiteX1" fmla="*/ 267337 w 14378724"/>
              <a:gd name="connsiteY1" fmla="*/ 4732887 h 8200467"/>
              <a:gd name="connsiteX2" fmla="*/ 457186 w 14378724"/>
              <a:gd name="connsiteY2" fmla="*/ 643826 h 8200467"/>
              <a:gd name="connsiteX3" fmla="*/ 5468975 w 14378724"/>
              <a:gd name="connsiteY3" fmla="*/ 52951 h 8200467"/>
              <a:gd name="connsiteX4" fmla="*/ 13386889 w 14378724"/>
              <a:gd name="connsiteY4" fmla="*/ 1170082 h 8200467"/>
              <a:gd name="connsiteX5" fmla="*/ 14127119 w 14378724"/>
              <a:gd name="connsiteY5" fmla="*/ 7351354 h 8200467"/>
              <a:gd name="connsiteX6" fmla="*/ 11314976 w 14378724"/>
              <a:gd name="connsiteY6" fmla="*/ 7989983 h 8200467"/>
              <a:gd name="connsiteX7" fmla="*/ 2635433 w 14378724"/>
              <a:gd name="connsiteY7" fmla="*/ 8106097 h 8200467"/>
              <a:gd name="connsiteX8" fmla="*/ 786676 w 14378724"/>
              <a:gd name="connsiteY8" fmla="*/ 7705140 h 8200467"/>
              <a:gd name="connsiteX0" fmla="*/ 786676 w 14201192"/>
              <a:gd name="connsiteY0" fmla="*/ 7705140 h 8200467"/>
              <a:gd name="connsiteX1" fmla="*/ 267337 w 14201192"/>
              <a:gd name="connsiteY1" fmla="*/ 4732887 h 8200467"/>
              <a:gd name="connsiteX2" fmla="*/ 457186 w 14201192"/>
              <a:gd name="connsiteY2" fmla="*/ 643826 h 8200467"/>
              <a:gd name="connsiteX3" fmla="*/ 5468975 w 14201192"/>
              <a:gd name="connsiteY3" fmla="*/ 52951 h 8200467"/>
              <a:gd name="connsiteX4" fmla="*/ 13386889 w 14201192"/>
              <a:gd name="connsiteY4" fmla="*/ 1170082 h 8200467"/>
              <a:gd name="connsiteX5" fmla="*/ 13384208 w 14201192"/>
              <a:gd name="connsiteY5" fmla="*/ 1175171 h 8200467"/>
              <a:gd name="connsiteX6" fmla="*/ 14127119 w 14201192"/>
              <a:gd name="connsiteY6" fmla="*/ 7351354 h 8200467"/>
              <a:gd name="connsiteX7" fmla="*/ 11314976 w 14201192"/>
              <a:gd name="connsiteY7" fmla="*/ 7989983 h 8200467"/>
              <a:gd name="connsiteX8" fmla="*/ 2635433 w 14201192"/>
              <a:gd name="connsiteY8" fmla="*/ 8106097 h 8200467"/>
              <a:gd name="connsiteX9" fmla="*/ 786676 w 14201192"/>
              <a:gd name="connsiteY9" fmla="*/ 7705140 h 8200467"/>
              <a:gd name="connsiteX0" fmla="*/ 786676 w 15687342"/>
              <a:gd name="connsiteY0" fmla="*/ 7705140 h 8200467"/>
              <a:gd name="connsiteX1" fmla="*/ 267337 w 15687342"/>
              <a:gd name="connsiteY1" fmla="*/ 4732887 h 8200467"/>
              <a:gd name="connsiteX2" fmla="*/ 457186 w 15687342"/>
              <a:gd name="connsiteY2" fmla="*/ 643826 h 8200467"/>
              <a:gd name="connsiteX3" fmla="*/ 5468975 w 15687342"/>
              <a:gd name="connsiteY3" fmla="*/ 52951 h 8200467"/>
              <a:gd name="connsiteX4" fmla="*/ 13386889 w 15687342"/>
              <a:gd name="connsiteY4" fmla="*/ 1170082 h 8200467"/>
              <a:gd name="connsiteX5" fmla="*/ 15676404 w 15687342"/>
              <a:gd name="connsiteY5" fmla="*/ 2560039 h 8200467"/>
              <a:gd name="connsiteX6" fmla="*/ 14127119 w 15687342"/>
              <a:gd name="connsiteY6" fmla="*/ 7351354 h 8200467"/>
              <a:gd name="connsiteX7" fmla="*/ 11314976 w 15687342"/>
              <a:gd name="connsiteY7" fmla="*/ 7989983 h 8200467"/>
              <a:gd name="connsiteX8" fmla="*/ 2635433 w 15687342"/>
              <a:gd name="connsiteY8" fmla="*/ 8106097 h 8200467"/>
              <a:gd name="connsiteX9" fmla="*/ 786676 w 15687342"/>
              <a:gd name="connsiteY9" fmla="*/ 7705140 h 8200467"/>
              <a:gd name="connsiteX0" fmla="*/ 786676 w 15687342"/>
              <a:gd name="connsiteY0" fmla="*/ 7714185 h 8209512"/>
              <a:gd name="connsiteX1" fmla="*/ 267337 w 15687342"/>
              <a:gd name="connsiteY1" fmla="*/ 4741932 h 8209512"/>
              <a:gd name="connsiteX2" fmla="*/ 457186 w 15687342"/>
              <a:gd name="connsiteY2" fmla="*/ 652871 h 8209512"/>
              <a:gd name="connsiteX3" fmla="*/ 5468975 w 15687342"/>
              <a:gd name="connsiteY3" fmla="*/ 61996 h 8209512"/>
              <a:gd name="connsiteX4" fmla="*/ 11572234 w 15687342"/>
              <a:gd name="connsiteY4" fmla="*/ 212108 h 8209512"/>
              <a:gd name="connsiteX5" fmla="*/ 15676404 w 15687342"/>
              <a:gd name="connsiteY5" fmla="*/ 2569084 h 8209512"/>
              <a:gd name="connsiteX6" fmla="*/ 14127119 w 15687342"/>
              <a:gd name="connsiteY6" fmla="*/ 7360399 h 8209512"/>
              <a:gd name="connsiteX7" fmla="*/ 11314976 w 15687342"/>
              <a:gd name="connsiteY7" fmla="*/ 7999028 h 8209512"/>
              <a:gd name="connsiteX8" fmla="*/ 2635433 w 15687342"/>
              <a:gd name="connsiteY8" fmla="*/ 8115142 h 8209512"/>
              <a:gd name="connsiteX9" fmla="*/ 786676 w 15687342"/>
              <a:gd name="connsiteY9" fmla="*/ 7714185 h 8209512"/>
              <a:gd name="connsiteX0" fmla="*/ 786676 w 14497986"/>
              <a:gd name="connsiteY0" fmla="*/ 7705142 h 8200469"/>
              <a:gd name="connsiteX1" fmla="*/ 267337 w 14497986"/>
              <a:gd name="connsiteY1" fmla="*/ 4732889 h 8200469"/>
              <a:gd name="connsiteX2" fmla="*/ 457186 w 14497986"/>
              <a:gd name="connsiteY2" fmla="*/ 643828 h 8200469"/>
              <a:gd name="connsiteX3" fmla="*/ 5468975 w 14497986"/>
              <a:gd name="connsiteY3" fmla="*/ 52953 h 8200469"/>
              <a:gd name="connsiteX4" fmla="*/ 11572234 w 14497986"/>
              <a:gd name="connsiteY4" fmla="*/ 203065 h 8200469"/>
              <a:gd name="connsiteX5" fmla="*/ 14387044 w 14497986"/>
              <a:gd name="connsiteY5" fmla="*/ 1831792 h 8200469"/>
              <a:gd name="connsiteX6" fmla="*/ 14127119 w 14497986"/>
              <a:gd name="connsiteY6" fmla="*/ 7351356 h 8200469"/>
              <a:gd name="connsiteX7" fmla="*/ 11314976 w 14497986"/>
              <a:gd name="connsiteY7" fmla="*/ 7989985 h 8200469"/>
              <a:gd name="connsiteX8" fmla="*/ 2635433 w 14497986"/>
              <a:gd name="connsiteY8" fmla="*/ 8106099 h 8200469"/>
              <a:gd name="connsiteX9" fmla="*/ 786676 w 14497986"/>
              <a:gd name="connsiteY9" fmla="*/ 7705142 h 8200469"/>
              <a:gd name="connsiteX0" fmla="*/ 786676 w 14497987"/>
              <a:gd name="connsiteY0" fmla="*/ 7831646 h 8326973"/>
              <a:gd name="connsiteX1" fmla="*/ 267337 w 14497987"/>
              <a:gd name="connsiteY1" fmla="*/ 4859393 h 8326973"/>
              <a:gd name="connsiteX2" fmla="*/ 457186 w 14497987"/>
              <a:gd name="connsiteY2" fmla="*/ 770332 h 8326973"/>
              <a:gd name="connsiteX3" fmla="*/ 5468975 w 14497987"/>
              <a:gd name="connsiteY3" fmla="*/ 179457 h 8326973"/>
              <a:gd name="connsiteX4" fmla="*/ 13100364 w 14497987"/>
              <a:gd name="connsiteY4" fmla="*/ 102736 h 8326973"/>
              <a:gd name="connsiteX5" fmla="*/ 14387044 w 14497987"/>
              <a:gd name="connsiteY5" fmla="*/ 1958296 h 8326973"/>
              <a:gd name="connsiteX6" fmla="*/ 14127119 w 14497987"/>
              <a:gd name="connsiteY6" fmla="*/ 7477860 h 8326973"/>
              <a:gd name="connsiteX7" fmla="*/ 11314976 w 14497987"/>
              <a:gd name="connsiteY7" fmla="*/ 8116489 h 8326973"/>
              <a:gd name="connsiteX8" fmla="*/ 2635433 w 14497987"/>
              <a:gd name="connsiteY8" fmla="*/ 8232603 h 8326973"/>
              <a:gd name="connsiteX9" fmla="*/ 786676 w 14497987"/>
              <a:gd name="connsiteY9" fmla="*/ 7831646 h 8326973"/>
              <a:gd name="connsiteX0" fmla="*/ 792677 w 14503988"/>
              <a:gd name="connsiteY0" fmla="*/ 8002327 h 8497654"/>
              <a:gd name="connsiteX1" fmla="*/ 273338 w 14503988"/>
              <a:gd name="connsiteY1" fmla="*/ 5030074 h 8497654"/>
              <a:gd name="connsiteX2" fmla="*/ 463187 w 14503988"/>
              <a:gd name="connsiteY2" fmla="*/ 941013 h 8497654"/>
              <a:gd name="connsiteX3" fmla="*/ 5558546 w 14503988"/>
              <a:gd name="connsiteY3" fmla="*/ 15860 h 8497654"/>
              <a:gd name="connsiteX4" fmla="*/ 13106365 w 14503988"/>
              <a:gd name="connsiteY4" fmla="*/ 273417 h 8497654"/>
              <a:gd name="connsiteX5" fmla="*/ 14393045 w 14503988"/>
              <a:gd name="connsiteY5" fmla="*/ 2128977 h 8497654"/>
              <a:gd name="connsiteX6" fmla="*/ 14133120 w 14503988"/>
              <a:gd name="connsiteY6" fmla="*/ 7648541 h 8497654"/>
              <a:gd name="connsiteX7" fmla="*/ 11320977 w 14503988"/>
              <a:gd name="connsiteY7" fmla="*/ 8287170 h 8497654"/>
              <a:gd name="connsiteX8" fmla="*/ 2641434 w 14503988"/>
              <a:gd name="connsiteY8" fmla="*/ 8403284 h 8497654"/>
              <a:gd name="connsiteX9" fmla="*/ 792677 w 14503988"/>
              <a:gd name="connsiteY9" fmla="*/ 8002327 h 8497654"/>
              <a:gd name="connsiteX0" fmla="*/ 792677 w 14503988"/>
              <a:gd name="connsiteY0" fmla="*/ 8018274 h 8513601"/>
              <a:gd name="connsiteX1" fmla="*/ 273338 w 14503988"/>
              <a:gd name="connsiteY1" fmla="*/ 5046021 h 8513601"/>
              <a:gd name="connsiteX2" fmla="*/ 463187 w 14503988"/>
              <a:gd name="connsiteY2" fmla="*/ 956960 h 8513601"/>
              <a:gd name="connsiteX3" fmla="*/ 5558546 w 14503988"/>
              <a:gd name="connsiteY3" fmla="*/ 31807 h 8513601"/>
              <a:gd name="connsiteX4" fmla="*/ 13106365 w 14503988"/>
              <a:gd name="connsiteY4" fmla="*/ 289364 h 8513601"/>
              <a:gd name="connsiteX5" fmla="*/ 14393045 w 14503988"/>
              <a:gd name="connsiteY5" fmla="*/ 2144924 h 8513601"/>
              <a:gd name="connsiteX6" fmla="*/ 14133120 w 14503988"/>
              <a:gd name="connsiteY6" fmla="*/ 7664488 h 8513601"/>
              <a:gd name="connsiteX7" fmla="*/ 11320977 w 14503988"/>
              <a:gd name="connsiteY7" fmla="*/ 8303117 h 8513601"/>
              <a:gd name="connsiteX8" fmla="*/ 2641434 w 14503988"/>
              <a:gd name="connsiteY8" fmla="*/ 8419231 h 8513601"/>
              <a:gd name="connsiteX9" fmla="*/ 792677 w 14503988"/>
              <a:gd name="connsiteY9" fmla="*/ 8018274 h 8513601"/>
              <a:gd name="connsiteX0" fmla="*/ 728462 w 14439773"/>
              <a:gd name="connsiteY0" fmla="*/ 8205125 h 8700452"/>
              <a:gd name="connsiteX1" fmla="*/ 209123 w 14439773"/>
              <a:gd name="connsiteY1" fmla="*/ 5232872 h 8700452"/>
              <a:gd name="connsiteX2" fmla="*/ 494481 w 14439773"/>
              <a:gd name="connsiteY2" fmla="*/ 475254 h 8700452"/>
              <a:gd name="connsiteX3" fmla="*/ 5494331 w 14439773"/>
              <a:gd name="connsiteY3" fmla="*/ 218658 h 8700452"/>
              <a:gd name="connsiteX4" fmla="*/ 13042150 w 14439773"/>
              <a:gd name="connsiteY4" fmla="*/ 476215 h 8700452"/>
              <a:gd name="connsiteX5" fmla="*/ 14328830 w 14439773"/>
              <a:gd name="connsiteY5" fmla="*/ 2331775 h 8700452"/>
              <a:gd name="connsiteX6" fmla="*/ 14068905 w 14439773"/>
              <a:gd name="connsiteY6" fmla="*/ 7851339 h 8700452"/>
              <a:gd name="connsiteX7" fmla="*/ 11256762 w 14439773"/>
              <a:gd name="connsiteY7" fmla="*/ 8489968 h 8700452"/>
              <a:gd name="connsiteX8" fmla="*/ 2577219 w 14439773"/>
              <a:gd name="connsiteY8" fmla="*/ 8606082 h 8700452"/>
              <a:gd name="connsiteX9" fmla="*/ 728462 w 14439773"/>
              <a:gd name="connsiteY9" fmla="*/ 8205125 h 8700452"/>
              <a:gd name="connsiteX0" fmla="*/ 735100 w 14446411"/>
              <a:gd name="connsiteY0" fmla="*/ 8454264 h 8949591"/>
              <a:gd name="connsiteX1" fmla="*/ 215761 w 14446411"/>
              <a:gd name="connsiteY1" fmla="*/ 5482011 h 8949591"/>
              <a:gd name="connsiteX2" fmla="*/ 501119 w 14446411"/>
              <a:gd name="connsiteY2" fmla="*/ 724393 h 8949591"/>
              <a:gd name="connsiteX3" fmla="*/ 5596477 w 14446411"/>
              <a:gd name="connsiteY3" fmla="*/ 61887 h 8949591"/>
              <a:gd name="connsiteX4" fmla="*/ 13048788 w 14446411"/>
              <a:gd name="connsiteY4" fmla="*/ 725354 h 8949591"/>
              <a:gd name="connsiteX5" fmla="*/ 14335468 w 14446411"/>
              <a:gd name="connsiteY5" fmla="*/ 2580914 h 8949591"/>
              <a:gd name="connsiteX6" fmla="*/ 14075543 w 14446411"/>
              <a:gd name="connsiteY6" fmla="*/ 8100478 h 8949591"/>
              <a:gd name="connsiteX7" fmla="*/ 11263400 w 14446411"/>
              <a:gd name="connsiteY7" fmla="*/ 8739107 h 8949591"/>
              <a:gd name="connsiteX8" fmla="*/ 2583857 w 14446411"/>
              <a:gd name="connsiteY8" fmla="*/ 8855221 h 8949591"/>
              <a:gd name="connsiteX9" fmla="*/ 735100 w 14446411"/>
              <a:gd name="connsiteY9" fmla="*/ 8454264 h 8949591"/>
              <a:gd name="connsiteX0" fmla="*/ 735100 w 14446411"/>
              <a:gd name="connsiteY0" fmla="*/ 8528425 h 9023752"/>
              <a:gd name="connsiteX1" fmla="*/ 215761 w 14446411"/>
              <a:gd name="connsiteY1" fmla="*/ 5556172 h 9023752"/>
              <a:gd name="connsiteX2" fmla="*/ 501119 w 14446411"/>
              <a:gd name="connsiteY2" fmla="*/ 798554 h 9023752"/>
              <a:gd name="connsiteX3" fmla="*/ 5596477 w 14446411"/>
              <a:gd name="connsiteY3" fmla="*/ 136048 h 9023752"/>
              <a:gd name="connsiteX4" fmla="*/ 13263682 w 14446411"/>
              <a:gd name="connsiteY4" fmla="*/ 226465 h 9023752"/>
              <a:gd name="connsiteX5" fmla="*/ 14335468 w 14446411"/>
              <a:gd name="connsiteY5" fmla="*/ 2655075 h 9023752"/>
              <a:gd name="connsiteX6" fmla="*/ 14075543 w 14446411"/>
              <a:gd name="connsiteY6" fmla="*/ 8174639 h 9023752"/>
              <a:gd name="connsiteX7" fmla="*/ 11263400 w 14446411"/>
              <a:gd name="connsiteY7" fmla="*/ 8813268 h 9023752"/>
              <a:gd name="connsiteX8" fmla="*/ 2583857 w 14446411"/>
              <a:gd name="connsiteY8" fmla="*/ 8929382 h 9023752"/>
              <a:gd name="connsiteX9" fmla="*/ 735100 w 14446411"/>
              <a:gd name="connsiteY9" fmla="*/ 8528425 h 9023752"/>
              <a:gd name="connsiteX0" fmla="*/ 194692 w 14419954"/>
              <a:gd name="connsiteY0" fmla="*/ 8755874 h 9057365"/>
              <a:gd name="connsiteX1" fmla="*/ 189304 w 14419954"/>
              <a:gd name="connsiteY1" fmla="*/ 5556172 h 9057365"/>
              <a:gd name="connsiteX2" fmla="*/ 474662 w 14419954"/>
              <a:gd name="connsiteY2" fmla="*/ 798554 h 9057365"/>
              <a:gd name="connsiteX3" fmla="*/ 5570020 w 14419954"/>
              <a:gd name="connsiteY3" fmla="*/ 136048 h 9057365"/>
              <a:gd name="connsiteX4" fmla="*/ 13237225 w 14419954"/>
              <a:gd name="connsiteY4" fmla="*/ 226465 h 9057365"/>
              <a:gd name="connsiteX5" fmla="*/ 14309011 w 14419954"/>
              <a:gd name="connsiteY5" fmla="*/ 2655075 h 9057365"/>
              <a:gd name="connsiteX6" fmla="*/ 14049086 w 14419954"/>
              <a:gd name="connsiteY6" fmla="*/ 8174639 h 9057365"/>
              <a:gd name="connsiteX7" fmla="*/ 11236943 w 14419954"/>
              <a:gd name="connsiteY7" fmla="*/ 8813268 h 9057365"/>
              <a:gd name="connsiteX8" fmla="*/ 2557400 w 14419954"/>
              <a:gd name="connsiteY8" fmla="*/ 8929382 h 9057365"/>
              <a:gd name="connsiteX9" fmla="*/ 194692 w 14419954"/>
              <a:gd name="connsiteY9" fmla="*/ 8755874 h 9057365"/>
              <a:gd name="connsiteX0" fmla="*/ 299790 w 14525052"/>
              <a:gd name="connsiteY0" fmla="*/ 8755874 h 9071647"/>
              <a:gd name="connsiteX1" fmla="*/ 84148 w 14525052"/>
              <a:gd name="connsiteY1" fmla="*/ 5355483 h 9071647"/>
              <a:gd name="connsiteX2" fmla="*/ 579760 w 14525052"/>
              <a:gd name="connsiteY2" fmla="*/ 798554 h 9071647"/>
              <a:gd name="connsiteX3" fmla="*/ 5675118 w 14525052"/>
              <a:gd name="connsiteY3" fmla="*/ 136048 h 9071647"/>
              <a:gd name="connsiteX4" fmla="*/ 13342323 w 14525052"/>
              <a:gd name="connsiteY4" fmla="*/ 226465 h 9071647"/>
              <a:gd name="connsiteX5" fmla="*/ 14414109 w 14525052"/>
              <a:gd name="connsiteY5" fmla="*/ 2655075 h 9071647"/>
              <a:gd name="connsiteX6" fmla="*/ 14154184 w 14525052"/>
              <a:gd name="connsiteY6" fmla="*/ 8174639 h 9071647"/>
              <a:gd name="connsiteX7" fmla="*/ 11342041 w 14525052"/>
              <a:gd name="connsiteY7" fmla="*/ 8813268 h 9071647"/>
              <a:gd name="connsiteX8" fmla="*/ 2662498 w 14525052"/>
              <a:gd name="connsiteY8" fmla="*/ 8929382 h 9071647"/>
              <a:gd name="connsiteX9" fmla="*/ 299790 w 14525052"/>
              <a:gd name="connsiteY9" fmla="*/ 8755874 h 9071647"/>
              <a:gd name="connsiteX0" fmla="*/ 407053 w 14632315"/>
              <a:gd name="connsiteY0" fmla="*/ 8874408 h 9190179"/>
              <a:gd name="connsiteX1" fmla="*/ 191411 w 14632315"/>
              <a:gd name="connsiteY1" fmla="*/ 5474017 h 9190179"/>
              <a:gd name="connsiteX2" fmla="*/ 511812 w 14632315"/>
              <a:gd name="connsiteY2" fmla="*/ 475570 h 9190179"/>
              <a:gd name="connsiteX3" fmla="*/ 5782381 w 14632315"/>
              <a:gd name="connsiteY3" fmla="*/ 254582 h 9190179"/>
              <a:gd name="connsiteX4" fmla="*/ 13449586 w 14632315"/>
              <a:gd name="connsiteY4" fmla="*/ 344999 h 9190179"/>
              <a:gd name="connsiteX5" fmla="*/ 14521372 w 14632315"/>
              <a:gd name="connsiteY5" fmla="*/ 2773609 h 9190179"/>
              <a:gd name="connsiteX6" fmla="*/ 14261447 w 14632315"/>
              <a:gd name="connsiteY6" fmla="*/ 8293173 h 9190179"/>
              <a:gd name="connsiteX7" fmla="*/ 11449304 w 14632315"/>
              <a:gd name="connsiteY7" fmla="*/ 8931802 h 9190179"/>
              <a:gd name="connsiteX8" fmla="*/ 2769761 w 14632315"/>
              <a:gd name="connsiteY8" fmla="*/ 9047916 h 9190179"/>
              <a:gd name="connsiteX9" fmla="*/ 407053 w 14632315"/>
              <a:gd name="connsiteY9" fmla="*/ 8874408 h 9190179"/>
              <a:gd name="connsiteX0" fmla="*/ 456498 w 14681760"/>
              <a:gd name="connsiteY0" fmla="*/ 8755874 h 9071647"/>
              <a:gd name="connsiteX1" fmla="*/ 240856 w 14681760"/>
              <a:gd name="connsiteY1" fmla="*/ 5355483 h 9071647"/>
              <a:gd name="connsiteX2" fmla="*/ 561257 w 14681760"/>
              <a:gd name="connsiteY2" fmla="*/ 357036 h 9071647"/>
              <a:gd name="connsiteX3" fmla="*/ 5831826 w 14681760"/>
              <a:gd name="connsiteY3" fmla="*/ 136048 h 9071647"/>
              <a:gd name="connsiteX4" fmla="*/ 13499031 w 14681760"/>
              <a:gd name="connsiteY4" fmla="*/ 226465 h 9071647"/>
              <a:gd name="connsiteX5" fmla="*/ 14570817 w 14681760"/>
              <a:gd name="connsiteY5" fmla="*/ 2655075 h 9071647"/>
              <a:gd name="connsiteX6" fmla="*/ 14310892 w 14681760"/>
              <a:gd name="connsiteY6" fmla="*/ 8174639 h 9071647"/>
              <a:gd name="connsiteX7" fmla="*/ 11498749 w 14681760"/>
              <a:gd name="connsiteY7" fmla="*/ 8813268 h 9071647"/>
              <a:gd name="connsiteX8" fmla="*/ 2819206 w 14681760"/>
              <a:gd name="connsiteY8" fmla="*/ 8929382 h 9071647"/>
              <a:gd name="connsiteX9" fmla="*/ 456498 w 14681760"/>
              <a:gd name="connsiteY9" fmla="*/ 8755874 h 9071647"/>
              <a:gd name="connsiteX0" fmla="*/ 410051 w 14635313"/>
              <a:gd name="connsiteY0" fmla="*/ 8891677 h 9207449"/>
              <a:gd name="connsiteX1" fmla="*/ 194409 w 14635313"/>
              <a:gd name="connsiteY1" fmla="*/ 5491286 h 9207449"/>
              <a:gd name="connsiteX2" fmla="*/ 584895 w 14635313"/>
              <a:gd name="connsiteY2" fmla="*/ 11184 h 9207449"/>
              <a:gd name="connsiteX3" fmla="*/ 5785379 w 14635313"/>
              <a:gd name="connsiteY3" fmla="*/ 271851 h 9207449"/>
              <a:gd name="connsiteX4" fmla="*/ 13452584 w 14635313"/>
              <a:gd name="connsiteY4" fmla="*/ 362268 h 9207449"/>
              <a:gd name="connsiteX5" fmla="*/ 14524370 w 14635313"/>
              <a:gd name="connsiteY5" fmla="*/ 2790878 h 9207449"/>
              <a:gd name="connsiteX6" fmla="*/ 14264445 w 14635313"/>
              <a:gd name="connsiteY6" fmla="*/ 8310442 h 9207449"/>
              <a:gd name="connsiteX7" fmla="*/ 11452302 w 14635313"/>
              <a:gd name="connsiteY7" fmla="*/ 8949071 h 9207449"/>
              <a:gd name="connsiteX8" fmla="*/ 2772759 w 14635313"/>
              <a:gd name="connsiteY8" fmla="*/ 9065185 h 9207449"/>
              <a:gd name="connsiteX9" fmla="*/ 410051 w 14635313"/>
              <a:gd name="connsiteY9" fmla="*/ 8891677 h 9207449"/>
              <a:gd name="connsiteX0" fmla="*/ 385902 w 14611164"/>
              <a:gd name="connsiteY0" fmla="*/ 9645873 h 9961645"/>
              <a:gd name="connsiteX1" fmla="*/ 170260 w 14611164"/>
              <a:gd name="connsiteY1" fmla="*/ 6245482 h 9961645"/>
              <a:gd name="connsiteX2" fmla="*/ 560746 w 14611164"/>
              <a:gd name="connsiteY2" fmla="*/ 765380 h 9961645"/>
              <a:gd name="connsiteX3" fmla="*/ 6111652 w 14611164"/>
              <a:gd name="connsiteY3" fmla="*/ 89495 h 9961645"/>
              <a:gd name="connsiteX4" fmla="*/ 13428435 w 14611164"/>
              <a:gd name="connsiteY4" fmla="*/ 1116464 h 9961645"/>
              <a:gd name="connsiteX5" fmla="*/ 14500221 w 14611164"/>
              <a:gd name="connsiteY5" fmla="*/ 3545074 h 9961645"/>
              <a:gd name="connsiteX6" fmla="*/ 14240296 w 14611164"/>
              <a:gd name="connsiteY6" fmla="*/ 9064638 h 9961645"/>
              <a:gd name="connsiteX7" fmla="*/ 11428153 w 14611164"/>
              <a:gd name="connsiteY7" fmla="*/ 9703267 h 9961645"/>
              <a:gd name="connsiteX8" fmla="*/ 2748610 w 14611164"/>
              <a:gd name="connsiteY8" fmla="*/ 9819381 h 9961645"/>
              <a:gd name="connsiteX9" fmla="*/ 385902 w 14611164"/>
              <a:gd name="connsiteY9" fmla="*/ 9645873 h 9961645"/>
              <a:gd name="connsiteX0" fmla="*/ 385902 w 14611164"/>
              <a:gd name="connsiteY0" fmla="*/ 10081604 h 10397376"/>
              <a:gd name="connsiteX1" fmla="*/ 170260 w 14611164"/>
              <a:gd name="connsiteY1" fmla="*/ 6681213 h 10397376"/>
              <a:gd name="connsiteX2" fmla="*/ 560746 w 14611164"/>
              <a:gd name="connsiteY2" fmla="*/ 1201111 h 10397376"/>
              <a:gd name="connsiteX3" fmla="*/ 6111652 w 14611164"/>
              <a:gd name="connsiteY3" fmla="*/ 525226 h 10397376"/>
              <a:gd name="connsiteX4" fmla="*/ 13394106 w 14611164"/>
              <a:gd name="connsiteY4" fmla="*/ 198302 h 10397376"/>
              <a:gd name="connsiteX5" fmla="*/ 14500221 w 14611164"/>
              <a:gd name="connsiteY5" fmla="*/ 3980805 h 10397376"/>
              <a:gd name="connsiteX6" fmla="*/ 14240296 w 14611164"/>
              <a:gd name="connsiteY6" fmla="*/ 9500369 h 10397376"/>
              <a:gd name="connsiteX7" fmla="*/ 11428153 w 14611164"/>
              <a:gd name="connsiteY7" fmla="*/ 10138998 h 10397376"/>
              <a:gd name="connsiteX8" fmla="*/ 2748610 w 14611164"/>
              <a:gd name="connsiteY8" fmla="*/ 10255112 h 10397376"/>
              <a:gd name="connsiteX9" fmla="*/ 385902 w 14611164"/>
              <a:gd name="connsiteY9" fmla="*/ 10081604 h 10397376"/>
              <a:gd name="connsiteX0" fmla="*/ 385902 w 14611164"/>
              <a:gd name="connsiteY0" fmla="*/ 9884370 h 10200142"/>
              <a:gd name="connsiteX1" fmla="*/ 170260 w 14611164"/>
              <a:gd name="connsiteY1" fmla="*/ 6483979 h 10200142"/>
              <a:gd name="connsiteX2" fmla="*/ 560746 w 14611164"/>
              <a:gd name="connsiteY2" fmla="*/ 1003877 h 10200142"/>
              <a:gd name="connsiteX3" fmla="*/ 6111652 w 14611164"/>
              <a:gd name="connsiteY3" fmla="*/ 327992 h 10200142"/>
              <a:gd name="connsiteX4" fmla="*/ 13394106 w 14611164"/>
              <a:gd name="connsiteY4" fmla="*/ 1068 h 10200142"/>
              <a:gd name="connsiteX5" fmla="*/ 14500221 w 14611164"/>
              <a:gd name="connsiteY5" fmla="*/ 3783571 h 10200142"/>
              <a:gd name="connsiteX6" fmla="*/ 14240296 w 14611164"/>
              <a:gd name="connsiteY6" fmla="*/ 9303135 h 10200142"/>
              <a:gd name="connsiteX7" fmla="*/ 11428153 w 14611164"/>
              <a:gd name="connsiteY7" fmla="*/ 9941764 h 10200142"/>
              <a:gd name="connsiteX8" fmla="*/ 2748610 w 14611164"/>
              <a:gd name="connsiteY8" fmla="*/ 10057878 h 10200142"/>
              <a:gd name="connsiteX9" fmla="*/ 385902 w 14611164"/>
              <a:gd name="connsiteY9" fmla="*/ 9884370 h 10200142"/>
              <a:gd name="connsiteX0" fmla="*/ 385902 w 14611164"/>
              <a:gd name="connsiteY0" fmla="*/ 9892513 h 10208285"/>
              <a:gd name="connsiteX1" fmla="*/ 170260 w 14611164"/>
              <a:gd name="connsiteY1" fmla="*/ 6492122 h 10208285"/>
              <a:gd name="connsiteX2" fmla="*/ 560746 w 14611164"/>
              <a:gd name="connsiteY2" fmla="*/ 1012020 h 10208285"/>
              <a:gd name="connsiteX3" fmla="*/ 6111652 w 14611164"/>
              <a:gd name="connsiteY3" fmla="*/ 336135 h 10208285"/>
              <a:gd name="connsiteX4" fmla="*/ 13394106 w 14611164"/>
              <a:gd name="connsiteY4" fmla="*/ 9211 h 10208285"/>
              <a:gd name="connsiteX5" fmla="*/ 14500221 w 14611164"/>
              <a:gd name="connsiteY5" fmla="*/ 3791714 h 10208285"/>
              <a:gd name="connsiteX6" fmla="*/ 14240296 w 14611164"/>
              <a:gd name="connsiteY6" fmla="*/ 9311278 h 10208285"/>
              <a:gd name="connsiteX7" fmla="*/ 11428153 w 14611164"/>
              <a:gd name="connsiteY7" fmla="*/ 9949907 h 10208285"/>
              <a:gd name="connsiteX8" fmla="*/ 2748610 w 14611164"/>
              <a:gd name="connsiteY8" fmla="*/ 10066021 h 10208285"/>
              <a:gd name="connsiteX9" fmla="*/ 385902 w 14611164"/>
              <a:gd name="connsiteY9" fmla="*/ 9892513 h 10208285"/>
              <a:gd name="connsiteX0" fmla="*/ 385902 w 14611164"/>
              <a:gd name="connsiteY0" fmla="*/ 9950835 h 10266607"/>
              <a:gd name="connsiteX1" fmla="*/ 170260 w 14611164"/>
              <a:gd name="connsiteY1" fmla="*/ 6550444 h 10266607"/>
              <a:gd name="connsiteX2" fmla="*/ 560746 w 14611164"/>
              <a:gd name="connsiteY2" fmla="*/ 1070342 h 10266607"/>
              <a:gd name="connsiteX3" fmla="*/ 6111652 w 14611164"/>
              <a:gd name="connsiteY3" fmla="*/ 394457 h 10266607"/>
              <a:gd name="connsiteX4" fmla="*/ 13622965 w 14611164"/>
              <a:gd name="connsiteY4" fmla="*/ 8021 h 10266607"/>
              <a:gd name="connsiteX5" fmla="*/ 14500221 w 14611164"/>
              <a:gd name="connsiteY5" fmla="*/ 3850036 h 10266607"/>
              <a:gd name="connsiteX6" fmla="*/ 14240296 w 14611164"/>
              <a:gd name="connsiteY6" fmla="*/ 9369600 h 10266607"/>
              <a:gd name="connsiteX7" fmla="*/ 11428153 w 14611164"/>
              <a:gd name="connsiteY7" fmla="*/ 10008229 h 10266607"/>
              <a:gd name="connsiteX8" fmla="*/ 2748610 w 14611164"/>
              <a:gd name="connsiteY8" fmla="*/ 10124343 h 10266607"/>
              <a:gd name="connsiteX9" fmla="*/ 385902 w 14611164"/>
              <a:gd name="connsiteY9" fmla="*/ 9950835 h 10266607"/>
              <a:gd name="connsiteX0" fmla="*/ 384335 w 14609597"/>
              <a:gd name="connsiteY0" fmla="*/ 10237952 h 10553724"/>
              <a:gd name="connsiteX1" fmla="*/ 168693 w 14609597"/>
              <a:gd name="connsiteY1" fmla="*/ 6837561 h 10553724"/>
              <a:gd name="connsiteX2" fmla="*/ 559179 w 14609597"/>
              <a:gd name="connsiteY2" fmla="*/ 1357459 h 10553724"/>
              <a:gd name="connsiteX3" fmla="*/ 6087200 w 14609597"/>
              <a:gd name="connsiteY3" fmla="*/ 294747 h 10553724"/>
              <a:gd name="connsiteX4" fmla="*/ 13621398 w 14609597"/>
              <a:gd name="connsiteY4" fmla="*/ 295138 h 10553724"/>
              <a:gd name="connsiteX5" fmla="*/ 14498654 w 14609597"/>
              <a:gd name="connsiteY5" fmla="*/ 4137153 h 10553724"/>
              <a:gd name="connsiteX6" fmla="*/ 14238729 w 14609597"/>
              <a:gd name="connsiteY6" fmla="*/ 9656717 h 10553724"/>
              <a:gd name="connsiteX7" fmla="*/ 11426586 w 14609597"/>
              <a:gd name="connsiteY7" fmla="*/ 10295346 h 10553724"/>
              <a:gd name="connsiteX8" fmla="*/ 2747043 w 14609597"/>
              <a:gd name="connsiteY8" fmla="*/ 10411460 h 10553724"/>
              <a:gd name="connsiteX9" fmla="*/ 384335 w 14609597"/>
              <a:gd name="connsiteY9" fmla="*/ 10237952 h 10553724"/>
              <a:gd name="connsiteX0" fmla="*/ 384335 w 14609597"/>
              <a:gd name="connsiteY0" fmla="*/ 10225029 h 10540801"/>
              <a:gd name="connsiteX1" fmla="*/ 168693 w 14609597"/>
              <a:gd name="connsiteY1" fmla="*/ 6824638 h 10540801"/>
              <a:gd name="connsiteX2" fmla="*/ 559179 w 14609597"/>
              <a:gd name="connsiteY2" fmla="*/ 1344536 h 10540801"/>
              <a:gd name="connsiteX3" fmla="*/ 6087200 w 14609597"/>
              <a:gd name="connsiteY3" fmla="*/ 281824 h 10540801"/>
              <a:gd name="connsiteX4" fmla="*/ 6027445 w 14609597"/>
              <a:gd name="connsiteY4" fmla="*/ 289344 h 10540801"/>
              <a:gd name="connsiteX5" fmla="*/ 13621398 w 14609597"/>
              <a:gd name="connsiteY5" fmla="*/ 282215 h 10540801"/>
              <a:gd name="connsiteX6" fmla="*/ 14498654 w 14609597"/>
              <a:gd name="connsiteY6" fmla="*/ 4124230 h 10540801"/>
              <a:gd name="connsiteX7" fmla="*/ 14238729 w 14609597"/>
              <a:gd name="connsiteY7" fmla="*/ 9643794 h 10540801"/>
              <a:gd name="connsiteX8" fmla="*/ 11426586 w 14609597"/>
              <a:gd name="connsiteY8" fmla="*/ 10282423 h 10540801"/>
              <a:gd name="connsiteX9" fmla="*/ 2747043 w 14609597"/>
              <a:gd name="connsiteY9" fmla="*/ 10398537 h 10540801"/>
              <a:gd name="connsiteX10" fmla="*/ 384335 w 14609597"/>
              <a:gd name="connsiteY10" fmla="*/ 10225029 h 10540801"/>
              <a:gd name="connsiteX0" fmla="*/ 280093 w 14505355"/>
              <a:gd name="connsiteY0" fmla="*/ 10225029 h 10540801"/>
              <a:gd name="connsiteX1" fmla="*/ 64451 w 14505355"/>
              <a:gd name="connsiteY1" fmla="*/ 6824638 h 10540801"/>
              <a:gd name="connsiteX2" fmla="*/ 454937 w 14505355"/>
              <a:gd name="connsiteY2" fmla="*/ 1344536 h 10540801"/>
              <a:gd name="connsiteX3" fmla="*/ 4014784 w 14505355"/>
              <a:gd name="connsiteY3" fmla="*/ 147921 h 10540801"/>
              <a:gd name="connsiteX4" fmla="*/ 5923203 w 14505355"/>
              <a:gd name="connsiteY4" fmla="*/ 289344 h 10540801"/>
              <a:gd name="connsiteX5" fmla="*/ 13517156 w 14505355"/>
              <a:gd name="connsiteY5" fmla="*/ 282215 h 10540801"/>
              <a:gd name="connsiteX6" fmla="*/ 14394412 w 14505355"/>
              <a:gd name="connsiteY6" fmla="*/ 4124230 h 10540801"/>
              <a:gd name="connsiteX7" fmla="*/ 14134487 w 14505355"/>
              <a:gd name="connsiteY7" fmla="*/ 9643794 h 10540801"/>
              <a:gd name="connsiteX8" fmla="*/ 11322344 w 14505355"/>
              <a:gd name="connsiteY8" fmla="*/ 10282423 h 10540801"/>
              <a:gd name="connsiteX9" fmla="*/ 2642801 w 14505355"/>
              <a:gd name="connsiteY9" fmla="*/ 10398537 h 10540801"/>
              <a:gd name="connsiteX10" fmla="*/ 280093 w 14505355"/>
              <a:gd name="connsiteY10" fmla="*/ 10225029 h 10540801"/>
              <a:gd name="connsiteX0" fmla="*/ 280093 w 14505355"/>
              <a:gd name="connsiteY0" fmla="*/ 10392076 h 10707848"/>
              <a:gd name="connsiteX1" fmla="*/ 64451 w 14505355"/>
              <a:gd name="connsiteY1" fmla="*/ 6991685 h 10707848"/>
              <a:gd name="connsiteX2" fmla="*/ 454937 w 14505355"/>
              <a:gd name="connsiteY2" fmla="*/ 1511583 h 10707848"/>
              <a:gd name="connsiteX3" fmla="*/ 1108296 w 14505355"/>
              <a:gd name="connsiteY3" fmla="*/ 32286 h 10707848"/>
              <a:gd name="connsiteX4" fmla="*/ 5923203 w 14505355"/>
              <a:gd name="connsiteY4" fmla="*/ 456391 h 10707848"/>
              <a:gd name="connsiteX5" fmla="*/ 13517156 w 14505355"/>
              <a:gd name="connsiteY5" fmla="*/ 449262 h 10707848"/>
              <a:gd name="connsiteX6" fmla="*/ 14394412 w 14505355"/>
              <a:gd name="connsiteY6" fmla="*/ 4291277 h 10707848"/>
              <a:gd name="connsiteX7" fmla="*/ 14134487 w 14505355"/>
              <a:gd name="connsiteY7" fmla="*/ 9810841 h 10707848"/>
              <a:gd name="connsiteX8" fmla="*/ 11322344 w 14505355"/>
              <a:gd name="connsiteY8" fmla="*/ 10449470 h 10707848"/>
              <a:gd name="connsiteX9" fmla="*/ 2642801 w 14505355"/>
              <a:gd name="connsiteY9" fmla="*/ 10565584 h 10707848"/>
              <a:gd name="connsiteX10" fmla="*/ 280093 w 14505355"/>
              <a:gd name="connsiteY10" fmla="*/ 10392076 h 10707848"/>
              <a:gd name="connsiteX0" fmla="*/ 276455 w 14501717"/>
              <a:gd name="connsiteY0" fmla="*/ 10392076 h 10707848"/>
              <a:gd name="connsiteX1" fmla="*/ 60813 w 14501717"/>
              <a:gd name="connsiteY1" fmla="*/ 6991685 h 10707848"/>
              <a:gd name="connsiteX2" fmla="*/ 96569 w 14501717"/>
              <a:gd name="connsiteY2" fmla="*/ 1526460 h 10707848"/>
              <a:gd name="connsiteX3" fmla="*/ 1104658 w 14501717"/>
              <a:gd name="connsiteY3" fmla="*/ 32286 h 10707848"/>
              <a:gd name="connsiteX4" fmla="*/ 5919565 w 14501717"/>
              <a:gd name="connsiteY4" fmla="*/ 456391 h 10707848"/>
              <a:gd name="connsiteX5" fmla="*/ 13513518 w 14501717"/>
              <a:gd name="connsiteY5" fmla="*/ 449262 h 10707848"/>
              <a:gd name="connsiteX6" fmla="*/ 14390774 w 14501717"/>
              <a:gd name="connsiteY6" fmla="*/ 4291277 h 10707848"/>
              <a:gd name="connsiteX7" fmla="*/ 14130849 w 14501717"/>
              <a:gd name="connsiteY7" fmla="*/ 9810841 h 10707848"/>
              <a:gd name="connsiteX8" fmla="*/ 11318706 w 14501717"/>
              <a:gd name="connsiteY8" fmla="*/ 10449470 h 10707848"/>
              <a:gd name="connsiteX9" fmla="*/ 2639163 w 14501717"/>
              <a:gd name="connsiteY9" fmla="*/ 10565584 h 10707848"/>
              <a:gd name="connsiteX10" fmla="*/ 276455 w 14501717"/>
              <a:gd name="connsiteY10" fmla="*/ 10392076 h 10707848"/>
              <a:gd name="connsiteX0" fmla="*/ 274040 w 14499302"/>
              <a:gd name="connsiteY0" fmla="*/ 10225029 h 10540801"/>
              <a:gd name="connsiteX1" fmla="*/ 58398 w 14499302"/>
              <a:gd name="connsiteY1" fmla="*/ 6824638 h 10540801"/>
              <a:gd name="connsiteX2" fmla="*/ 94154 w 14499302"/>
              <a:gd name="connsiteY2" fmla="*/ 1359413 h 10540801"/>
              <a:gd name="connsiteX3" fmla="*/ 1067915 w 14499302"/>
              <a:gd name="connsiteY3" fmla="*/ 118165 h 10540801"/>
              <a:gd name="connsiteX4" fmla="*/ 5917150 w 14499302"/>
              <a:gd name="connsiteY4" fmla="*/ 289344 h 10540801"/>
              <a:gd name="connsiteX5" fmla="*/ 13511103 w 14499302"/>
              <a:gd name="connsiteY5" fmla="*/ 282215 h 10540801"/>
              <a:gd name="connsiteX6" fmla="*/ 14388359 w 14499302"/>
              <a:gd name="connsiteY6" fmla="*/ 4124230 h 10540801"/>
              <a:gd name="connsiteX7" fmla="*/ 14128434 w 14499302"/>
              <a:gd name="connsiteY7" fmla="*/ 9643794 h 10540801"/>
              <a:gd name="connsiteX8" fmla="*/ 11316291 w 14499302"/>
              <a:gd name="connsiteY8" fmla="*/ 10282423 h 10540801"/>
              <a:gd name="connsiteX9" fmla="*/ 2636748 w 14499302"/>
              <a:gd name="connsiteY9" fmla="*/ 10398537 h 10540801"/>
              <a:gd name="connsiteX10" fmla="*/ 274040 w 14499302"/>
              <a:gd name="connsiteY10" fmla="*/ 10225029 h 10540801"/>
              <a:gd name="connsiteX0" fmla="*/ 274040 w 14499302"/>
              <a:gd name="connsiteY0" fmla="*/ 10355501 h 10671273"/>
              <a:gd name="connsiteX1" fmla="*/ 58398 w 14499302"/>
              <a:gd name="connsiteY1" fmla="*/ 6955110 h 10671273"/>
              <a:gd name="connsiteX2" fmla="*/ 94154 w 14499302"/>
              <a:gd name="connsiteY2" fmla="*/ 1489885 h 10671273"/>
              <a:gd name="connsiteX3" fmla="*/ 1067915 w 14499302"/>
              <a:gd name="connsiteY3" fmla="*/ 248637 h 10671273"/>
              <a:gd name="connsiteX4" fmla="*/ 5940036 w 14499302"/>
              <a:gd name="connsiteY4" fmla="*/ 107378 h 10671273"/>
              <a:gd name="connsiteX5" fmla="*/ 13511103 w 14499302"/>
              <a:gd name="connsiteY5" fmla="*/ 412687 h 10671273"/>
              <a:gd name="connsiteX6" fmla="*/ 14388359 w 14499302"/>
              <a:gd name="connsiteY6" fmla="*/ 4254702 h 10671273"/>
              <a:gd name="connsiteX7" fmla="*/ 14128434 w 14499302"/>
              <a:gd name="connsiteY7" fmla="*/ 9774266 h 10671273"/>
              <a:gd name="connsiteX8" fmla="*/ 11316291 w 14499302"/>
              <a:gd name="connsiteY8" fmla="*/ 10412895 h 10671273"/>
              <a:gd name="connsiteX9" fmla="*/ 2636748 w 14499302"/>
              <a:gd name="connsiteY9" fmla="*/ 10529009 h 10671273"/>
              <a:gd name="connsiteX10" fmla="*/ 274040 w 14499302"/>
              <a:gd name="connsiteY10" fmla="*/ 10355501 h 10671273"/>
              <a:gd name="connsiteX0" fmla="*/ 274040 w 14561942"/>
              <a:gd name="connsiteY0" fmla="*/ 10354523 h 10670295"/>
              <a:gd name="connsiteX1" fmla="*/ 58398 w 14561942"/>
              <a:gd name="connsiteY1" fmla="*/ 6954132 h 10670295"/>
              <a:gd name="connsiteX2" fmla="*/ 94154 w 14561942"/>
              <a:gd name="connsiteY2" fmla="*/ 1488907 h 10670295"/>
              <a:gd name="connsiteX3" fmla="*/ 1067915 w 14561942"/>
              <a:gd name="connsiteY3" fmla="*/ 247659 h 10670295"/>
              <a:gd name="connsiteX4" fmla="*/ 5940036 w 14561942"/>
              <a:gd name="connsiteY4" fmla="*/ 106400 h 10670295"/>
              <a:gd name="connsiteX5" fmla="*/ 13511103 w 14561942"/>
              <a:gd name="connsiteY5" fmla="*/ 411709 h 10670295"/>
              <a:gd name="connsiteX6" fmla="*/ 14479901 w 14561942"/>
              <a:gd name="connsiteY6" fmla="*/ 4238846 h 10670295"/>
              <a:gd name="connsiteX7" fmla="*/ 14128434 w 14561942"/>
              <a:gd name="connsiteY7" fmla="*/ 9773288 h 10670295"/>
              <a:gd name="connsiteX8" fmla="*/ 11316291 w 14561942"/>
              <a:gd name="connsiteY8" fmla="*/ 10411917 h 10670295"/>
              <a:gd name="connsiteX9" fmla="*/ 2636748 w 14561942"/>
              <a:gd name="connsiteY9" fmla="*/ 10528031 h 10670295"/>
              <a:gd name="connsiteX10" fmla="*/ 274040 w 14561942"/>
              <a:gd name="connsiteY10" fmla="*/ 10354523 h 10670295"/>
              <a:gd name="connsiteX0" fmla="*/ 274040 w 14561942"/>
              <a:gd name="connsiteY0" fmla="*/ 10354523 h 10670295"/>
              <a:gd name="connsiteX1" fmla="*/ 58398 w 14561942"/>
              <a:gd name="connsiteY1" fmla="*/ 6954132 h 10670295"/>
              <a:gd name="connsiteX2" fmla="*/ 94154 w 14561942"/>
              <a:gd name="connsiteY2" fmla="*/ 1488907 h 10670295"/>
              <a:gd name="connsiteX3" fmla="*/ 1067915 w 14561942"/>
              <a:gd name="connsiteY3" fmla="*/ 247659 h 10670295"/>
              <a:gd name="connsiteX4" fmla="*/ 5940036 w 14561942"/>
              <a:gd name="connsiteY4" fmla="*/ 106400 h 10670295"/>
              <a:gd name="connsiteX5" fmla="*/ 13511103 w 14561942"/>
              <a:gd name="connsiteY5" fmla="*/ 411709 h 10670295"/>
              <a:gd name="connsiteX6" fmla="*/ 14479901 w 14561942"/>
              <a:gd name="connsiteY6" fmla="*/ 4238846 h 10670295"/>
              <a:gd name="connsiteX7" fmla="*/ 14128434 w 14561942"/>
              <a:gd name="connsiteY7" fmla="*/ 9773288 h 10670295"/>
              <a:gd name="connsiteX8" fmla="*/ 11316291 w 14561942"/>
              <a:gd name="connsiteY8" fmla="*/ 10411917 h 10670295"/>
              <a:gd name="connsiteX9" fmla="*/ 2636748 w 14561942"/>
              <a:gd name="connsiteY9" fmla="*/ 10528031 h 10670295"/>
              <a:gd name="connsiteX10" fmla="*/ 274040 w 14561942"/>
              <a:gd name="connsiteY10" fmla="*/ 10354523 h 10670295"/>
              <a:gd name="connsiteX0" fmla="*/ 274040 w 14555017"/>
              <a:gd name="connsiteY0" fmla="*/ 10354523 h 10670295"/>
              <a:gd name="connsiteX1" fmla="*/ 58398 w 14555017"/>
              <a:gd name="connsiteY1" fmla="*/ 6954132 h 10670295"/>
              <a:gd name="connsiteX2" fmla="*/ 94154 w 14555017"/>
              <a:gd name="connsiteY2" fmla="*/ 1488907 h 10670295"/>
              <a:gd name="connsiteX3" fmla="*/ 1067915 w 14555017"/>
              <a:gd name="connsiteY3" fmla="*/ 247659 h 10670295"/>
              <a:gd name="connsiteX4" fmla="*/ 5940036 w 14555017"/>
              <a:gd name="connsiteY4" fmla="*/ 106400 h 10670295"/>
              <a:gd name="connsiteX5" fmla="*/ 13511103 w 14555017"/>
              <a:gd name="connsiteY5" fmla="*/ 411709 h 10670295"/>
              <a:gd name="connsiteX6" fmla="*/ 14479901 w 14555017"/>
              <a:gd name="connsiteY6" fmla="*/ 4238846 h 10670295"/>
              <a:gd name="connsiteX7" fmla="*/ 14128434 w 14555017"/>
              <a:gd name="connsiteY7" fmla="*/ 9773288 h 10670295"/>
              <a:gd name="connsiteX8" fmla="*/ 11316291 w 14555017"/>
              <a:gd name="connsiteY8" fmla="*/ 10411917 h 10670295"/>
              <a:gd name="connsiteX9" fmla="*/ 2636748 w 14555017"/>
              <a:gd name="connsiteY9" fmla="*/ 10528031 h 10670295"/>
              <a:gd name="connsiteX10" fmla="*/ 274040 w 14555017"/>
              <a:gd name="connsiteY10" fmla="*/ 10354523 h 10670295"/>
              <a:gd name="connsiteX0" fmla="*/ 274040 w 14640219"/>
              <a:gd name="connsiteY0" fmla="*/ 10354523 h 10670295"/>
              <a:gd name="connsiteX1" fmla="*/ 58398 w 14640219"/>
              <a:gd name="connsiteY1" fmla="*/ 6954132 h 10670295"/>
              <a:gd name="connsiteX2" fmla="*/ 94154 w 14640219"/>
              <a:gd name="connsiteY2" fmla="*/ 1488907 h 10670295"/>
              <a:gd name="connsiteX3" fmla="*/ 1067915 w 14640219"/>
              <a:gd name="connsiteY3" fmla="*/ 247659 h 10670295"/>
              <a:gd name="connsiteX4" fmla="*/ 5940036 w 14640219"/>
              <a:gd name="connsiteY4" fmla="*/ 106400 h 10670295"/>
              <a:gd name="connsiteX5" fmla="*/ 13511103 w 14640219"/>
              <a:gd name="connsiteY5" fmla="*/ 411709 h 10670295"/>
              <a:gd name="connsiteX6" fmla="*/ 14594330 w 14640219"/>
              <a:gd name="connsiteY6" fmla="*/ 4238846 h 10670295"/>
              <a:gd name="connsiteX7" fmla="*/ 14128434 w 14640219"/>
              <a:gd name="connsiteY7" fmla="*/ 9773288 h 10670295"/>
              <a:gd name="connsiteX8" fmla="*/ 11316291 w 14640219"/>
              <a:gd name="connsiteY8" fmla="*/ 10411917 h 10670295"/>
              <a:gd name="connsiteX9" fmla="*/ 2636748 w 14640219"/>
              <a:gd name="connsiteY9" fmla="*/ 10528031 h 10670295"/>
              <a:gd name="connsiteX10" fmla="*/ 274040 w 14640219"/>
              <a:gd name="connsiteY10" fmla="*/ 10354523 h 10670295"/>
              <a:gd name="connsiteX0" fmla="*/ 333010 w 14699189"/>
              <a:gd name="connsiteY0" fmla="*/ 10354523 h 10670295"/>
              <a:gd name="connsiteX1" fmla="*/ 117368 w 14699189"/>
              <a:gd name="connsiteY1" fmla="*/ 6954132 h 10670295"/>
              <a:gd name="connsiteX2" fmla="*/ 73025 w 14699189"/>
              <a:gd name="connsiteY2" fmla="*/ 1474030 h 10670295"/>
              <a:gd name="connsiteX3" fmla="*/ 1126885 w 14699189"/>
              <a:gd name="connsiteY3" fmla="*/ 247659 h 10670295"/>
              <a:gd name="connsiteX4" fmla="*/ 5999006 w 14699189"/>
              <a:gd name="connsiteY4" fmla="*/ 106400 h 10670295"/>
              <a:gd name="connsiteX5" fmla="*/ 13570073 w 14699189"/>
              <a:gd name="connsiteY5" fmla="*/ 411709 h 10670295"/>
              <a:gd name="connsiteX6" fmla="*/ 14653300 w 14699189"/>
              <a:gd name="connsiteY6" fmla="*/ 4238846 h 10670295"/>
              <a:gd name="connsiteX7" fmla="*/ 14187404 w 14699189"/>
              <a:gd name="connsiteY7" fmla="*/ 9773288 h 10670295"/>
              <a:gd name="connsiteX8" fmla="*/ 11375261 w 14699189"/>
              <a:gd name="connsiteY8" fmla="*/ 10411917 h 10670295"/>
              <a:gd name="connsiteX9" fmla="*/ 2695718 w 14699189"/>
              <a:gd name="connsiteY9" fmla="*/ 10528031 h 10670295"/>
              <a:gd name="connsiteX10" fmla="*/ 333010 w 14699189"/>
              <a:gd name="connsiteY10" fmla="*/ 10354523 h 10670295"/>
              <a:gd name="connsiteX0" fmla="*/ 366881 w 14733060"/>
              <a:gd name="connsiteY0" fmla="*/ 10354523 h 10670295"/>
              <a:gd name="connsiteX1" fmla="*/ 151239 w 14733060"/>
              <a:gd name="connsiteY1" fmla="*/ 6954132 h 10670295"/>
              <a:gd name="connsiteX2" fmla="*/ 106896 w 14733060"/>
              <a:gd name="connsiteY2" fmla="*/ 1474030 h 10670295"/>
              <a:gd name="connsiteX3" fmla="*/ 1618470 w 14733060"/>
              <a:gd name="connsiteY3" fmla="*/ 322049 h 10670295"/>
              <a:gd name="connsiteX4" fmla="*/ 6032877 w 14733060"/>
              <a:gd name="connsiteY4" fmla="*/ 106400 h 10670295"/>
              <a:gd name="connsiteX5" fmla="*/ 13603944 w 14733060"/>
              <a:gd name="connsiteY5" fmla="*/ 411709 h 10670295"/>
              <a:gd name="connsiteX6" fmla="*/ 14687171 w 14733060"/>
              <a:gd name="connsiteY6" fmla="*/ 4238846 h 10670295"/>
              <a:gd name="connsiteX7" fmla="*/ 14221275 w 14733060"/>
              <a:gd name="connsiteY7" fmla="*/ 9773288 h 10670295"/>
              <a:gd name="connsiteX8" fmla="*/ 11409132 w 14733060"/>
              <a:gd name="connsiteY8" fmla="*/ 10411917 h 10670295"/>
              <a:gd name="connsiteX9" fmla="*/ 2729589 w 14733060"/>
              <a:gd name="connsiteY9" fmla="*/ 10528031 h 10670295"/>
              <a:gd name="connsiteX10" fmla="*/ 366881 w 14733060"/>
              <a:gd name="connsiteY10" fmla="*/ 10354523 h 10670295"/>
              <a:gd name="connsiteX0" fmla="*/ 366881 w 14733060"/>
              <a:gd name="connsiteY0" fmla="*/ 10354523 h 10670295"/>
              <a:gd name="connsiteX1" fmla="*/ 151239 w 14733060"/>
              <a:gd name="connsiteY1" fmla="*/ 6954132 h 10670295"/>
              <a:gd name="connsiteX2" fmla="*/ 106896 w 14733060"/>
              <a:gd name="connsiteY2" fmla="*/ 1474030 h 10670295"/>
              <a:gd name="connsiteX3" fmla="*/ 1618470 w 14733060"/>
              <a:gd name="connsiteY3" fmla="*/ 322049 h 10670295"/>
              <a:gd name="connsiteX4" fmla="*/ 6032877 w 14733060"/>
              <a:gd name="connsiteY4" fmla="*/ 106400 h 10670295"/>
              <a:gd name="connsiteX5" fmla="*/ 13603944 w 14733060"/>
              <a:gd name="connsiteY5" fmla="*/ 411709 h 10670295"/>
              <a:gd name="connsiteX6" fmla="*/ 14687171 w 14733060"/>
              <a:gd name="connsiteY6" fmla="*/ 4238846 h 10670295"/>
              <a:gd name="connsiteX7" fmla="*/ 14221275 w 14733060"/>
              <a:gd name="connsiteY7" fmla="*/ 9773288 h 10670295"/>
              <a:gd name="connsiteX8" fmla="*/ 11409132 w 14733060"/>
              <a:gd name="connsiteY8" fmla="*/ 10411917 h 10670295"/>
              <a:gd name="connsiteX9" fmla="*/ 2729589 w 14733060"/>
              <a:gd name="connsiteY9" fmla="*/ 10528031 h 10670295"/>
              <a:gd name="connsiteX10" fmla="*/ 366881 w 14733060"/>
              <a:gd name="connsiteY10" fmla="*/ 10354523 h 10670295"/>
              <a:gd name="connsiteX0" fmla="*/ 366881 w 14733060"/>
              <a:gd name="connsiteY0" fmla="*/ 10401968 h 10717740"/>
              <a:gd name="connsiteX1" fmla="*/ 151239 w 14733060"/>
              <a:gd name="connsiteY1" fmla="*/ 7001577 h 10717740"/>
              <a:gd name="connsiteX2" fmla="*/ 106896 w 14733060"/>
              <a:gd name="connsiteY2" fmla="*/ 1521475 h 10717740"/>
              <a:gd name="connsiteX3" fmla="*/ 1618470 w 14733060"/>
              <a:gd name="connsiteY3" fmla="*/ 71934 h 10717740"/>
              <a:gd name="connsiteX4" fmla="*/ 6032877 w 14733060"/>
              <a:gd name="connsiteY4" fmla="*/ 153845 h 10717740"/>
              <a:gd name="connsiteX5" fmla="*/ 13603944 w 14733060"/>
              <a:gd name="connsiteY5" fmla="*/ 459154 h 10717740"/>
              <a:gd name="connsiteX6" fmla="*/ 14687171 w 14733060"/>
              <a:gd name="connsiteY6" fmla="*/ 4286291 h 10717740"/>
              <a:gd name="connsiteX7" fmla="*/ 14221275 w 14733060"/>
              <a:gd name="connsiteY7" fmla="*/ 9820733 h 10717740"/>
              <a:gd name="connsiteX8" fmla="*/ 11409132 w 14733060"/>
              <a:gd name="connsiteY8" fmla="*/ 10459362 h 10717740"/>
              <a:gd name="connsiteX9" fmla="*/ 2729589 w 14733060"/>
              <a:gd name="connsiteY9" fmla="*/ 10575476 h 10717740"/>
              <a:gd name="connsiteX10" fmla="*/ 366881 w 14733060"/>
              <a:gd name="connsiteY10" fmla="*/ 10401968 h 10717740"/>
              <a:gd name="connsiteX0" fmla="*/ 366881 w 14733060"/>
              <a:gd name="connsiteY0" fmla="*/ 10401968 h 10717740"/>
              <a:gd name="connsiteX1" fmla="*/ 151239 w 14733060"/>
              <a:gd name="connsiteY1" fmla="*/ 7001577 h 10717740"/>
              <a:gd name="connsiteX2" fmla="*/ 106896 w 14733060"/>
              <a:gd name="connsiteY2" fmla="*/ 1521475 h 10717740"/>
              <a:gd name="connsiteX3" fmla="*/ 1618470 w 14733060"/>
              <a:gd name="connsiteY3" fmla="*/ 71934 h 10717740"/>
              <a:gd name="connsiteX4" fmla="*/ 6032877 w 14733060"/>
              <a:gd name="connsiteY4" fmla="*/ 153845 h 10717740"/>
              <a:gd name="connsiteX5" fmla="*/ 13603944 w 14733060"/>
              <a:gd name="connsiteY5" fmla="*/ 459154 h 10717740"/>
              <a:gd name="connsiteX6" fmla="*/ 14687171 w 14733060"/>
              <a:gd name="connsiteY6" fmla="*/ 4286291 h 10717740"/>
              <a:gd name="connsiteX7" fmla="*/ 14221275 w 14733060"/>
              <a:gd name="connsiteY7" fmla="*/ 9820733 h 10717740"/>
              <a:gd name="connsiteX8" fmla="*/ 11409132 w 14733060"/>
              <a:gd name="connsiteY8" fmla="*/ 10459362 h 10717740"/>
              <a:gd name="connsiteX9" fmla="*/ 2729589 w 14733060"/>
              <a:gd name="connsiteY9" fmla="*/ 10575476 h 10717740"/>
              <a:gd name="connsiteX10" fmla="*/ 366881 w 14733060"/>
              <a:gd name="connsiteY10" fmla="*/ 10401968 h 10717740"/>
              <a:gd name="connsiteX0" fmla="*/ 366881 w 14733060"/>
              <a:gd name="connsiteY0" fmla="*/ 10354525 h 10670297"/>
              <a:gd name="connsiteX1" fmla="*/ 151239 w 14733060"/>
              <a:gd name="connsiteY1" fmla="*/ 6954134 h 10670297"/>
              <a:gd name="connsiteX2" fmla="*/ 106896 w 14733060"/>
              <a:gd name="connsiteY2" fmla="*/ 1474032 h 10670297"/>
              <a:gd name="connsiteX3" fmla="*/ 1618470 w 14733060"/>
              <a:gd name="connsiteY3" fmla="*/ 396440 h 10670297"/>
              <a:gd name="connsiteX4" fmla="*/ 6032877 w 14733060"/>
              <a:gd name="connsiteY4" fmla="*/ 106402 h 10670297"/>
              <a:gd name="connsiteX5" fmla="*/ 13603944 w 14733060"/>
              <a:gd name="connsiteY5" fmla="*/ 411711 h 10670297"/>
              <a:gd name="connsiteX6" fmla="*/ 14687171 w 14733060"/>
              <a:gd name="connsiteY6" fmla="*/ 4238848 h 10670297"/>
              <a:gd name="connsiteX7" fmla="*/ 14221275 w 14733060"/>
              <a:gd name="connsiteY7" fmla="*/ 9773290 h 10670297"/>
              <a:gd name="connsiteX8" fmla="*/ 11409132 w 14733060"/>
              <a:gd name="connsiteY8" fmla="*/ 10411919 h 10670297"/>
              <a:gd name="connsiteX9" fmla="*/ 2729589 w 14733060"/>
              <a:gd name="connsiteY9" fmla="*/ 10528033 h 10670297"/>
              <a:gd name="connsiteX10" fmla="*/ 366881 w 14733060"/>
              <a:gd name="connsiteY10" fmla="*/ 10354525 h 10670297"/>
              <a:gd name="connsiteX0" fmla="*/ 366881 w 14733060"/>
              <a:gd name="connsiteY0" fmla="*/ 10354523 h 10670295"/>
              <a:gd name="connsiteX1" fmla="*/ 151239 w 14733060"/>
              <a:gd name="connsiteY1" fmla="*/ 6954132 h 10670295"/>
              <a:gd name="connsiteX2" fmla="*/ 106896 w 14733060"/>
              <a:gd name="connsiteY2" fmla="*/ 1474030 h 10670295"/>
              <a:gd name="connsiteX3" fmla="*/ 1618470 w 14733060"/>
              <a:gd name="connsiteY3" fmla="*/ 396438 h 10670295"/>
              <a:gd name="connsiteX4" fmla="*/ 6032877 w 14733060"/>
              <a:gd name="connsiteY4" fmla="*/ 106400 h 10670295"/>
              <a:gd name="connsiteX5" fmla="*/ 13603944 w 14733060"/>
              <a:gd name="connsiteY5" fmla="*/ 411709 h 10670295"/>
              <a:gd name="connsiteX6" fmla="*/ 14687171 w 14733060"/>
              <a:gd name="connsiteY6" fmla="*/ 4238846 h 10670295"/>
              <a:gd name="connsiteX7" fmla="*/ 14221275 w 14733060"/>
              <a:gd name="connsiteY7" fmla="*/ 9773288 h 10670295"/>
              <a:gd name="connsiteX8" fmla="*/ 11409132 w 14733060"/>
              <a:gd name="connsiteY8" fmla="*/ 10411917 h 10670295"/>
              <a:gd name="connsiteX9" fmla="*/ 2729589 w 14733060"/>
              <a:gd name="connsiteY9" fmla="*/ 10528031 h 10670295"/>
              <a:gd name="connsiteX10" fmla="*/ 366881 w 14733060"/>
              <a:gd name="connsiteY10" fmla="*/ 10354523 h 10670295"/>
              <a:gd name="connsiteX0" fmla="*/ 359258 w 14725437"/>
              <a:gd name="connsiteY0" fmla="*/ 10354523 h 10670295"/>
              <a:gd name="connsiteX1" fmla="*/ 143616 w 14725437"/>
              <a:gd name="connsiteY1" fmla="*/ 6954132 h 10670295"/>
              <a:gd name="connsiteX2" fmla="*/ 99273 w 14725437"/>
              <a:gd name="connsiteY2" fmla="*/ 1474030 h 10670295"/>
              <a:gd name="connsiteX3" fmla="*/ 1507862 w 14725437"/>
              <a:gd name="connsiteY3" fmla="*/ 98880 h 10670295"/>
              <a:gd name="connsiteX4" fmla="*/ 6025254 w 14725437"/>
              <a:gd name="connsiteY4" fmla="*/ 106400 h 10670295"/>
              <a:gd name="connsiteX5" fmla="*/ 13596321 w 14725437"/>
              <a:gd name="connsiteY5" fmla="*/ 411709 h 10670295"/>
              <a:gd name="connsiteX6" fmla="*/ 14679548 w 14725437"/>
              <a:gd name="connsiteY6" fmla="*/ 4238846 h 10670295"/>
              <a:gd name="connsiteX7" fmla="*/ 14213652 w 14725437"/>
              <a:gd name="connsiteY7" fmla="*/ 9773288 h 10670295"/>
              <a:gd name="connsiteX8" fmla="*/ 11401509 w 14725437"/>
              <a:gd name="connsiteY8" fmla="*/ 10411917 h 10670295"/>
              <a:gd name="connsiteX9" fmla="*/ 2721966 w 14725437"/>
              <a:gd name="connsiteY9" fmla="*/ 10528031 h 10670295"/>
              <a:gd name="connsiteX10" fmla="*/ 359258 w 14725437"/>
              <a:gd name="connsiteY10" fmla="*/ 10354523 h 10670295"/>
              <a:gd name="connsiteX0" fmla="*/ 359258 w 14725437"/>
              <a:gd name="connsiteY0" fmla="*/ 10354523 h 10670295"/>
              <a:gd name="connsiteX1" fmla="*/ 143616 w 14725437"/>
              <a:gd name="connsiteY1" fmla="*/ 6954132 h 10670295"/>
              <a:gd name="connsiteX2" fmla="*/ 99273 w 14725437"/>
              <a:gd name="connsiteY2" fmla="*/ 1474030 h 10670295"/>
              <a:gd name="connsiteX3" fmla="*/ 1507862 w 14725437"/>
              <a:gd name="connsiteY3" fmla="*/ 98880 h 10670295"/>
              <a:gd name="connsiteX4" fmla="*/ 6025254 w 14725437"/>
              <a:gd name="connsiteY4" fmla="*/ 106400 h 10670295"/>
              <a:gd name="connsiteX5" fmla="*/ 13596321 w 14725437"/>
              <a:gd name="connsiteY5" fmla="*/ 411709 h 10670295"/>
              <a:gd name="connsiteX6" fmla="*/ 14679548 w 14725437"/>
              <a:gd name="connsiteY6" fmla="*/ 4238846 h 10670295"/>
              <a:gd name="connsiteX7" fmla="*/ 14213652 w 14725437"/>
              <a:gd name="connsiteY7" fmla="*/ 9773288 h 10670295"/>
              <a:gd name="connsiteX8" fmla="*/ 11401509 w 14725437"/>
              <a:gd name="connsiteY8" fmla="*/ 10411917 h 10670295"/>
              <a:gd name="connsiteX9" fmla="*/ 2721966 w 14725437"/>
              <a:gd name="connsiteY9" fmla="*/ 10528031 h 10670295"/>
              <a:gd name="connsiteX10" fmla="*/ 359258 w 14725437"/>
              <a:gd name="connsiteY10" fmla="*/ 10354523 h 10670295"/>
              <a:gd name="connsiteX0" fmla="*/ 283176 w 14649355"/>
              <a:gd name="connsiteY0" fmla="*/ 10354523 h 10670295"/>
              <a:gd name="connsiteX1" fmla="*/ 67534 w 14649355"/>
              <a:gd name="connsiteY1" fmla="*/ 6954132 h 10670295"/>
              <a:gd name="connsiteX2" fmla="*/ 23191 w 14649355"/>
              <a:gd name="connsiteY2" fmla="*/ 1474030 h 10670295"/>
              <a:gd name="connsiteX3" fmla="*/ 1431780 w 14649355"/>
              <a:gd name="connsiteY3" fmla="*/ 98880 h 10670295"/>
              <a:gd name="connsiteX4" fmla="*/ 5949172 w 14649355"/>
              <a:gd name="connsiteY4" fmla="*/ 106400 h 10670295"/>
              <a:gd name="connsiteX5" fmla="*/ 13520239 w 14649355"/>
              <a:gd name="connsiteY5" fmla="*/ 411709 h 10670295"/>
              <a:gd name="connsiteX6" fmla="*/ 14603466 w 14649355"/>
              <a:gd name="connsiteY6" fmla="*/ 4238846 h 10670295"/>
              <a:gd name="connsiteX7" fmla="*/ 14137570 w 14649355"/>
              <a:gd name="connsiteY7" fmla="*/ 9773288 h 10670295"/>
              <a:gd name="connsiteX8" fmla="*/ 11325427 w 14649355"/>
              <a:gd name="connsiteY8" fmla="*/ 10411917 h 10670295"/>
              <a:gd name="connsiteX9" fmla="*/ 2645884 w 14649355"/>
              <a:gd name="connsiteY9" fmla="*/ 10528031 h 10670295"/>
              <a:gd name="connsiteX10" fmla="*/ 283176 w 14649355"/>
              <a:gd name="connsiteY10" fmla="*/ 10354523 h 10670295"/>
              <a:gd name="connsiteX0" fmla="*/ 389061 w 14755240"/>
              <a:gd name="connsiteY0" fmla="*/ 10354523 h 10667112"/>
              <a:gd name="connsiteX1" fmla="*/ 93319 w 14755240"/>
              <a:gd name="connsiteY1" fmla="*/ 6998765 h 10667112"/>
              <a:gd name="connsiteX2" fmla="*/ 129076 w 14755240"/>
              <a:gd name="connsiteY2" fmla="*/ 1474030 h 10667112"/>
              <a:gd name="connsiteX3" fmla="*/ 1537665 w 14755240"/>
              <a:gd name="connsiteY3" fmla="*/ 98880 h 10667112"/>
              <a:gd name="connsiteX4" fmla="*/ 6055057 w 14755240"/>
              <a:gd name="connsiteY4" fmla="*/ 106400 h 10667112"/>
              <a:gd name="connsiteX5" fmla="*/ 13626124 w 14755240"/>
              <a:gd name="connsiteY5" fmla="*/ 411709 h 10667112"/>
              <a:gd name="connsiteX6" fmla="*/ 14709351 w 14755240"/>
              <a:gd name="connsiteY6" fmla="*/ 4238846 h 10667112"/>
              <a:gd name="connsiteX7" fmla="*/ 14243455 w 14755240"/>
              <a:gd name="connsiteY7" fmla="*/ 9773288 h 10667112"/>
              <a:gd name="connsiteX8" fmla="*/ 11431312 w 14755240"/>
              <a:gd name="connsiteY8" fmla="*/ 10411917 h 10667112"/>
              <a:gd name="connsiteX9" fmla="*/ 2751769 w 14755240"/>
              <a:gd name="connsiteY9" fmla="*/ 10528031 h 10667112"/>
              <a:gd name="connsiteX10" fmla="*/ 389061 w 14755240"/>
              <a:gd name="connsiteY10" fmla="*/ 10354523 h 10667112"/>
              <a:gd name="connsiteX0" fmla="*/ 389061 w 14743341"/>
              <a:gd name="connsiteY0" fmla="*/ 10256507 h 10569096"/>
              <a:gd name="connsiteX1" fmla="*/ 93319 w 14743341"/>
              <a:gd name="connsiteY1" fmla="*/ 6900749 h 10569096"/>
              <a:gd name="connsiteX2" fmla="*/ 129076 w 14743341"/>
              <a:gd name="connsiteY2" fmla="*/ 1376014 h 10569096"/>
              <a:gd name="connsiteX3" fmla="*/ 1537665 w 14743341"/>
              <a:gd name="connsiteY3" fmla="*/ 864 h 10569096"/>
              <a:gd name="connsiteX4" fmla="*/ 6055057 w 14743341"/>
              <a:gd name="connsiteY4" fmla="*/ 8384 h 10569096"/>
              <a:gd name="connsiteX5" fmla="*/ 13626124 w 14743341"/>
              <a:gd name="connsiteY5" fmla="*/ 313693 h 10569096"/>
              <a:gd name="connsiteX6" fmla="*/ 14709351 w 14743341"/>
              <a:gd name="connsiteY6" fmla="*/ 4140830 h 10569096"/>
              <a:gd name="connsiteX7" fmla="*/ 14243455 w 14743341"/>
              <a:gd name="connsiteY7" fmla="*/ 9675272 h 10569096"/>
              <a:gd name="connsiteX8" fmla="*/ 11431312 w 14743341"/>
              <a:gd name="connsiteY8" fmla="*/ 10313901 h 10569096"/>
              <a:gd name="connsiteX9" fmla="*/ 2751769 w 14743341"/>
              <a:gd name="connsiteY9" fmla="*/ 10430015 h 10569096"/>
              <a:gd name="connsiteX10" fmla="*/ 389061 w 14743341"/>
              <a:gd name="connsiteY10" fmla="*/ 10256507 h 10569096"/>
              <a:gd name="connsiteX0" fmla="*/ 389061 w 14757426"/>
              <a:gd name="connsiteY0" fmla="*/ 10281887 h 10594476"/>
              <a:gd name="connsiteX1" fmla="*/ 93319 w 14757426"/>
              <a:gd name="connsiteY1" fmla="*/ 6926129 h 10594476"/>
              <a:gd name="connsiteX2" fmla="*/ 129076 w 14757426"/>
              <a:gd name="connsiteY2" fmla="*/ 1401394 h 10594476"/>
              <a:gd name="connsiteX3" fmla="*/ 1537665 w 14757426"/>
              <a:gd name="connsiteY3" fmla="*/ 26244 h 10594476"/>
              <a:gd name="connsiteX4" fmla="*/ 6055057 w 14757426"/>
              <a:gd name="connsiteY4" fmla="*/ 33764 h 10594476"/>
              <a:gd name="connsiteX5" fmla="*/ 13683339 w 14757426"/>
              <a:gd name="connsiteY5" fmla="*/ 26636 h 10594476"/>
              <a:gd name="connsiteX6" fmla="*/ 14709351 w 14757426"/>
              <a:gd name="connsiteY6" fmla="*/ 4166210 h 10594476"/>
              <a:gd name="connsiteX7" fmla="*/ 14243455 w 14757426"/>
              <a:gd name="connsiteY7" fmla="*/ 9700652 h 10594476"/>
              <a:gd name="connsiteX8" fmla="*/ 11431312 w 14757426"/>
              <a:gd name="connsiteY8" fmla="*/ 10339281 h 10594476"/>
              <a:gd name="connsiteX9" fmla="*/ 2751769 w 14757426"/>
              <a:gd name="connsiteY9" fmla="*/ 10455395 h 10594476"/>
              <a:gd name="connsiteX10" fmla="*/ 389061 w 14757426"/>
              <a:gd name="connsiteY10" fmla="*/ 10281887 h 10594476"/>
              <a:gd name="connsiteX0" fmla="*/ 389061 w 14757426"/>
              <a:gd name="connsiteY0" fmla="*/ 10281887 h 10594476"/>
              <a:gd name="connsiteX1" fmla="*/ 93319 w 14757426"/>
              <a:gd name="connsiteY1" fmla="*/ 6926129 h 10594476"/>
              <a:gd name="connsiteX2" fmla="*/ 129076 w 14757426"/>
              <a:gd name="connsiteY2" fmla="*/ 1401394 h 10594476"/>
              <a:gd name="connsiteX3" fmla="*/ 1537665 w 14757426"/>
              <a:gd name="connsiteY3" fmla="*/ 26244 h 10594476"/>
              <a:gd name="connsiteX4" fmla="*/ 6055057 w 14757426"/>
              <a:gd name="connsiteY4" fmla="*/ 33764 h 10594476"/>
              <a:gd name="connsiteX5" fmla="*/ 13683339 w 14757426"/>
              <a:gd name="connsiteY5" fmla="*/ 26636 h 10594476"/>
              <a:gd name="connsiteX6" fmla="*/ 14709351 w 14757426"/>
              <a:gd name="connsiteY6" fmla="*/ 4166210 h 10594476"/>
              <a:gd name="connsiteX7" fmla="*/ 14243455 w 14757426"/>
              <a:gd name="connsiteY7" fmla="*/ 9700652 h 10594476"/>
              <a:gd name="connsiteX8" fmla="*/ 11431312 w 14757426"/>
              <a:gd name="connsiteY8" fmla="*/ 10339281 h 10594476"/>
              <a:gd name="connsiteX9" fmla="*/ 2751769 w 14757426"/>
              <a:gd name="connsiteY9" fmla="*/ 10455395 h 10594476"/>
              <a:gd name="connsiteX10" fmla="*/ 389061 w 14757426"/>
              <a:gd name="connsiteY10" fmla="*/ 10281887 h 10594476"/>
              <a:gd name="connsiteX0" fmla="*/ 389061 w 14757426"/>
              <a:gd name="connsiteY0" fmla="*/ 10281887 h 10594476"/>
              <a:gd name="connsiteX1" fmla="*/ 93319 w 14757426"/>
              <a:gd name="connsiteY1" fmla="*/ 6926129 h 10594476"/>
              <a:gd name="connsiteX2" fmla="*/ 129076 w 14757426"/>
              <a:gd name="connsiteY2" fmla="*/ 1401394 h 10594476"/>
              <a:gd name="connsiteX3" fmla="*/ 1537665 w 14757426"/>
              <a:gd name="connsiteY3" fmla="*/ 26244 h 10594476"/>
              <a:gd name="connsiteX4" fmla="*/ 6055057 w 14757426"/>
              <a:gd name="connsiteY4" fmla="*/ 33764 h 10594476"/>
              <a:gd name="connsiteX5" fmla="*/ 13683339 w 14757426"/>
              <a:gd name="connsiteY5" fmla="*/ 26636 h 10594476"/>
              <a:gd name="connsiteX6" fmla="*/ 14709351 w 14757426"/>
              <a:gd name="connsiteY6" fmla="*/ 4166210 h 10594476"/>
              <a:gd name="connsiteX7" fmla="*/ 14657479 w 14757426"/>
              <a:gd name="connsiteY7" fmla="*/ 9651715 h 10594476"/>
              <a:gd name="connsiteX8" fmla="*/ 11431312 w 14757426"/>
              <a:gd name="connsiteY8" fmla="*/ 10339281 h 10594476"/>
              <a:gd name="connsiteX9" fmla="*/ 2751769 w 14757426"/>
              <a:gd name="connsiteY9" fmla="*/ 10455395 h 10594476"/>
              <a:gd name="connsiteX10" fmla="*/ 389061 w 14757426"/>
              <a:gd name="connsiteY10" fmla="*/ 10281887 h 10594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757426" h="10594476">
                <a:moveTo>
                  <a:pt x="389061" y="10281887"/>
                </a:moveTo>
                <a:cubicBezTo>
                  <a:pt x="-54014" y="9693676"/>
                  <a:pt x="136650" y="8406211"/>
                  <a:pt x="93319" y="6926129"/>
                </a:cubicBezTo>
                <a:cubicBezTo>
                  <a:pt x="49988" y="5446047"/>
                  <a:pt x="-111648" y="2551375"/>
                  <a:pt x="129076" y="1401394"/>
                </a:cubicBezTo>
                <a:cubicBezTo>
                  <a:pt x="369800" y="251413"/>
                  <a:pt x="214343" y="8695"/>
                  <a:pt x="1537665" y="26244"/>
                </a:cubicBezTo>
                <a:cubicBezTo>
                  <a:pt x="2632129" y="192572"/>
                  <a:pt x="4799357" y="33699"/>
                  <a:pt x="6055057" y="33764"/>
                </a:cubicBezTo>
                <a:cubicBezTo>
                  <a:pt x="7310757" y="33829"/>
                  <a:pt x="12298173" y="-37231"/>
                  <a:pt x="13683339" y="26636"/>
                </a:cubicBezTo>
                <a:cubicBezTo>
                  <a:pt x="15068505" y="90503"/>
                  <a:pt x="14723293" y="3076486"/>
                  <a:pt x="14709351" y="4166210"/>
                </a:cubicBezTo>
                <a:cubicBezTo>
                  <a:pt x="14729738" y="5255932"/>
                  <a:pt x="14733337" y="8622870"/>
                  <a:pt x="14657479" y="9651715"/>
                </a:cubicBezTo>
                <a:cubicBezTo>
                  <a:pt x="14581621" y="10680560"/>
                  <a:pt x="13495969" y="10301181"/>
                  <a:pt x="11431312" y="10339281"/>
                </a:cubicBezTo>
                <a:cubicBezTo>
                  <a:pt x="9595255" y="10694881"/>
                  <a:pt x="4592144" y="10464961"/>
                  <a:pt x="2751769" y="10455395"/>
                </a:cubicBezTo>
                <a:cubicBezTo>
                  <a:pt x="911394" y="10445829"/>
                  <a:pt x="832136" y="10870098"/>
                  <a:pt x="389061" y="10281887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rgbClr val="FF68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/>
          <a:srcRect r="28894"/>
          <a:stretch>
            <a:fillRect/>
          </a:stretch>
        </p:blipFill>
        <p:spPr>
          <a:xfrm>
            <a:off x="-2267" y="-1"/>
            <a:ext cx="12194267" cy="685800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05265" y="-365668"/>
            <a:ext cx="4724843" cy="315925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3065" y="218960"/>
            <a:ext cx="2427723" cy="1619723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10168425" y="-238902"/>
            <a:ext cx="1985026" cy="1985026"/>
          </a:xfrm>
          <a:prstGeom prst="rect">
            <a:avLst/>
          </a:prstGeom>
        </p:spPr>
      </p:pic>
      <p:pic>
        <p:nvPicPr>
          <p:cNvPr id="37" name="图片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72598" y="-38827"/>
            <a:ext cx="7077423" cy="5275308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4102625" y="2549185"/>
            <a:ext cx="767515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500" b="1" i="0" u="none" strike="noStrike" kern="1200" cap="none" spc="30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ViceroyJF" panose="02040603050506020204" pitchFamily="18" charset="0"/>
                <a:ea typeface="微软雅黑 Light" panose="020B0502040204020203" pitchFamily="34" charset="-122"/>
                <a:cs typeface="+mn-cs"/>
              </a:rPr>
              <a:t>Tạm</a:t>
            </a:r>
            <a:r>
              <a:rPr kumimoji="0" lang="en-US" altLang="zh-CN" sz="11500" b="1" i="0" u="none" strike="noStrike" kern="1200" cap="none" spc="30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ViceroyJF" panose="02040603050506020204" pitchFamily="18" charset="0"/>
                <a:ea typeface="微软雅黑 Light" panose="020B0502040204020203" pitchFamily="34" charset="-122"/>
                <a:cs typeface="+mn-cs"/>
              </a:rPr>
              <a:t> </a:t>
            </a:r>
            <a:r>
              <a:rPr kumimoji="0" lang="en-US" altLang="zh-CN" sz="11500" b="1" i="0" u="none" strike="noStrike" kern="1200" cap="none" spc="30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ViceroyJF" panose="02040603050506020204" pitchFamily="18" charset="0"/>
                <a:ea typeface="微软雅黑 Light" panose="020B0502040204020203" pitchFamily="34" charset="-122"/>
                <a:cs typeface="+mn-cs"/>
              </a:rPr>
              <a:t>biệt</a:t>
            </a:r>
            <a:endParaRPr kumimoji="0" lang="zh-CN" altLang="en-US" sz="11500" b="1" i="0" u="none" strike="noStrike" kern="1200" cap="none" spc="30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TM ViceroyJF" panose="02040603050506020204" pitchFamily="18" charset="0"/>
              <a:ea typeface="微软雅黑 Light" panose="020B0502040204020203" pitchFamily="34" charset="-122"/>
              <a:cs typeface="+mn-cs"/>
            </a:endParaRPr>
          </a:p>
        </p:txBody>
      </p:sp>
      <p:pic>
        <p:nvPicPr>
          <p:cNvPr id="40" name="图片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8868" y="803678"/>
            <a:ext cx="1117362" cy="487816"/>
          </a:xfrm>
          <a:prstGeom prst="rect">
            <a:avLst/>
          </a:prstGeom>
        </p:spPr>
      </p:pic>
      <p:pic>
        <p:nvPicPr>
          <p:cNvPr id="41" name="图片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57192" y="377675"/>
            <a:ext cx="844235" cy="535224"/>
          </a:xfrm>
          <a:prstGeom prst="rect">
            <a:avLst/>
          </a:prstGeom>
        </p:spPr>
      </p:pic>
      <p:pic>
        <p:nvPicPr>
          <p:cNvPr id="42" name="图片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65694" y="480916"/>
            <a:ext cx="1129744" cy="558800"/>
          </a:xfrm>
          <a:prstGeom prst="rect">
            <a:avLst/>
          </a:prstGeom>
        </p:spPr>
      </p:pic>
      <p:pic>
        <p:nvPicPr>
          <p:cNvPr id="43" name="图片 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613580" y="1494606"/>
            <a:ext cx="1131464" cy="1512990"/>
          </a:xfrm>
          <a:prstGeom prst="rect">
            <a:avLst/>
          </a:prstGeom>
        </p:spPr>
      </p:pic>
      <p:pic>
        <p:nvPicPr>
          <p:cNvPr id="44" name="图片 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990519" y="1295400"/>
            <a:ext cx="1048563" cy="406400"/>
          </a:xfrm>
          <a:prstGeom prst="rect">
            <a:avLst/>
          </a:prstGeom>
        </p:spPr>
      </p:pic>
      <p:pic>
        <p:nvPicPr>
          <p:cNvPr id="45" name="图片 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925349" y="5710809"/>
            <a:ext cx="1938346" cy="1710881"/>
          </a:xfrm>
          <a:prstGeom prst="rect">
            <a:avLst/>
          </a:prstGeom>
        </p:spPr>
      </p:pic>
      <p:pic>
        <p:nvPicPr>
          <p:cNvPr id="46" name="图片 1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-605265" y="5697547"/>
            <a:ext cx="1968394" cy="173740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3732" y="1770484"/>
            <a:ext cx="2963067" cy="2963067"/>
          </a:xfrm>
          <a:prstGeom prst="rect">
            <a:avLst/>
          </a:prstGeom>
        </p:spPr>
      </p:pic>
      <p:pic>
        <p:nvPicPr>
          <p:cNvPr id="47" name="Picture 4" descr="White and blue castle, Cinderella Castle, Castle s, building, cartoon png |  PNGEgg"/>
          <p:cNvPicPr>
            <a:picLocks noChangeAspect="1" noChangeArrowheads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99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68" y="1494606"/>
            <a:ext cx="6045977" cy="5542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39363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2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2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4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6" dur="75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18" presetID="26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0" dur="145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1" dur="456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66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166" tmFilter="0, 0; 0.125,0.2665; 0.25,0.4; 0.375,0.465; 0.5,0.5;  0.625,0.535; 0.75,0.6; 0.875,0.7335; 1,1">
                                              <p:stCondLst>
                                                <p:cond delay="166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83" tmFilter="0, 0; 0.125,0.2665; 0.25,0.4; 0.375,0.465; 0.5,0.5;  0.625,0.535; 0.75,0.6; 0.875,0.7335; 1,1">
                                              <p:stCondLst>
                                                <p:cond delay="331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41" tmFilter="0, 0; 0.125,0.2665; 0.25,0.4; 0.375,0.465; 0.5,0.5;  0.625,0.535; 0.75,0.6; 0.875,0.7335; 1,1">
                                              <p:stCondLst>
                                                <p:cond delay="414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26" dur="7">
                                              <p:stCondLst>
                                                <p:cond delay="162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27" dur="41" decel="50000">
                                              <p:stCondLst>
                                                <p:cond delay="169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8" dur="7">
                                              <p:stCondLst>
                                                <p:cond delay="328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29" dur="41" decel="50000">
                                              <p:stCondLst>
                                                <p:cond delay="335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30" dur="7">
                                              <p:stCondLst>
                                                <p:cond delay="41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31" dur="41" decel="50000">
                                              <p:stCondLst>
                                                <p:cond delay="417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32" dur="7">
                                              <p:stCondLst>
                                                <p:cond delay="452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33" dur="41" decel="50000">
                                              <p:stCondLst>
                                                <p:cond delay="459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35" presetID="2" presetClass="entr" presetSubtype="1" fill="hold" nodeType="afterEffect" p14:presetBounceEnd="49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9000">
                                          <p:cBhvr additive="base">
                                            <p:cTn id="37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9000">
                                          <p:cBhvr additive="base">
                                            <p:cTn id="38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9" grpId="0" animBg="1"/>
          <p:bldP spid="3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2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2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4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6" dur="75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18" presetID="26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0" dur="145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1" dur="456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66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166" tmFilter="0, 0; 0.125,0.2665; 0.25,0.4; 0.375,0.465; 0.5,0.5;  0.625,0.535; 0.75,0.6; 0.875,0.7335; 1,1">
                                              <p:stCondLst>
                                                <p:cond delay="166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83" tmFilter="0, 0; 0.125,0.2665; 0.25,0.4; 0.375,0.465; 0.5,0.5;  0.625,0.535; 0.75,0.6; 0.875,0.7335; 1,1">
                                              <p:stCondLst>
                                                <p:cond delay="331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41" tmFilter="0, 0; 0.125,0.2665; 0.25,0.4; 0.375,0.465; 0.5,0.5;  0.625,0.535; 0.75,0.6; 0.875,0.7335; 1,1">
                                              <p:stCondLst>
                                                <p:cond delay="414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26" dur="7">
                                              <p:stCondLst>
                                                <p:cond delay="162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27" dur="41" decel="50000">
                                              <p:stCondLst>
                                                <p:cond delay="169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8" dur="7">
                                              <p:stCondLst>
                                                <p:cond delay="328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29" dur="41" decel="50000">
                                              <p:stCondLst>
                                                <p:cond delay="335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30" dur="7">
                                              <p:stCondLst>
                                                <p:cond delay="41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31" dur="41" decel="50000">
                                              <p:stCondLst>
                                                <p:cond delay="417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32" dur="7">
                                              <p:stCondLst>
                                                <p:cond delay="452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33" dur="41" decel="50000">
                                              <p:stCondLst>
                                                <p:cond delay="459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35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9" grpId="0" animBg="1"/>
          <p:bldP spid="38" grpId="0"/>
        </p:bldLst>
      </p:timing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168C8C"/>
      </a:accent1>
      <a:accent2>
        <a:srgbClr val="F59E00"/>
      </a:accent2>
      <a:accent3>
        <a:srgbClr val="B5E6D9"/>
      </a:accent3>
      <a:accent4>
        <a:srgbClr val="B4D9C4"/>
      </a:accent4>
      <a:accent5>
        <a:srgbClr val="BCD97E"/>
      </a:accent5>
      <a:accent6>
        <a:srgbClr val="99C53B"/>
      </a:accent6>
      <a:hlink>
        <a:srgbClr val="168C8C"/>
      </a:hlink>
      <a:folHlink>
        <a:srgbClr val="BFBFBF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108</Words>
  <Application>Microsoft Office PowerPoint</Application>
  <PresentationFormat>Widescreen</PresentationFormat>
  <Paragraphs>58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24" baseType="lpstr">
      <vt:lpstr>微软雅黑 Light</vt:lpstr>
      <vt:lpstr>Arial</vt:lpstr>
      <vt:lpstr>Calibri</vt:lpstr>
      <vt:lpstr>Calibri Light</vt:lpstr>
      <vt:lpstr>等线</vt:lpstr>
      <vt:lpstr>等线 Light</vt:lpstr>
      <vt:lpstr>Open Sans Light</vt:lpstr>
      <vt:lpstr>Times New Roman</vt:lpstr>
      <vt:lpstr>UTM Alba Matter</vt:lpstr>
      <vt:lpstr>UTM American Sans</vt:lpstr>
      <vt:lpstr>UTM Brewers KT</vt:lpstr>
      <vt:lpstr>UTM Gradoo</vt:lpstr>
      <vt:lpstr>UTM Guanine</vt:lpstr>
      <vt:lpstr>UTM ViceroyJF</vt:lpstr>
      <vt:lpstr>包图简圆体</vt:lpstr>
      <vt:lpstr>Office Theme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ANH KHOA</cp:lastModifiedBy>
  <cp:revision>5</cp:revision>
  <dcterms:created xsi:type="dcterms:W3CDTF">2022-02-14T00:41:14Z</dcterms:created>
  <dcterms:modified xsi:type="dcterms:W3CDTF">2024-02-21T06:35:42Z</dcterms:modified>
</cp:coreProperties>
</file>