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95" r:id="rId4"/>
    <p:sldMasterId id="2147483700" r:id="rId5"/>
    <p:sldMasterId id="2147483705" r:id="rId6"/>
  </p:sldMasterIdLst>
  <p:notesMasterIdLst>
    <p:notesMasterId r:id="rId28"/>
  </p:notesMasterIdLst>
  <p:sldIdLst>
    <p:sldId id="256" r:id="rId7"/>
    <p:sldId id="258" r:id="rId8"/>
    <p:sldId id="267" r:id="rId9"/>
    <p:sldId id="268" r:id="rId10"/>
    <p:sldId id="269" r:id="rId11"/>
    <p:sldId id="270" r:id="rId12"/>
    <p:sldId id="318" r:id="rId13"/>
    <p:sldId id="271" r:id="rId14"/>
    <p:sldId id="272" r:id="rId15"/>
    <p:sldId id="273" r:id="rId16"/>
    <p:sldId id="274" r:id="rId17"/>
    <p:sldId id="299" r:id="rId18"/>
    <p:sldId id="283" r:id="rId19"/>
    <p:sldId id="8424" r:id="rId20"/>
    <p:sldId id="280" r:id="rId21"/>
    <p:sldId id="316" r:id="rId22"/>
    <p:sldId id="300" r:id="rId23"/>
    <p:sldId id="315" r:id="rId24"/>
    <p:sldId id="317" r:id="rId25"/>
    <p:sldId id="8425" r:id="rId26"/>
    <p:sldId id="8423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iBbb4Em9E4YcZkDkbclQM8QeIt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0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674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133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8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0368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872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4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421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233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56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58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030B-6962-4528-B2FC-7661874BD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84501-068D-4691-B423-315784C59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1E187-E4D5-4DE9-A4D1-E09B0A67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50193-9079-46A1-8EDD-15D9DFA9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A40F9-3526-4576-8596-3FB14432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4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ED766-463B-491C-8518-8FC008CE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879EA-F70A-4A03-A4DF-D94E16BD2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11876-EEAB-4B36-A3E7-902C1F985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56DE7-3085-414B-87BB-5B4EC7F9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EA44F-C2B8-4DA4-8215-9453B844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1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B3EB6-48A1-4A16-AB05-E2252305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A32EA-A7DF-4295-8F08-E8A9D96ED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0FD75-546D-4EB4-A7E3-2BCD2D607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B737-08FB-48B1-9DEA-6CF568133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4FEC1-A290-4F8F-9F9E-451F576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8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3133A-9BAF-445D-B29B-B9C3D7FFB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DDDAC-823C-49EB-9DD6-3D5B6F49A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DAAF9-246B-439F-9D4C-30A7E49F3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5E19F-9738-4C88-A0B8-C027A201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95810-73D9-430D-8628-4980B493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1A3E6-B1D3-4B6D-97C6-DC577F8C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3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DE1EC-4866-4106-B938-FA624DB5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D6EB5-C7E8-4430-A404-A3CC1105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5A771-E927-45BB-8762-280F734A9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977EB-F3B3-4EC9-AE9F-A08D433F1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5925F7-F46C-45A8-8C3B-BA6B2EE36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0CBFB3-44F9-4A7F-911B-5A61A019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849E80-9B5E-4DED-891C-490F194C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BC8FE-C864-4172-BF94-8F2BF723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08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15B2D-E66A-4A76-A97E-A140B23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CD531-92C3-4FE5-8195-07749C40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5B089-BBDB-418C-82D1-8492926D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821B9-C424-4589-B61E-083297E1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4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94C141-C624-4AED-A935-FDBE131E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962"/>
          <a:stretch/>
        </p:blipFill>
        <p:spPr>
          <a:xfrm>
            <a:off x="4267200" y="-814537"/>
            <a:ext cx="8316609" cy="767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24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D73F-8938-48A1-BCE6-8D82DD77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BA78C-6AAA-42DE-95C5-B129A56DA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76EDB-2754-4C56-88E1-A64F43C3D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6D6AB-5079-4ADA-AFCB-0C03620D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50588-735D-439E-89BF-160F86F7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21B42-997C-4834-A97A-B5D486B8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43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BDFC3-33D7-4A11-960A-D9AFB6A03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762D00-FB47-442F-9179-CEB4B1542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FDDCB-37E5-473A-A5CA-87B653215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A10CD-D6CF-45A3-B19C-CF6BD755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F1438-6680-421A-88B1-C50F862A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0DD2F-0739-407F-B01B-958D93B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0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6CA0B-CEB9-41EB-9F0F-F9B48D35B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9D139-4113-4282-8B6C-F848125EB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E4CB9-2585-47C5-ACBE-8501B4D2F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BF850-A131-45A9-BFF4-CF0F05F3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53269-86A3-43DB-A543-A0D3860F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204B4-4CAF-4C8F-B47B-62DFD97F5A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A1AC0-C0B1-441B-9249-FB8F6C9EA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A1B9D-06F5-40BF-95C0-81CB130FF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69849-3448-4E85-B3AF-C90E9D6F2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FA2AD-4247-4F20-B94C-62D3C6E1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52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5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1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5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3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7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6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2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37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31952"/>
            <a:ext cx="12192000" cy="6880224"/>
          </a:xfrm>
          <a:prstGeom prst="rect">
            <a:avLst/>
          </a:prstGeom>
        </p:spPr>
      </p:pic>
      <p:sp>
        <p:nvSpPr>
          <p:cNvPr id="7" name="矩形 8"/>
          <p:cNvSpPr/>
          <p:nvPr userDrawn="1"/>
        </p:nvSpPr>
        <p:spPr>
          <a:xfrm>
            <a:off x="190500" y="355397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47024"/>
      </p:ext>
    </p:extLst>
  </p:cSld>
  <p:clrMapOvr>
    <a:masterClrMapping/>
  </p:clrMapOvr>
  <p:transition spd="slow" advTm="3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8"/>
          <p:cNvSpPr/>
          <p:nvPr userDrawn="1"/>
        </p:nvSpPr>
        <p:spPr>
          <a:xfrm>
            <a:off x="190500" y="32067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-420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3538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62152233"/>
      </p:ext>
    </p:extLst>
  </p:cSld>
  <p:clrMapOvr>
    <a:masterClrMapping/>
  </p:clrMapOvr>
  <p:transition spd="slow" advTm="3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40839"/>
      </p:ext>
    </p:extLst>
  </p:cSld>
  <p:clrMapOvr>
    <a:masterClrMapping/>
  </p:clrMapOvr>
  <p:transition spd="slow" advTm="3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02340"/>
      </p:ext>
    </p:extLst>
  </p:cSld>
  <p:clrMapOvr>
    <a:masterClrMapping/>
  </p:clrMapOvr>
  <p:transition spd="slow" advTm="3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31952"/>
            <a:ext cx="12192000" cy="6880224"/>
          </a:xfrm>
          <a:prstGeom prst="rect">
            <a:avLst/>
          </a:prstGeom>
        </p:spPr>
      </p:pic>
      <p:sp>
        <p:nvSpPr>
          <p:cNvPr id="7" name="矩形 8"/>
          <p:cNvSpPr/>
          <p:nvPr userDrawn="1"/>
        </p:nvSpPr>
        <p:spPr>
          <a:xfrm>
            <a:off x="190500" y="355397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439431"/>
      </p:ext>
    </p:extLst>
  </p:cSld>
  <p:clrMapOvr>
    <a:masterClrMapping/>
  </p:clrMapOvr>
  <p:transition spd="slow" advTm="3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8"/>
          <p:cNvSpPr/>
          <p:nvPr userDrawn="1"/>
        </p:nvSpPr>
        <p:spPr>
          <a:xfrm>
            <a:off x="190500" y="32067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-420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3538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85782179"/>
      </p:ext>
    </p:extLst>
  </p:cSld>
  <p:clrMapOvr>
    <a:masterClrMapping/>
  </p:clrMapOvr>
  <p:transition spd="slow" advTm="3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818416"/>
      </p:ext>
    </p:extLst>
  </p:cSld>
  <p:clrMapOvr>
    <a:masterClrMapping/>
  </p:clrMapOvr>
  <p:transition spd="slow" advTm="3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79721"/>
      </p:ext>
    </p:extLst>
  </p:cSld>
  <p:clrMapOvr>
    <a:masterClrMapping/>
  </p:clrMapOvr>
  <p:transition spd="slow" advTm="3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31952"/>
            <a:ext cx="12192000" cy="6880224"/>
          </a:xfrm>
          <a:prstGeom prst="rect">
            <a:avLst/>
          </a:prstGeom>
        </p:spPr>
      </p:pic>
      <p:sp>
        <p:nvSpPr>
          <p:cNvPr id="7" name="矩形 8"/>
          <p:cNvSpPr/>
          <p:nvPr userDrawn="1"/>
        </p:nvSpPr>
        <p:spPr>
          <a:xfrm>
            <a:off x="190500" y="355397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-420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3538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7028212"/>
      </p:ext>
    </p:extLst>
  </p:cSld>
  <p:clrMapOvr>
    <a:masterClrMapping/>
  </p:clrMapOvr>
  <p:transition spd="slow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8"/>
          <p:cNvSpPr/>
          <p:nvPr userDrawn="1"/>
        </p:nvSpPr>
        <p:spPr>
          <a:xfrm>
            <a:off x="190500" y="32067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-420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3538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7933918"/>
      </p:ext>
    </p:extLst>
  </p:cSld>
  <p:clrMapOvr>
    <a:masterClrMapping/>
  </p:clrMapOvr>
  <p:transition spd="slow" advTm="3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359394"/>
      </p:ext>
    </p:extLst>
  </p:cSld>
  <p:clrMapOvr>
    <a:masterClrMapping/>
  </p:clrMapOvr>
  <p:transition spd="slow" advTm="3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175975"/>
      </p:ext>
    </p:extLst>
  </p:cSld>
  <p:clrMapOvr>
    <a:masterClrMapping/>
  </p:clrMapOvr>
  <p:transition spd="slow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hyperlink" Target="https://www.facebook.com/teamKTUTS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287151-25B8-4FED-9BD6-13E064ABF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5F39F-E441-41B0-9E54-6CCFDB3ED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E907A-9B79-4D90-935B-DF478ADB8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3AF91-4341-4DEC-A2DE-79DDD859F8C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1B82-436D-4361-B884-E7D4AE384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089BB-33F9-4DBE-A46B-53910FD9E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1C4B2-8387-4169-B228-C42B8053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8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A6FC2A-53BB-487A-B605-86BDC4EDD5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0" y="12639336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E7CC85-A41D-4EC7-930E-1E1E2A9BF7D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1345198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C25F08-8CAF-40B7-AAD1-16260409CF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-12516973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6C1016-A15A-4CE1-B278-CC800B8D1B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DB110B-F667-4168-931D-9B07B17979C2}"/>
              </a:ext>
            </a:extLst>
          </p:cNvPr>
          <p:cNvSpPr txBox="1"/>
          <p:nvPr userDrawn="1"/>
        </p:nvSpPr>
        <p:spPr>
          <a:xfrm>
            <a:off x="1896358" y="106498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long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134778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DA00C5-4886-40F3-A784-7C9A23B2B3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602255-8B6E-4431-82C5-79C3730BD7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48CB61-B25D-4602-9DBD-F32437494B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5709B5-9C10-4B9F-93B9-D69B011BCA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0FBDA5-A31D-473D-87A4-9974F382631C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6D9862-DE5C-4275-9D0F-D6025F39F6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8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transition spd="slow" advTm="3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-420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DA00C5-4886-40F3-A784-7C9A23B2B3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602255-8B6E-4431-82C5-79C3730BD7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48CB61-B25D-4602-9DBD-F32437494B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5709B5-9C10-4B9F-93B9-D69B011BCA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0FBDA5-A31D-473D-87A4-9974F382631C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6D9862-DE5C-4275-9D0F-D6025F39F6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transition spd="slow" advTm="3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-420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DA00C5-4886-40F3-A784-7C9A23B2B3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602255-8B6E-4431-82C5-79C3730BD7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48CB61-B25D-4602-9DBD-F32437494B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5709B5-9C10-4B9F-93B9-D69B011BCA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0FBDA5-A31D-473D-87A4-9974F382631C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6D9862-DE5C-4275-9D0F-D6025F39F6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8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transition spd="slow" advTm="3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"/>
          <p:cNvGrpSpPr/>
          <p:nvPr/>
        </p:nvGrpSpPr>
        <p:grpSpPr>
          <a:xfrm>
            <a:off x="1405443" y="2381613"/>
            <a:ext cx="1500780" cy="3006376"/>
            <a:chOff x="2296163" y="1218112"/>
            <a:chExt cx="2394267" cy="4652009"/>
          </a:xfrm>
        </p:grpSpPr>
        <p:pic>
          <p:nvPicPr>
            <p:cNvPr id="92" name="Google Shape;92;p1" descr="A picture containing leaf, plant, fer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r="74759"/>
            <a:stretch/>
          </p:blipFill>
          <p:spPr>
            <a:xfrm>
              <a:off x="3995385" y="1218112"/>
              <a:ext cx="695045" cy="1934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A picture containing toy, doll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296163" y="2522764"/>
              <a:ext cx="1941467" cy="33473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" name="Google Shape;95;p1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372" y="384873"/>
            <a:ext cx="1229857" cy="12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A picture containing text, dar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5966">
            <a:off x="3586806" y="4970412"/>
            <a:ext cx="3729822" cy="116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A picture containing text, to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980105">
            <a:off x="8919676" y="3516475"/>
            <a:ext cx="4292020" cy="46533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6D69EA-ED6F-4319-AEBC-1870BA941261}"/>
              </a:ext>
            </a:extLst>
          </p:cNvPr>
          <p:cNvGrpSpPr/>
          <p:nvPr/>
        </p:nvGrpSpPr>
        <p:grpSpPr>
          <a:xfrm>
            <a:off x="2648674" y="773115"/>
            <a:ext cx="6894652" cy="1895165"/>
            <a:chOff x="2616709" y="2677290"/>
            <a:chExt cx="6894652" cy="1895165"/>
          </a:xfrm>
        </p:grpSpPr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B4AC068A-A438-4237-BCA7-DE88D8702B4D}"/>
                </a:ext>
              </a:extLst>
            </p:cNvPr>
            <p:cNvSpPr txBox="1"/>
            <p:nvPr/>
          </p:nvSpPr>
          <p:spPr>
            <a:xfrm>
              <a:off x="2616709" y="2677290"/>
              <a:ext cx="6830716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altLang="zh-CN" sz="11500" kern="1200" dirty="0" err="1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Hạt</a:t>
              </a:r>
              <a:r>
                <a:rPr lang="en-US" altLang="zh-CN" sz="11500" kern="1200" dirty="0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lang="en-US" altLang="zh-CN" sz="11500" kern="1200" dirty="0" err="1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thóc</a:t>
              </a:r>
              <a:endParaRPr lang="zh-CN" altLang="en-US" sz="11500" kern="1200" dirty="0">
                <a:solidFill>
                  <a:srgbClr val="F8C7A5"/>
                </a:solidFill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12" name="文本框 6">
              <a:extLst>
                <a:ext uri="{FF2B5EF4-FFF2-40B4-BE49-F238E27FC236}">
                  <a16:creationId xmlns:a16="http://schemas.microsoft.com/office/drawing/2014/main" id="{C6E6E4B6-23A9-43F4-AED3-8E4E93D69E37}"/>
                </a:ext>
              </a:extLst>
            </p:cNvPr>
            <p:cNvSpPr txBox="1"/>
            <p:nvPr/>
          </p:nvSpPr>
          <p:spPr>
            <a:xfrm>
              <a:off x="2680645" y="2710407"/>
              <a:ext cx="6830716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altLang="zh-CN" sz="11500" kern="1200" dirty="0" err="1">
                  <a:solidFill>
                    <a:schemeClr val="accent2">
                      <a:lumMod val="75000"/>
                    </a:schemeClr>
                  </a:solidFill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Hạt</a:t>
              </a:r>
              <a:r>
                <a:rPr lang="en-US" altLang="zh-CN" sz="11500" kern="1200" dirty="0">
                  <a:solidFill>
                    <a:schemeClr val="accent2">
                      <a:lumMod val="75000"/>
                    </a:schemeClr>
                  </a:solidFill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lang="en-US" altLang="zh-CN" sz="11500" kern="1200" dirty="0" err="1">
                  <a:solidFill>
                    <a:schemeClr val="accent2">
                      <a:lumMod val="75000"/>
                    </a:schemeClr>
                  </a:solidFill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thóc</a:t>
              </a:r>
              <a:endParaRPr lang="zh-CN" altLang="en-US" sz="11500" kern="1200" dirty="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  <p:pic>
        <p:nvPicPr>
          <p:cNvPr id="94" name="Google Shape;94;p1" descr="A picture containing plant, leaf, fern, orchid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r="44212"/>
          <a:stretch/>
        </p:blipFill>
        <p:spPr>
          <a:xfrm>
            <a:off x="-18418" y="2698661"/>
            <a:ext cx="4509195" cy="4159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6;p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B240CCE-C0EC-4F26-B53F-C7BE3C49DB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2755" y="3270143"/>
            <a:ext cx="12317510" cy="48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8E64E4-0988-4B36-8E94-99F8177CB6EF}"/>
              </a:ext>
            </a:extLst>
          </p:cNvPr>
          <p:cNvSpPr/>
          <p:nvPr/>
        </p:nvSpPr>
        <p:spPr>
          <a:xfrm>
            <a:off x="2526679" y="1558640"/>
            <a:ext cx="7138642" cy="17115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29756"/>
              </a:avLst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9900" kern="1200" dirty="0" err="1">
                <a:ln w="0"/>
                <a:solidFill>
                  <a:srgbClr val="336F5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Luyện</a:t>
            </a:r>
            <a:r>
              <a:rPr lang="en-US" sz="19900" kern="1200" dirty="0">
                <a:ln w="0"/>
                <a:solidFill>
                  <a:srgbClr val="336F5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 </a:t>
            </a:r>
            <a:r>
              <a:rPr lang="en-US" sz="19900" kern="1200" dirty="0" err="1">
                <a:ln w="0"/>
                <a:solidFill>
                  <a:srgbClr val="336F5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đọc</a:t>
            </a:r>
            <a:r>
              <a:rPr lang="en-US" sz="19900" kern="1200" dirty="0">
                <a:ln w="0"/>
                <a:solidFill>
                  <a:srgbClr val="336F5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 </a:t>
            </a:r>
            <a:r>
              <a:rPr lang="en-US" sz="19900" kern="1200" dirty="0" err="1">
                <a:ln w="0"/>
                <a:solidFill>
                  <a:srgbClr val="336F5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nhóm</a:t>
            </a:r>
            <a:endParaRPr lang="en-US" sz="19900" kern="1200" dirty="0">
              <a:ln w="0"/>
              <a:solidFill>
                <a:srgbClr val="336F5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VN Banh Mi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7C3E5-20E1-4CB2-8AB1-0167E45AD5AF}"/>
              </a:ext>
            </a:extLst>
          </p:cNvPr>
          <p:cNvSpPr txBox="1"/>
          <p:nvPr/>
        </p:nvSpPr>
        <p:spPr>
          <a:xfrm>
            <a:off x="3011858" y="0"/>
            <a:ext cx="616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Hạt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thóc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AFCBAE-8F69-43B4-A68E-202A4DF45518}"/>
              </a:ext>
            </a:extLst>
          </p:cNvPr>
          <p:cNvGrpSpPr/>
          <p:nvPr/>
        </p:nvGrpSpPr>
        <p:grpSpPr>
          <a:xfrm>
            <a:off x="569265" y="891710"/>
            <a:ext cx="9555257" cy="6011465"/>
            <a:chOff x="569265" y="891710"/>
            <a:chExt cx="9555257" cy="60114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D3A301-06E0-40AA-8DD9-829E1DD90B67}"/>
                </a:ext>
              </a:extLst>
            </p:cNvPr>
            <p:cNvSpPr txBox="1"/>
            <p:nvPr/>
          </p:nvSpPr>
          <p:spPr>
            <a:xfrm>
              <a:off x="569265" y="891710"/>
              <a:ext cx="4833836" cy="267765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thóc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ra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đồng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Giấu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chuyện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đời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54114E-FB5E-4967-92A1-F625436CEB71}"/>
                </a:ext>
              </a:extLst>
            </p:cNvPr>
            <p:cNvSpPr txBox="1"/>
            <p:nvPr/>
          </p:nvSpPr>
          <p:spPr>
            <a:xfrm>
              <a:off x="5403101" y="891710"/>
              <a:ext cx="4721421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trải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mùa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dị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xưa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582A4C-D707-4656-92B7-5F171E5AA780}"/>
                </a:ext>
              </a:extLst>
            </p:cNvPr>
            <p:cNvSpPr txBox="1"/>
            <p:nvPr/>
          </p:nvSpPr>
          <p:spPr>
            <a:xfrm>
              <a:off x="569265" y="3667353"/>
              <a:ext cx="4467430" cy="258949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sớm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uống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giọt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mai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lũ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chịu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thiên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tai.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7823D8-7B29-4B6F-AFED-9758DF4054BA}"/>
                </a:ext>
              </a:extLst>
            </p:cNvPr>
            <p:cNvSpPr txBox="1"/>
            <p:nvPr/>
          </p:nvSpPr>
          <p:spPr>
            <a:xfrm>
              <a:off x="5403101" y="3667353"/>
              <a:ext cx="4721421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thóc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cười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Nhưng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Vì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nuôi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Hoài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Chung)</a:t>
              </a:r>
            </a:p>
          </p:txBody>
        </p:sp>
      </p:grpSp>
      <p:grpSp>
        <p:nvGrpSpPr>
          <p:cNvPr id="10" name="Google Shape;116;p4">
            <a:extLst>
              <a:ext uri="{FF2B5EF4-FFF2-40B4-BE49-F238E27FC236}">
                <a16:creationId xmlns:a16="http://schemas.microsoft.com/office/drawing/2014/main" id="{4D59D3F0-78BE-46B7-B94C-92F68F68248D}"/>
              </a:ext>
            </a:extLst>
          </p:cNvPr>
          <p:cNvGrpSpPr/>
          <p:nvPr/>
        </p:nvGrpSpPr>
        <p:grpSpPr>
          <a:xfrm>
            <a:off x="9712544" y="118837"/>
            <a:ext cx="2714301" cy="646892"/>
            <a:chOff x="2519342" y="343499"/>
            <a:chExt cx="7547212" cy="757942"/>
          </a:xfrm>
        </p:grpSpPr>
        <p:pic>
          <p:nvPicPr>
            <p:cNvPr id="11" name="Google Shape;117;p4">
              <a:extLst>
                <a:ext uri="{FF2B5EF4-FFF2-40B4-BE49-F238E27FC236}">
                  <a16:creationId xmlns:a16="http://schemas.microsoft.com/office/drawing/2014/main" id="{07961790-E64A-4422-998D-0C830F1EC55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8;p4">
              <a:extLst>
                <a:ext uri="{FF2B5EF4-FFF2-40B4-BE49-F238E27FC236}">
                  <a16:creationId xmlns:a16="http://schemas.microsoft.com/office/drawing/2014/main" id="{9C6DF988-EE1C-48DD-AF28-52A682A07B0A}"/>
                </a:ext>
              </a:extLst>
            </p:cNvPr>
            <p:cNvSpPr txBox="1"/>
            <p:nvPr/>
          </p:nvSpPr>
          <p:spPr>
            <a:xfrm>
              <a:off x="2519342" y="392782"/>
              <a:ext cx="7547212" cy="649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Đọc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toàn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bài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727B022-C5CD-424D-B6A6-C5D100320BD2}"/>
              </a:ext>
            </a:extLst>
          </p:cNvPr>
          <p:cNvSpPr/>
          <p:nvPr/>
        </p:nvSpPr>
        <p:spPr>
          <a:xfrm>
            <a:off x="29619" y="1013061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67C719-D4BF-4D0B-81FD-EC70C83756EB}"/>
              </a:ext>
            </a:extLst>
          </p:cNvPr>
          <p:cNvSpPr/>
          <p:nvPr/>
        </p:nvSpPr>
        <p:spPr>
          <a:xfrm>
            <a:off x="29619" y="3818995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E1BE2B-F17E-48AB-9B4C-738F507FF0FE}"/>
              </a:ext>
            </a:extLst>
          </p:cNvPr>
          <p:cNvSpPr/>
          <p:nvPr/>
        </p:nvSpPr>
        <p:spPr>
          <a:xfrm>
            <a:off x="4863455" y="1013061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F0126-2E06-4154-83EC-B1DF8EC7175A}"/>
              </a:ext>
            </a:extLst>
          </p:cNvPr>
          <p:cNvSpPr/>
          <p:nvPr/>
        </p:nvSpPr>
        <p:spPr>
          <a:xfrm>
            <a:off x="4863455" y="3818995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4776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6010634" y="1282797"/>
            <a:ext cx="6416397" cy="57034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1267635"/>
            <a:ext cx="12192000" cy="360161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386" y="-1780371"/>
            <a:ext cx="6096012" cy="60960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35031" y="2209661"/>
            <a:ext cx="11665823" cy="1460860"/>
            <a:chOff x="0" y="1316016"/>
            <a:chExt cx="11933724" cy="1460860"/>
          </a:xfrm>
        </p:grpSpPr>
        <p:sp>
          <p:nvSpPr>
            <p:cNvPr id="14" name="TextBox 13"/>
            <p:cNvSpPr txBox="1"/>
            <p:nvPr/>
          </p:nvSpPr>
          <p:spPr>
            <a:xfrm>
              <a:off x="0" y="1330326"/>
              <a:ext cx="1193372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TRẢ LỜI CÂU HỎI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2538" y="1316016"/>
              <a:ext cx="1141962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424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TRẢ LỜI CÂU HỎI 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80" y="3830276"/>
            <a:ext cx="4297083" cy="34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71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19328" y="4399266"/>
            <a:ext cx="13223237" cy="2458734"/>
            <a:chOff x="-619328" y="4399266"/>
            <a:chExt cx="13223237" cy="24587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-619328" y="4399266"/>
              <a:ext cx="6018776" cy="245873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3485252" y="4399266"/>
              <a:ext cx="6018776" cy="24587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6585133" y="4399266"/>
              <a:ext cx="6018776" cy="245873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8F41BCF-1D5C-4B67-BB1D-4876D56B2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572" y="3545635"/>
            <a:ext cx="3601848" cy="3601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B22645-0F60-4E59-BDE9-B61CB1305C4A}"/>
              </a:ext>
            </a:extLst>
          </p:cNvPr>
          <p:cNvSpPr txBox="1"/>
          <p:nvPr/>
        </p:nvSpPr>
        <p:spPr>
          <a:xfrm>
            <a:off x="1926634" y="576733"/>
            <a:ext cx="8338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được sinh ra ở đâu?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Google Shape;115;p4">
            <a:extLst>
              <a:ext uri="{FF2B5EF4-FFF2-40B4-BE49-F238E27FC236}">
                <a16:creationId xmlns:a16="http://schemas.microsoft.com/office/drawing/2014/main" id="{CEEAED64-91C2-4FCD-8419-91401300D237}"/>
              </a:ext>
            </a:extLst>
          </p:cNvPr>
          <p:cNvSpPr/>
          <p:nvPr/>
        </p:nvSpPr>
        <p:spPr>
          <a:xfrm>
            <a:off x="502919" y="1926697"/>
            <a:ext cx="11186159" cy="161893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Hạt</a:t>
            </a:r>
            <a:r>
              <a:rPr lang="en-US" sz="48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thóc</a:t>
            </a:r>
            <a:r>
              <a:rPr lang="en-US" sz="48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-US" sz="48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sinh</a:t>
            </a:r>
            <a:r>
              <a:rPr lang="en-US" sz="48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ra </a:t>
            </a:r>
            <a:r>
              <a:rPr lang="en-US" sz="4800" b="0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48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cánh</a:t>
            </a:r>
            <a:r>
              <a:rPr lang="en-US" sz="48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đồng</a:t>
            </a:r>
            <a:r>
              <a:rPr lang="en-US" sz="48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8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66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475864" y="380009"/>
            <a:ext cx="1114074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2. Những câu thơ nào cho thấy hạt thóc trải qua nhiều khó khăn?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619328" y="4399266"/>
            <a:ext cx="13223237" cy="2458734"/>
            <a:chOff x="-619328" y="4399266"/>
            <a:chExt cx="13223237" cy="24587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-619328" y="4399266"/>
              <a:ext cx="6018776" cy="245873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3485252" y="4399266"/>
              <a:ext cx="6018776" cy="24587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6585133" y="4399266"/>
              <a:ext cx="6018776" cy="245873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F5DA82-AC9E-4335-BBFD-C635B78B2FCF}"/>
              </a:ext>
            </a:extLst>
          </p:cNvPr>
          <p:cNvSpPr txBox="1"/>
          <p:nvPr/>
        </p:nvSpPr>
        <p:spPr>
          <a:xfrm>
            <a:off x="3485252" y="2120365"/>
            <a:ext cx="6535990" cy="19850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bão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lũ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Tôi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chịu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thiên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5890563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56;p8">
            <a:extLst>
              <a:ext uri="{FF2B5EF4-FFF2-40B4-BE49-F238E27FC236}">
                <a16:creationId xmlns:a16="http://schemas.microsoft.com/office/drawing/2014/main" id="{F0E8F0AF-7C83-4B67-B3E1-B070165F3E16}"/>
              </a:ext>
            </a:extLst>
          </p:cNvPr>
          <p:cNvGrpSpPr/>
          <p:nvPr/>
        </p:nvGrpSpPr>
        <p:grpSpPr>
          <a:xfrm>
            <a:off x="414581" y="371220"/>
            <a:ext cx="10990880" cy="977132"/>
            <a:chOff x="1593743" y="154244"/>
            <a:chExt cx="10990880" cy="977132"/>
          </a:xfrm>
        </p:grpSpPr>
        <p:sp>
          <p:nvSpPr>
            <p:cNvPr id="10" name="Google Shape;157;p8">
              <a:extLst>
                <a:ext uri="{FF2B5EF4-FFF2-40B4-BE49-F238E27FC236}">
                  <a16:creationId xmlns:a16="http://schemas.microsoft.com/office/drawing/2014/main" id="{8AEAD449-357C-484E-81F6-36992E124AA6}"/>
                </a:ext>
              </a:extLst>
            </p:cNvPr>
            <p:cNvSpPr/>
            <p:nvPr/>
          </p:nvSpPr>
          <p:spPr>
            <a:xfrm>
              <a:off x="2305358" y="464949"/>
              <a:ext cx="10279265" cy="666427"/>
            </a:xfrm>
            <a:custGeom>
              <a:avLst/>
              <a:gdLst/>
              <a:ahLst/>
              <a:cxnLst/>
              <a:rect l="l" t="t" r="r" b="b"/>
              <a:pathLst>
                <a:path w="10279265" h="666427" fill="none" extrusionOk="0">
                  <a:moveTo>
                    <a:pt x="0" y="111073"/>
                  </a:moveTo>
                  <a:cubicBezTo>
                    <a:pt x="-5114" y="42489"/>
                    <a:pt x="39370" y="3529"/>
                    <a:pt x="111073" y="0"/>
                  </a:cubicBezTo>
                  <a:cubicBezTo>
                    <a:pt x="1539085" y="-92351"/>
                    <a:pt x="9146026" y="104030"/>
                    <a:pt x="10168192" y="0"/>
                  </a:cubicBezTo>
                  <a:cubicBezTo>
                    <a:pt x="10226210" y="3889"/>
                    <a:pt x="10284508" y="39179"/>
                    <a:pt x="10279265" y="111073"/>
                  </a:cubicBezTo>
                  <a:cubicBezTo>
                    <a:pt x="10262547" y="276094"/>
                    <a:pt x="10308017" y="430720"/>
                    <a:pt x="10279265" y="555354"/>
                  </a:cubicBezTo>
                  <a:cubicBezTo>
                    <a:pt x="10278672" y="625520"/>
                    <a:pt x="10225645" y="660574"/>
                    <a:pt x="10168192" y="666427"/>
                  </a:cubicBezTo>
                  <a:cubicBezTo>
                    <a:pt x="7387131" y="529801"/>
                    <a:pt x="5088966" y="657604"/>
                    <a:pt x="111073" y="666427"/>
                  </a:cubicBezTo>
                  <a:cubicBezTo>
                    <a:pt x="50120" y="658785"/>
                    <a:pt x="1007" y="618611"/>
                    <a:pt x="0" y="555354"/>
                  </a:cubicBezTo>
                  <a:cubicBezTo>
                    <a:pt x="-30736" y="387140"/>
                    <a:pt x="-8747" y="156592"/>
                    <a:pt x="0" y="111073"/>
                  </a:cubicBezTo>
                  <a:close/>
                </a:path>
                <a:path w="10279265" h="666427" extrusionOk="0">
                  <a:moveTo>
                    <a:pt x="0" y="111073"/>
                  </a:moveTo>
                  <a:cubicBezTo>
                    <a:pt x="1179" y="55943"/>
                    <a:pt x="45500" y="-6484"/>
                    <a:pt x="111073" y="0"/>
                  </a:cubicBezTo>
                  <a:cubicBezTo>
                    <a:pt x="3235652" y="-168373"/>
                    <a:pt x="9136815" y="-141978"/>
                    <a:pt x="10168192" y="0"/>
                  </a:cubicBezTo>
                  <a:cubicBezTo>
                    <a:pt x="10227088" y="2829"/>
                    <a:pt x="10282230" y="48188"/>
                    <a:pt x="10279265" y="111073"/>
                  </a:cubicBezTo>
                  <a:cubicBezTo>
                    <a:pt x="10243510" y="304067"/>
                    <a:pt x="10278647" y="414721"/>
                    <a:pt x="10279265" y="555354"/>
                  </a:cubicBezTo>
                  <a:cubicBezTo>
                    <a:pt x="10278040" y="618559"/>
                    <a:pt x="10231820" y="667773"/>
                    <a:pt x="10168192" y="666427"/>
                  </a:cubicBezTo>
                  <a:cubicBezTo>
                    <a:pt x="7162416" y="754328"/>
                    <a:pt x="3716274" y="770147"/>
                    <a:pt x="111073" y="666427"/>
                  </a:cubicBezTo>
                  <a:cubicBezTo>
                    <a:pt x="46885" y="670324"/>
                    <a:pt x="1159" y="618343"/>
                    <a:pt x="0" y="555354"/>
                  </a:cubicBezTo>
                  <a:cubicBezTo>
                    <a:pt x="9039" y="420709"/>
                    <a:pt x="-28825" y="176218"/>
                    <a:pt x="0" y="111073"/>
                  </a:cubicBezTo>
                  <a:close/>
                </a:path>
              </a:pathLst>
            </a:custGeom>
            <a:solidFill>
              <a:srgbClr val="FEE5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58;p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A406AFA-880D-4705-AA07-B21DA34E5F3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93743" y="154244"/>
              <a:ext cx="910510" cy="9771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159;p8">
            <a:extLst>
              <a:ext uri="{FF2B5EF4-FFF2-40B4-BE49-F238E27FC236}">
                <a16:creationId xmlns:a16="http://schemas.microsoft.com/office/drawing/2014/main" id="{AE1D82E2-CEC3-492D-8252-740D4DCE1D35}"/>
              </a:ext>
            </a:extLst>
          </p:cNvPr>
          <p:cNvSpPr txBox="1"/>
          <p:nvPr/>
        </p:nvSpPr>
        <p:spPr>
          <a:xfrm>
            <a:off x="1499460" y="636169"/>
            <a:ext cx="9906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4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Hạt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thóc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quý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giá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4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09D819-AEA4-4916-84CC-E3EC608CC5AC}"/>
              </a:ext>
            </a:extLst>
          </p:cNvPr>
          <p:cNvSpPr/>
          <p:nvPr/>
        </p:nvSpPr>
        <p:spPr>
          <a:xfrm>
            <a:off x="279816" y="1654760"/>
            <a:ext cx="11632367" cy="1558977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Hạt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thóc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quý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giá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với</a:t>
            </a:r>
            <a:r>
              <a:rPr lang="en-US" sz="3600" dirty="0">
                <a:solidFill>
                  <a:srgbClr val="C00000"/>
                </a:solidFill>
              </a:rPr>
              <a:t> con </a:t>
            </a:r>
            <a:r>
              <a:rPr lang="en-US" sz="3600" dirty="0" err="1">
                <a:solidFill>
                  <a:srgbClr val="C00000"/>
                </a:solidFill>
              </a:rPr>
              <a:t>người</a:t>
            </a:r>
            <a:r>
              <a:rPr lang="en-US" sz="3600" dirty="0">
                <a:solidFill>
                  <a:srgbClr val="C00000"/>
                </a:solidFill>
              </a:rPr>
              <a:t> ở </a:t>
            </a:r>
            <a:r>
              <a:rPr lang="en-US" sz="3600" dirty="0" err="1">
                <a:solidFill>
                  <a:srgbClr val="C00000"/>
                </a:solidFill>
              </a:rPr>
              <a:t>chỗ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nó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nuôi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sống</a:t>
            </a:r>
            <a:r>
              <a:rPr lang="en-US" sz="3600" dirty="0">
                <a:solidFill>
                  <a:srgbClr val="C00000"/>
                </a:solidFill>
              </a:rPr>
              <a:t> con </a:t>
            </a:r>
            <a:r>
              <a:rPr lang="en-US" sz="3600" dirty="0" err="1">
                <a:solidFill>
                  <a:srgbClr val="C00000"/>
                </a:solidFill>
              </a:rPr>
              <a:t>người</a:t>
            </a:r>
            <a:r>
              <a:rPr lang="en-US" sz="3600" dirty="0">
                <a:solidFill>
                  <a:srgbClr val="C00000"/>
                </a:solidFill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46478-CE40-422A-AC3F-7774A2A2D382}"/>
              </a:ext>
            </a:extLst>
          </p:cNvPr>
          <p:cNvGrpSpPr/>
          <p:nvPr/>
        </p:nvGrpSpPr>
        <p:grpSpPr>
          <a:xfrm>
            <a:off x="-401744" y="3644264"/>
            <a:ext cx="12593744" cy="3578851"/>
            <a:chOff x="-602518" y="3586348"/>
            <a:chExt cx="12593744" cy="35788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03E40F-AF75-41F7-B8BA-620F918DB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-602518" y="4056434"/>
              <a:ext cx="6858000" cy="28015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A3D3E0-7666-412A-89B8-AC40A992C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3402035" y="4122949"/>
              <a:ext cx="6858000" cy="2801566"/>
            </a:xfrm>
            <a:prstGeom prst="rect">
              <a:avLst/>
            </a:prstGeom>
          </p:spPr>
        </p:pic>
        <p:pic>
          <p:nvPicPr>
            <p:cNvPr id="17" name="图片 1">
              <a:extLst>
                <a:ext uri="{FF2B5EF4-FFF2-40B4-BE49-F238E27FC236}">
                  <a16:creationId xmlns:a16="http://schemas.microsoft.com/office/drawing/2014/main" id="{EB6870D3-12EB-4053-8F7B-0D20C1C1B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6296"/>
            <a:stretch/>
          </p:blipFill>
          <p:spPr>
            <a:xfrm>
              <a:off x="8035047" y="3586348"/>
              <a:ext cx="3956179" cy="3578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54574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7C3E5-20E1-4CB2-8AB1-0167E45AD5AF}"/>
              </a:ext>
            </a:extLst>
          </p:cNvPr>
          <p:cNvSpPr txBox="1"/>
          <p:nvPr/>
        </p:nvSpPr>
        <p:spPr>
          <a:xfrm>
            <a:off x="1068617" y="837109"/>
            <a:ext cx="616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Hạt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thóc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AFCBAE-8F69-43B4-A68E-202A4DF45518}"/>
              </a:ext>
            </a:extLst>
          </p:cNvPr>
          <p:cNvGrpSpPr/>
          <p:nvPr/>
        </p:nvGrpSpPr>
        <p:grpSpPr>
          <a:xfrm>
            <a:off x="569265" y="1446340"/>
            <a:ext cx="9555257" cy="5365134"/>
            <a:chOff x="569265" y="891710"/>
            <a:chExt cx="9555257" cy="53651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D3A301-06E0-40AA-8DD9-829E1DD90B67}"/>
                </a:ext>
              </a:extLst>
            </p:cNvPr>
            <p:cNvSpPr txBox="1"/>
            <p:nvPr/>
          </p:nvSpPr>
          <p:spPr>
            <a:xfrm>
              <a:off x="569265" y="891710"/>
              <a:ext cx="4833836" cy="267765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thóc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ra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đồng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Giấu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chuyện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đời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54114E-FB5E-4967-92A1-F625436CEB71}"/>
                </a:ext>
              </a:extLst>
            </p:cNvPr>
            <p:cNvSpPr txBox="1"/>
            <p:nvPr/>
          </p:nvSpPr>
          <p:spPr>
            <a:xfrm>
              <a:off x="5403101" y="891710"/>
              <a:ext cx="4721421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trải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mùa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dị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xưa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582A4C-D707-4656-92B7-5F171E5AA780}"/>
                </a:ext>
              </a:extLst>
            </p:cNvPr>
            <p:cNvSpPr txBox="1"/>
            <p:nvPr/>
          </p:nvSpPr>
          <p:spPr>
            <a:xfrm>
              <a:off x="569265" y="3667353"/>
              <a:ext cx="4467430" cy="258949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sớm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uống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giọt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mai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lũ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chịu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thiên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tai.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7823D8-7B29-4B6F-AFED-9758DF4054BA}"/>
                </a:ext>
              </a:extLst>
            </p:cNvPr>
            <p:cNvSpPr txBox="1"/>
            <p:nvPr/>
          </p:nvSpPr>
          <p:spPr>
            <a:xfrm>
              <a:off x="5403101" y="3667353"/>
              <a:ext cx="4721421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thóc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cười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Nhưng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Vì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nuôi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727B022-C5CD-424D-B6A6-C5D100320BD2}"/>
              </a:ext>
            </a:extLst>
          </p:cNvPr>
          <p:cNvSpPr/>
          <p:nvPr/>
        </p:nvSpPr>
        <p:spPr>
          <a:xfrm>
            <a:off x="29619" y="1567691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67C719-D4BF-4D0B-81FD-EC70C83756EB}"/>
              </a:ext>
            </a:extLst>
          </p:cNvPr>
          <p:cNvSpPr/>
          <p:nvPr/>
        </p:nvSpPr>
        <p:spPr>
          <a:xfrm>
            <a:off x="29619" y="4373625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E1BE2B-F17E-48AB-9B4C-738F507FF0FE}"/>
              </a:ext>
            </a:extLst>
          </p:cNvPr>
          <p:cNvSpPr/>
          <p:nvPr/>
        </p:nvSpPr>
        <p:spPr>
          <a:xfrm>
            <a:off x="4863455" y="1567691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F0126-2E06-4154-83EC-B1DF8EC7175A}"/>
              </a:ext>
            </a:extLst>
          </p:cNvPr>
          <p:cNvSpPr/>
          <p:nvPr/>
        </p:nvSpPr>
        <p:spPr>
          <a:xfrm>
            <a:off x="4863455" y="4373625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0717FA-A92F-4FDB-B290-60B238171072}"/>
              </a:ext>
            </a:extLst>
          </p:cNvPr>
          <p:cNvSpPr/>
          <p:nvPr/>
        </p:nvSpPr>
        <p:spPr>
          <a:xfrm>
            <a:off x="-1357463" y="-321940"/>
            <a:ext cx="11632367" cy="155897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4. </a:t>
            </a:r>
            <a:r>
              <a:rPr lang="en-US" sz="4000" b="1" dirty="0" err="1">
                <a:solidFill>
                  <a:srgbClr val="C00000"/>
                </a:solidFill>
              </a:rPr>
              <a:t>Em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thích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nhất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câu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thơ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nào</a:t>
            </a:r>
            <a:r>
              <a:rPr lang="en-US" sz="4000" b="1" dirty="0">
                <a:solidFill>
                  <a:srgbClr val="C00000"/>
                </a:solidFill>
              </a:rPr>
              <a:t>? </a:t>
            </a:r>
            <a:r>
              <a:rPr lang="en-US" sz="4000" b="1" dirty="0" err="1">
                <a:solidFill>
                  <a:srgbClr val="C00000"/>
                </a:solidFill>
              </a:rPr>
              <a:t>Vì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sao</a:t>
            </a:r>
            <a:r>
              <a:rPr lang="en-US" sz="40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9168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3639547" y="2828835"/>
            <a:ext cx="8243742" cy="1200329"/>
            <a:chOff x="3740351" y="1617310"/>
            <a:chExt cx="8243742" cy="1200329"/>
          </a:xfrm>
        </p:grpSpPr>
        <p:sp>
          <p:nvSpPr>
            <p:cNvPr id="30" name="TextBox 29"/>
            <p:cNvSpPr txBox="1"/>
            <p:nvPr/>
          </p:nvSpPr>
          <p:spPr>
            <a:xfrm>
              <a:off x="3841578" y="1617310"/>
              <a:ext cx="81425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LUYỆN ĐỌC LẠI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0351" y="1617310"/>
              <a:ext cx="81425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LUYỆN ĐỌC LẠI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529" y="-144966"/>
            <a:ext cx="6343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64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91" y="354842"/>
            <a:ext cx="9156217" cy="395785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659062" y="1508328"/>
            <a:ext cx="69846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THEO VĂN BẢN ĐỌC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78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7C3E5-20E1-4CB2-8AB1-0167E45AD5AF}"/>
              </a:ext>
            </a:extLst>
          </p:cNvPr>
          <p:cNvSpPr txBox="1"/>
          <p:nvPr/>
        </p:nvSpPr>
        <p:spPr>
          <a:xfrm>
            <a:off x="1301091" y="859836"/>
            <a:ext cx="616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Hạt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thóc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AFCBAE-8F69-43B4-A68E-202A4DF45518}"/>
              </a:ext>
            </a:extLst>
          </p:cNvPr>
          <p:cNvGrpSpPr/>
          <p:nvPr/>
        </p:nvGrpSpPr>
        <p:grpSpPr>
          <a:xfrm>
            <a:off x="569265" y="1446340"/>
            <a:ext cx="9555257" cy="5365134"/>
            <a:chOff x="569265" y="891710"/>
            <a:chExt cx="9555257" cy="53651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D3A301-06E0-40AA-8DD9-829E1DD90B67}"/>
                </a:ext>
              </a:extLst>
            </p:cNvPr>
            <p:cNvSpPr txBox="1"/>
            <p:nvPr/>
          </p:nvSpPr>
          <p:spPr>
            <a:xfrm>
              <a:off x="569265" y="891710"/>
              <a:ext cx="5025290" cy="267765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thóc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ra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đồng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Giấu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chuyện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đời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54114E-FB5E-4967-92A1-F625436CEB71}"/>
                </a:ext>
              </a:extLst>
            </p:cNvPr>
            <p:cNvSpPr txBox="1"/>
            <p:nvPr/>
          </p:nvSpPr>
          <p:spPr>
            <a:xfrm>
              <a:off x="5403101" y="891710"/>
              <a:ext cx="4721421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trải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mùa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dị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xưa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582A4C-D707-4656-92B7-5F171E5AA780}"/>
                </a:ext>
              </a:extLst>
            </p:cNvPr>
            <p:cNvSpPr txBox="1"/>
            <p:nvPr/>
          </p:nvSpPr>
          <p:spPr>
            <a:xfrm>
              <a:off x="569265" y="3667353"/>
              <a:ext cx="4467430" cy="258949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sớm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uống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giọt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mai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lũ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chịu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thiên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tai.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7823D8-7B29-4B6F-AFED-9758DF4054BA}"/>
                </a:ext>
              </a:extLst>
            </p:cNvPr>
            <p:cNvSpPr txBox="1"/>
            <p:nvPr/>
          </p:nvSpPr>
          <p:spPr>
            <a:xfrm>
              <a:off x="5403101" y="3667353"/>
              <a:ext cx="4721421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thóc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cười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Nhưng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tôi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Vì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nuôi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sống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80717FA-A92F-4FDB-B290-60B238171072}"/>
              </a:ext>
            </a:extLst>
          </p:cNvPr>
          <p:cNvSpPr/>
          <p:nvPr/>
        </p:nvSpPr>
        <p:spPr>
          <a:xfrm>
            <a:off x="-678732" y="-345198"/>
            <a:ext cx="13549463" cy="155897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1.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Từ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nào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trong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bài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thơ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cho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thấy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hạt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thóc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tự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kể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chuyện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về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mình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3F69F4-5FE7-4197-86F5-2B00957CA5CE}"/>
              </a:ext>
            </a:extLst>
          </p:cNvPr>
          <p:cNvSpPr/>
          <p:nvPr/>
        </p:nvSpPr>
        <p:spPr>
          <a:xfrm>
            <a:off x="569265" y="1536725"/>
            <a:ext cx="595610" cy="586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9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393353"/>
            <a:ext cx="12192000" cy="410400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54440" y="3687161"/>
            <a:ext cx="13386687" cy="4550202"/>
            <a:chOff x="-579483" y="3294308"/>
            <a:chExt cx="13456504" cy="5318228"/>
          </a:xfrm>
        </p:grpSpPr>
        <p:grpSp>
          <p:nvGrpSpPr>
            <p:cNvPr id="6" name="Group 5"/>
            <p:cNvGrpSpPr/>
            <p:nvPr/>
          </p:nvGrpSpPr>
          <p:grpSpPr>
            <a:xfrm>
              <a:off x="-579483" y="3627434"/>
              <a:ext cx="5828940" cy="4985102"/>
              <a:chOff x="-488957" y="3588334"/>
              <a:chExt cx="5828940" cy="4985102"/>
            </a:xfrm>
          </p:grpSpPr>
          <p:pic>
            <p:nvPicPr>
              <p:cNvPr id="13" name="图片 3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-488957" y="3588334"/>
                <a:ext cx="2855823" cy="3340359"/>
              </a:xfrm>
              <a:prstGeom prst="rect">
                <a:avLst/>
              </a:prstGeom>
            </p:spPr>
          </p:pic>
          <p:pic>
            <p:nvPicPr>
              <p:cNvPr id="19" name="图片 3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1580962" y="4176636"/>
                <a:ext cx="3759021" cy="4396800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7284501" y="3294308"/>
              <a:ext cx="5592520" cy="4197570"/>
              <a:chOff x="7284501" y="3294308"/>
              <a:chExt cx="5592520" cy="4197570"/>
            </a:xfrm>
          </p:grpSpPr>
          <p:pic>
            <p:nvPicPr>
              <p:cNvPr id="18" name="图片 3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9288330" y="3294308"/>
                <a:ext cx="3588691" cy="4197570"/>
              </a:xfrm>
              <a:prstGeom prst="rect">
                <a:avLst/>
              </a:prstGeom>
            </p:spPr>
          </p:pic>
          <p:pic>
            <p:nvPicPr>
              <p:cNvPr id="20" name="图片 3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7284501" y="3875518"/>
                <a:ext cx="2786771" cy="3259592"/>
              </a:xfrm>
              <a:prstGeom prst="rect">
                <a:avLst/>
              </a:prstGeom>
            </p:spPr>
          </p:pic>
        </p:grpSp>
        <p:pic>
          <p:nvPicPr>
            <p:cNvPr id="15" name="图片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20236957" flipH="1">
              <a:off x="5826492" y="4594046"/>
              <a:ext cx="3296997" cy="3856386"/>
            </a:xfrm>
            <a:prstGeom prst="rect">
              <a:avLst/>
            </a:prstGeom>
          </p:spPr>
        </p:pic>
        <p:pic>
          <p:nvPicPr>
            <p:cNvPr id="21" name="图片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1363043">
              <a:off x="3318942" y="3446845"/>
              <a:ext cx="3296997" cy="385638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C39CD1-8714-4E2B-A826-F8C1F03416AE}"/>
              </a:ext>
            </a:extLst>
          </p:cNvPr>
          <p:cNvSpPr txBox="1"/>
          <p:nvPr/>
        </p:nvSpPr>
        <p:spPr>
          <a:xfrm>
            <a:off x="174884" y="427387"/>
            <a:ext cx="506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tx2">
                    <a:lumMod val="10000"/>
                  </a:schemeClr>
                </a:solidFill>
              </a:rPr>
              <a:t>Giải</a:t>
            </a:r>
            <a:r>
              <a:rPr lang="en-US" sz="4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tx2">
                    <a:lumMod val="10000"/>
                  </a:schemeClr>
                </a:solidFill>
              </a:rPr>
              <a:t>câu</a:t>
            </a:r>
            <a:r>
              <a:rPr lang="en-US" sz="4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tx2">
                    <a:lumMod val="10000"/>
                  </a:schemeClr>
                </a:solidFill>
              </a:rPr>
              <a:t>đố</a:t>
            </a:r>
            <a:endParaRPr lang="en-US" sz="4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AD846E-7F38-42BB-A283-A9D25E93E514}"/>
              </a:ext>
            </a:extLst>
          </p:cNvPr>
          <p:cNvSpPr txBox="1"/>
          <p:nvPr/>
        </p:nvSpPr>
        <p:spPr>
          <a:xfrm>
            <a:off x="3142937" y="1157833"/>
            <a:ext cx="68105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Hạt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  <a:r>
              <a:rPr lang="en-US" sz="4400" dirty="0" err="1"/>
              <a:t>nho</a:t>
            </a:r>
            <a:r>
              <a:rPr lang="en-US" sz="4400" dirty="0"/>
              <a:t> </a:t>
            </a:r>
            <a:r>
              <a:rPr lang="en-US" sz="4400" dirty="0" err="1"/>
              <a:t>nhỏ</a:t>
            </a:r>
            <a:endParaRPr lang="en-US" sz="4400" dirty="0"/>
          </a:p>
          <a:p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trắng</a:t>
            </a:r>
            <a:r>
              <a:rPr lang="en-US" sz="4400" dirty="0"/>
              <a:t>,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vàng</a:t>
            </a:r>
            <a:endParaRPr lang="en-US" sz="4400" dirty="0"/>
          </a:p>
          <a:p>
            <a:r>
              <a:rPr lang="en-US" sz="4400" dirty="0"/>
              <a:t>Xay, </a:t>
            </a:r>
            <a:r>
              <a:rPr lang="en-US" sz="4400" dirty="0" err="1"/>
              <a:t>giã</a:t>
            </a:r>
            <a:r>
              <a:rPr lang="en-US" sz="4400" dirty="0"/>
              <a:t>, </a:t>
            </a:r>
            <a:r>
              <a:rPr lang="en-US" sz="4400" dirty="0" err="1"/>
              <a:t>giần</a:t>
            </a:r>
            <a:r>
              <a:rPr lang="en-US" sz="4400" dirty="0"/>
              <a:t>, </a:t>
            </a:r>
            <a:r>
              <a:rPr lang="en-US" sz="4400" dirty="0" err="1"/>
              <a:t>sàng</a:t>
            </a:r>
            <a:endParaRPr lang="en-US" sz="4400" dirty="0"/>
          </a:p>
          <a:p>
            <a:r>
              <a:rPr lang="en-US" sz="4400" dirty="0" err="1"/>
              <a:t>Nấu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cơm</a:t>
            </a:r>
            <a:r>
              <a:rPr lang="en-US" sz="4400" dirty="0"/>
              <a:t> </a:t>
            </a:r>
            <a:r>
              <a:rPr lang="en-US" sz="4400" dirty="0" err="1"/>
              <a:t>dẻo</a:t>
            </a:r>
            <a:endParaRPr lang="en-US" sz="4400" dirty="0"/>
          </a:p>
          <a:p>
            <a:pPr algn="r"/>
            <a:r>
              <a:rPr lang="en-US" sz="4400" i="1" dirty="0"/>
              <a:t>(</a:t>
            </a:r>
            <a:r>
              <a:rPr lang="en-US" sz="4400" i="1" dirty="0" err="1"/>
              <a:t>Là</a:t>
            </a:r>
            <a:r>
              <a:rPr lang="en-US" sz="4400" i="1" dirty="0"/>
              <a:t> </a:t>
            </a:r>
            <a:r>
              <a:rPr lang="en-US" sz="4400" i="1" dirty="0" err="1"/>
              <a:t>hạt</a:t>
            </a:r>
            <a:r>
              <a:rPr lang="en-US" sz="4400" i="1" dirty="0"/>
              <a:t> </a:t>
            </a:r>
            <a:r>
              <a:rPr lang="en-US" sz="4400" i="1" dirty="0" err="1"/>
              <a:t>gì</a:t>
            </a:r>
            <a:r>
              <a:rPr lang="en-US" sz="4400" i="1" dirty="0"/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86" y="768937"/>
            <a:ext cx="5632239" cy="6089063"/>
          </a:xfrm>
          <a:prstGeom prst="rect">
            <a:avLst/>
          </a:prstGeom>
        </p:spPr>
      </p:pic>
      <p:sp>
        <p:nvSpPr>
          <p:cNvPr id="6" name="文本框 11270">
            <a:extLst>
              <a:ext uri="{FF2B5EF4-FFF2-40B4-BE49-F238E27FC236}">
                <a16:creationId xmlns:a16="http://schemas.microsoft.com/office/drawing/2014/main" id="{57C08788-5481-4C69-94D9-B5A9FBF64CA4}"/>
              </a:ext>
            </a:extLst>
          </p:cNvPr>
          <p:cNvSpPr txBox="1"/>
          <p:nvPr/>
        </p:nvSpPr>
        <p:spPr>
          <a:xfrm>
            <a:off x="854438" y="144966"/>
            <a:ext cx="10483122" cy="744104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 vai hạt thóc, tự giới thiệu về 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文本框 11270">
            <a:extLst>
              <a:ext uri="{FF2B5EF4-FFF2-40B4-BE49-F238E27FC236}">
                <a16:creationId xmlns:a16="http://schemas.microsoft.com/office/drawing/2014/main" id="{0CD83B0A-D269-41B1-BF19-852F2881AE9A}"/>
              </a:ext>
            </a:extLst>
          </p:cNvPr>
          <p:cNvSpPr txBox="1"/>
          <p:nvPr/>
        </p:nvSpPr>
        <p:spPr>
          <a:xfrm>
            <a:off x="1170829" y="1899813"/>
            <a:ext cx="5387287" cy="1913655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000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4000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000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419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9862" y="2054302"/>
            <a:ext cx="71353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lossalis" panose="02040603050506020204" pitchFamily="18" charset="0"/>
                <a:ea typeface="+mn-ea"/>
                <a:cs typeface="Arial" panose="020B0604020202020204" pitchFamily="34" charset="0"/>
              </a:rPr>
              <a:t>CHÀO TẠM</a:t>
            </a:r>
            <a:r>
              <a:rPr lang="en-US" altLang="en-US" sz="7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lossalis" panose="02040603050506020204" pitchFamily="18" charset="0"/>
                <a:ea typeface="+mn-ea"/>
                <a:cs typeface="Arial" panose="020B0604020202020204" pitchFamily="34" charset="0"/>
              </a:rPr>
              <a:t>BIỆT CÁC</a:t>
            </a:r>
            <a:r>
              <a:rPr kumimoji="0" lang="en-US" altLang="en-US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lossalis" panose="02040603050506020204" pitchFamily="18" charset="0"/>
                <a:ea typeface="+mn-ea"/>
                <a:cs typeface="Arial" panose="020B0604020202020204" pitchFamily="34" charset="0"/>
              </a:rPr>
              <a:t> CON!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lossalis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444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7C3E5-20E1-4CB2-8AB1-0167E45AD5AF}"/>
              </a:ext>
            </a:extLst>
          </p:cNvPr>
          <p:cNvSpPr txBox="1"/>
          <p:nvPr/>
        </p:nvSpPr>
        <p:spPr>
          <a:xfrm>
            <a:off x="3011858" y="0"/>
            <a:ext cx="616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AFCBAE-8F69-43B4-A68E-202A4DF45518}"/>
              </a:ext>
            </a:extLst>
          </p:cNvPr>
          <p:cNvGrpSpPr/>
          <p:nvPr/>
        </p:nvGrpSpPr>
        <p:grpSpPr>
          <a:xfrm>
            <a:off x="569265" y="891710"/>
            <a:ext cx="9555257" cy="6011465"/>
            <a:chOff x="569265" y="891710"/>
            <a:chExt cx="9555257" cy="60114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D3A301-06E0-40AA-8DD9-829E1DD90B67}"/>
                </a:ext>
              </a:extLst>
            </p:cNvPr>
            <p:cNvSpPr txBox="1"/>
            <p:nvPr/>
          </p:nvSpPr>
          <p:spPr>
            <a:xfrm>
              <a:off x="569265" y="891710"/>
              <a:ext cx="5192438" cy="267765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Tôi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chỉ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là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hạt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thóc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Sinh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ra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trên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cánh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đồng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Giấu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trong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mình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câu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chuyện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Một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cuộc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đời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bão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dông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54114E-FB5E-4967-92A1-F625436CEB71}"/>
                </a:ext>
              </a:extLst>
            </p:cNvPr>
            <p:cNvSpPr txBox="1"/>
            <p:nvPr/>
          </p:nvSpPr>
          <p:spPr>
            <a:xfrm>
              <a:off x="5403101" y="891710"/>
              <a:ext cx="4721421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Dẫu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hình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hài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bé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nhỏ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Tôi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trải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cả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bốn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mùa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Dẫu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bây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giờ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bình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dị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Tôi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có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từ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ngàn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xưa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582A4C-D707-4656-92B7-5F171E5AA780}"/>
                </a:ext>
              </a:extLst>
            </p:cNvPr>
            <p:cNvSpPr txBox="1"/>
            <p:nvPr/>
          </p:nvSpPr>
          <p:spPr>
            <a:xfrm>
              <a:off x="569265" y="3667353"/>
              <a:ext cx="4467430" cy="258949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Tôi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ngậm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ánh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nắng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sớm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Tôi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uống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giọt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sương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mai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Tôi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sống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qua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bão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lũ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Tôi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chịu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nhiều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thiên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tai.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7823D8-7B29-4B6F-AFED-9758DF4054BA}"/>
                </a:ext>
              </a:extLst>
            </p:cNvPr>
            <p:cNvSpPr txBox="1"/>
            <p:nvPr/>
          </p:nvSpPr>
          <p:spPr>
            <a:xfrm>
              <a:off x="5403101" y="3667353"/>
              <a:ext cx="4721421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Tôi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chỉ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là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hạt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thóc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Không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biết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hát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biết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cười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Nhưng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tôi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luôn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có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ích</a:t>
              </a:r>
              <a:endParaRPr lang="en-US" sz="28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Vì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nuôi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sống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con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người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.</a:t>
              </a:r>
            </a:p>
            <a:p>
              <a:pPr algn="r"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(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Ngô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Hoài</a:t>
              </a:r>
              <a:r>
                <a:rPr lang="en-US" sz="2800" kern="1200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Chung)</a:t>
              </a:r>
            </a:p>
          </p:txBody>
        </p:sp>
      </p:grpSp>
      <p:grpSp>
        <p:nvGrpSpPr>
          <p:cNvPr id="10" name="Google Shape;116;p4">
            <a:extLst>
              <a:ext uri="{FF2B5EF4-FFF2-40B4-BE49-F238E27FC236}">
                <a16:creationId xmlns:a16="http://schemas.microsoft.com/office/drawing/2014/main" id="{4D59D3F0-78BE-46B7-B94C-92F68F68248D}"/>
              </a:ext>
            </a:extLst>
          </p:cNvPr>
          <p:cNvGrpSpPr/>
          <p:nvPr/>
        </p:nvGrpSpPr>
        <p:grpSpPr>
          <a:xfrm>
            <a:off x="9712544" y="118837"/>
            <a:ext cx="2714301" cy="646892"/>
            <a:chOff x="2519342" y="343499"/>
            <a:chExt cx="7547212" cy="757942"/>
          </a:xfrm>
        </p:grpSpPr>
        <p:pic>
          <p:nvPicPr>
            <p:cNvPr id="11" name="Google Shape;117;p4">
              <a:extLst>
                <a:ext uri="{FF2B5EF4-FFF2-40B4-BE49-F238E27FC236}">
                  <a16:creationId xmlns:a16="http://schemas.microsoft.com/office/drawing/2014/main" id="{07961790-E64A-4422-998D-0C830F1EC55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8;p4">
              <a:extLst>
                <a:ext uri="{FF2B5EF4-FFF2-40B4-BE49-F238E27FC236}">
                  <a16:creationId xmlns:a16="http://schemas.microsoft.com/office/drawing/2014/main" id="{9C6DF988-EE1C-48DD-AF28-52A682A07B0A}"/>
                </a:ext>
              </a:extLst>
            </p:cNvPr>
            <p:cNvSpPr txBox="1"/>
            <p:nvPr/>
          </p:nvSpPr>
          <p:spPr>
            <a:xfrm>
              <a:off x="2519342" y="392782"/>
              <a:ext cx="7547212" cy="649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3000" dirty="0" err="1">
                  <a:latin typeface="Calibri"/>
                  <a:ea typeface="Calibri"/>
                  <a:cs typeface="Calibri"/>
                  <a:sym typeface="Calibri"/>
                </a:rPr>
                <a:t>Đọc</a:t>
              </a:r>
              <a:r>
                <a:rPr lang="en-US" sz="30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000" dirty="0" err="1">
                  <a:latin typeface="Calibri"/>
                  <a:ea typeface="Calibri"/>
                  <a:cs typeface="Calibri"/>
                  <a:sym typeface="Calibri"/>
                </a:rPr>
                <a:t>mẫu</a:t>
              </a:r>
              <a:endParaRPr sz="3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[hanhtrangso.nxbgd.vn] HĐ đọc văn bản_ Hạt thóc_HTS (1)">
            <a:hlinkClick r:id="" action="ppaction://media"/>
            <a:extLst>
              <a:ext uri="{FF2B5EF4-FFF2-40B4-BE49-F238E27FC236}">
                <a16:creationId xmlns:a16="http://schemas.microsoft.com/office/drawing/2014/main" id="{5FA389F3-B162-435C-B41E-44D53CA08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2210" y="6538210"/>
            <a:ext cx="319790" cy="319790"/>
          </a:xfrm>
          <a:prstGeom prst="rect">
            <a:avLst/>
          </a:prstGeom>
        </p:spPr>
      </p:pic>
      <p:grpSp>
        <p:nvGrpSpPr>
          <p:cNvPr id="14" name="Google Shape;116;p4">
            <a:extLst>
              <a:ext uri="{FF2B5EF4-FFF2-40B4-BE49-F238E27FC236}">
                <a16:creationId xmlns:a16="http://schemas.microsoft.com/office/drawing/2014/main" id="{7302CE5E-3640-4DEF-B19C-1BE8F9621E4D}"/>
              </a:ext>
            </a:extLst>
          </p:cNvPr>
          <p:cNvGrpSpPr/>
          <p:nvPr/>
        </p:nvGrpSpPr>
        <p:grpSpPr>
          <a:xfrm>
            <a:off x="9712544" y="118837"/>
            <a:ext cx="2714301" cy="646892"/>
            <a:chOff x="2519342" y="343499"/>
            <a:chExt cx="7547212" cy="757942"/>
          </a:xfrm>
        </p:grpSpPr>
        <p:pic>
          <p:nvPicPr>
            <p:cNvPr id="15" name="Google Shape;117;p4">
              <a:extLst>
                <a:ext uri="{FF2B5EF4-FFF2-40B4-BE49-F238E27FC236}">
                  <a16:creationId xmlns:a16="http://schemas.microsoft.com/office/drawing/2014/main" id="{718D07FE-D586-41F6-AFC5-D28B0D2045D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18;p4">
              <a:extLst>
                <a:ext uri="{FF2B5EF4-FFF2-40B4-BE49-F238E27FC236}">
                  <a16:creationId xmlns:a16="http://schemas.microsoft.com/office/drawing/2014/main" id="{1FF4320A-B485-468F-AFE1-621F63BF4A10}"/>
                </a:ext>
              </a:extLst>
            </p:cNvPr>
            <p:cNvSpPr txBox="1"/>
            <p:nvPr/>
          </p:nvSpPr>
          <p:spPr>
            <a:xfrm>
              <a:off x="2519342" y="392782"/>
              <a:ext cx="7547212" cy="649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3000" dirty="0">
                  <a:latin typeface="Calibri"/>
                  <a:ea typeface="Calibri"/>
                  <a:cs typeface="Calibri"/>
                  <a:sym typeface="Calibri"/>
                </a:rPr>
                <a:t>Chia </a:t>
              </a:r>
              <a:r>
                <a:rPr lang="en-US" sz="3000" dirty="0" err="1">
                  <a:latin typeface="Calibri"/>
                  <a:ea typeface="Calibri"/>
                  <a:cs typeface="Calibri"/>
                  <a:sym typeface="Calibri"/>
                </a:rPr>
                <a:t>đoạn</a:t>
              </a:r>
              <a:r>
                <a:rPr lang="en-US" sz="30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727B022-C5CD-424D-B6A6-C5D100320BD2}"/>
              </a:ext>
            </a:extLst>
          </p:cNvPr>
          <p:cNvSpPr/>
          <p:nvPr/>
        </p:nvSpPr>
        <p:spPr>
          <a:xfrm>
            <a:off x="29619" y="1013061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67C719-D4BF-4D0B-81FD-EC70C83756EB}"/>
              </a:ext>
            </a:extLst>
          </p:cNvPr>
          <p:cNvSpPr/>
          <p:nvPr/>
        </p:nvSpPr>
        <p:spPr>
          <a:xfrm>
            <a:off x="29619" y="3818995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E1BE2B-F17E-48AB-9B4C-738F507FF0FE}"/>
              </a:ext>
            </a:extLst>
          </p:cNvPr>
          <p:cNvSpPr/>
          <p:nvPr/>
        </p:nvSpPr>
        <p:spPr>
          <a:xfrm>
            <a:off x="4863455" y="1013061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F0126-2E06-4154-83EC-B1DF8EC7175A}"/>
              </a:ext>
            </a:extLst>
          </p:cNvPr>
          <p:cNvSpPr/>
          <p:nvPr/>
        </p:nvSpPr>
        <p:spPr>
          <a:xfrm>
            <a:off x="4863455" y="3818995"/>
            <a:ext cx="539646" cy="4946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21" name="Google Shape;116;p4">
            <a:extLst>
              <a:ext uri="{FF2B5EF4-FFF2-40B4-BE49-F238E27FC236}">
                <a16:creationId xmlns:a16="http://schemas.microsoft.com/office/drawing/2014/main" id="{24B3C376-8190-412F-B5FC-89A420536B39}"/>
              </a:ext>
            </a:extLst>
          </p:cNvPr>
          <p:cNvGrpSpPr/>
          <p:nvPr/>
        </p:nvGrpSpPr>
        <p:grpSpPr>
          <a:xfrm>
            <a:off x="9712544" y="118837"/>
            <a:ext cx="2714301" cy="646892"/>
            <a:chOff x="2519342" y="343499"/>
            <a:chExt cx="7547212" cy="757942"/>
          </a:xfrm>
        </p:grpSpPr>
        <p:pic>
          <p:nvPicPr>
            <p:cNvPr id="22" name="Google Shape;117;p4">
              <a:extLst>
                <a:ext uri="{FF2B5EF4-FFF2-40B4-BE49-F238E27FC236}">
                  <a16:creationId xmlns:a16="http://schemas.microsoft.com/office/drawing/2014/main" id="{8FC4F6A2-46AA-41CD-B5AE-FF98E5E2C1B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18;p4">
              <a:extLst>
                <a:ext uri="{FF2B5EF4-FFF2-40B4-BE49-F238E27FC236}">
                  <a16:creationId xmlns:a16="http://schemas.microsoft.com/office/drawing/2014/main" id="{D2DD5316-847C-4CEA-89FB-B7E13584A387}"/>
                </a:ext>
              </a:extLst>
            </p:cNvPr>
            <p:cNvSpPr txBox="1"/>
            <p:nvPr/>
          </p:nvSpPr>
          <p:spPr>
            <a:xfrm>
              <a:off x="2519342" y="392782"/>
              <a:ext cx="7547212" cy="649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3000" dirty="0" err="1">
                  <a:latin typeface="Calibri"/>
                  <a:ea typeface="Calibri"/>
                  <a:cs typeface="Calibri"/>
                  <a:sym typeface="Calibri"/>
                </a:rPr>
                <a:t>Đọc</a:t>
              </a:r>
              <a:r>
                <a:rPr lang="en-US" sz="30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000" dirty="0" err="1">
                  <a:latin typeface="Calibri"/>
                  <a:ea typeface="Calibri"/>
                  <a:cs typeface="Calibri"/>
                  <a:sym typeface="Calibri"/>
                </a:rPr>
                <a:t>nối</a:t>
              </a:r>
              <a:r>
                <a:rPr lang="en-US" sz="30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000" dirty="0" err="1">
                  <a:latin typeface="Calibri"/>
                  <a:ea typeface="Calibri"/>
                  <a:cs typeface="Calibri"/>
                  <a:sym typeface="Calibri"/>
                </a:rPr>
                <a:t>tiếp</a:t>
              </a:r>
              <a:endParaRPr sz="3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C4D52E-9437-4B44-98CD-56DFEC1E5101}"/>
              </a:ext>
            </a:extLst>
          </p:cNvPr>
          <p:cNvCxnSpPr/>
          <p:nvPr/>
        </p:nvCxnSpPr>
        <p:spPr>
          <a:xfrm>
            <a:off x="2143593" y="4313671"/>
            <a:ext cx="140907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6C6987-1BC8-4759-990D-DFB275A6CEFA}"/>
              </a:ext>
            </a:extLst>
          </p:cNvPr>
          <p:cNvCxnSpPr>
            <a:cxnSpLocks/>
          </p:cNvCxnSpPr>
          <p:nvPr/>
        </p:nvCxnSpPr>
        <p:spPr>
          <a:xfrm>
            <a:off x="2655757" y="5560353"/>
            <a:ext cx="8969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741795-C2DA-43E0-961A-EB0B2559A051}"/>
              </a:ext>
            </a:extLst>
          </p:cNvPr>
          <p:cNvCxnSpPr>
            <a:cxnSpLocks/>
          </p:cNvCxnSpPr>
          <p:nvPr/>
        </p:nvCxnSpPr>
        <p:spPr>
          <a:xfrm>
            <a:off x="5976481" y="6187535"/>
            <a:ext cx="14665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7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3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8;p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0809630-0A5C-4B3A-8129-A9C29A8BDA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40863" y="2578308"/>
            <a:ext cx="2931508" cy="4279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AA0B9A-732E-4959-B4DF-66040B8B6DDB}"/>
              </a:ext>
            </a:extLst>
          </p:cNvPr>
          <p:cNvSpPr/>
          <p:nvPr/>
        </p:nvSpPr>
        <p:spPr>
          <a:xfrm>
            <a:off x="3423372" y="256011"/>
            <a:ext cx="5330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kern="1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Luyện</a:t>
            </a:r>
            <a:r>
              <a:rPr lang="en-US" sz="80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 </a:t>
            </a:r>
            <a:r>
              <a:rPr lang="en-US" sz="8000" kern="1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đọc</a:t>
            </a:r>
            <a:r>
              <a:rPr lang="en-US" sz="80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 </a:t>
            </a:r>
            <a:r>
              <a:rPr lang="en-US" sz="8000" kern="1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cs typeface="+mn-cs"/>
              </a:rPr>
              <a:t>từ</a:t>
            </a:r>
            <a:endParaRPr lang="en-US" sz="8000" kern="1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VN Banh Mi" pitchFamily="2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DCBE31-77B5-4503-A2FC-F4D9313F004D}"/>
              </a:ext>
            </a:extLst>
          </p:cNvPr>
          <p:cNvGrpSpPr/>
          <p:nvPr/>
        </p:nvGrpSpPr>
        <p:grpSpPr>
          <a:xfrm>
            <a:off x="3851659" y="1669235"/>
            <a:ext cx="4474308" cy="1485900"/>
            <a:chOff x="305510" y="2867892"/>
            <a:chExt cx="4474308" cy="14859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5C7278C5-B371-4178-97D0-8D1F90B0C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97" b="59546"/>
            <a:stretch/>
          </p:blipFill>
          <p:spPr>
            <a:xfrm>
              <a:off x="305510" y="2867892"/>
              <a:ext cx="4474308" cy="1485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9A4E15-E848-4369-8F9C-AE3728C91610}"/>
                </a:ext>
              </a:extLst>
            </p:cNvPr>
            <p:cNvSpPr txBox="1"/>
            <p:nvPr/>
          </p:nvSpPr>
          <p:spPr>
            <a:xfrm>
              <a:off x="1217540" y="3195343"/>
              <a:ext cx="28133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ánh</a:t>
              </a:r>
              <a:r>
                <a:rPr lang="en-US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endParaRPr lang="en-US" sz="4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32364EB-9C1F-492B-B6C6-C83DC48BD6E2}"/>
              </a:ext>
            </a:extLst>
          </p:cNvPr>
          <p:cNvGrpSpPr/>
          <p:nvPr/>
        </p:nvGrpSpPr>
        <p:grpSpPr>
          <a:xfrm>
            <a:off x="3851658" y="4824941"/>
            <a:ext cx="4474308" cy="1485900"/>
            <a:chOff x="6828206" y="2867892"/>
            <a:chExt cx="4474308" cy="1485900"/>
          </a:xfrm>
        </p:grpSpPr>
        <p:pic>
          <p:nvPicPr>
            <p:cNvPr id="8" name="Picture 7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26F0F8F-EA2E-4A6B-93E2-4DF715974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58" r="1858" b="79243"/>
            <a:stretch/>
          </p:blipFill>
          <p:spPr>
            <a:xfrm flipV="1">
              <a:off x="6828206" y="2867892"/>
              <a:ext cx="4474308" cy="14859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EDC224-2B8E-45F2-A5A9-01D8539BE2BF}"/>
                </a:ext>
              </a:extLst>
            </p:cNvPr>
            <p:cNvSpPr txBox="1"/>
            <p:nvPr/>
          </p:nvSpPr>
          <p:spPr>
            <a:xfrm>
              <a:off x="7643103" y="3190286"/>
              <a:ext cx="30076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nuôi</a:t>
              </a:r>
              <a:r>
                <a:rPr lang="en-US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endParaRPr lang="en-US" sz="4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EF2BCA-D060-4919-B81D-799E886C2C67}"/>
              </a:ext>
            </a:extLst>
          </p:cNvPr>
          <p:cNvGrpSpPr/>
          <p:nvPr/>
        </p:nvGrpSpPr>
        <p:grpSpPr>
          <a:xfrm>
            <a:off x="3851659" y="3247088"/>
            <a:ext cx="4474308" cy="1485900"/>
            <a:chOff x="305510" y="4855748"/>
            <a:chExt cx="4474308" cy="1485900"/>
          </a:xfrm>
        </p:grpSpPr>
        <p:pic>
          <p:nvPicPr>
            <p:cNvPr id="11" name="Picture 10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61B7E873-B0E6-4FCD-844E-9A1520C01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6" t="59905" r="1626" b="19338"/>
            <a:stretch/>
          </p:blipFill>
          <p:spPr>
            <a:xfrm>
              <a:off x="305510" y="4855748"/>
              <a:ext cx="4474308" cy="14859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D143FB-EF2E-413C-846D-5186D378213A}"/>
                </a:ext>
              </a:extLst>
            </p:cNvPr>
            <p:cNvSpPr txBox="1"/>
            <p:nvPr/>
          </p:nvSpPr>
          <p:spPr>
            <a:xfrm>
              <a:off x="1135994" y="5183199"/>
              <a:ext cx="28133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bão</a:t>
              </a:r>
              <a:r>
                <a:rPr lang="en-US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lũ</a:t>
              </a:r>
              <a:endParaRPr lang="en-US" sz="4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4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6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6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6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/>
          <p:nvPr/>
        </p:nvSpPr>
        <p:spPr>
          <a:xfrm>
            <a:off x="502921" y="759654"/>
            <a:ext cx="11186159" cy="59095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" name="Google Shape;116;p4"/>
          <p:cNvGrpSpPr/>
          <p:nvPr/>
        </p:nvGrpSpPr>
        <p:grpSpPr>
          <a:xfrm>
            <a:off x="2322394" y="342570"/>
            <a:ext cx="7547212" cy="801784"/>
            <a:chOff x="2519342" y="343499"/>
            <a:chExt cx="7547212" cy="801784"/>
          </a:xfrm>
        </p:grpSpPr>
        <p:pic>
          <p:nvPicPr>
            <p:cNvPr id="117" name="Google Shape;117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4"/>
            <p:cNvSpPr txBox="1"/>
            <p:nvPr/>
          </p:nvSpPr>
          <p:spPr>
            <a:xfrm>
              <a:off x="2519342" y="375882"/>
              <a:ext cx="7547212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HẠT THÓC</a:t>
              </a:r>
              <a:endPara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9" name="Google Shape;119;p4" descr="A picture containing pla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883" y="5415686"/>
            <a:ext cx="1658062" cy="128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5181" y="778257"/>
            <a:ext cx="1257025" cy="7931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079F05-7BE5-4046-96BB-1C2D3F475835}"/>
              </a:ext>
            </a:extLst>
          </p:cNvPr>
          <p:cNvSpPr txBox="1"/>
          <p:nvPr/>
        </p:nvSpPr>
        <p:spPr>
          <a:xfrm>
            <a:off x="3432420" y="1350497"/>
            <a:ext cx="6191298" cy="330295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ra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đồng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Giấu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mình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chuyện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cuộc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đời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dông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D10DC6-9100-44CF-82A7-47EF14DECAC2}"/>
              </a:ext>
            </a:extLst>
          </p:cNvPr>
          <p:cNvSpPr/>
          <p:nvPr/>
        </p:nvSpPr>
        <p:spPr>
          <a:xfrm>
            <a:off x="2892774" y="1575441"/>
            <a:ext cx="539646" cy="49467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4" name="Google Shape;109;p3" descr="A picture containing plant, leaf, fern, orchid&#10;&#10;Description automatically generated">
            <a:extLst>
              <a:ext uri="{FF2B5EF4-FFF2-40B4-BE49-F238E27FC236}">
                <a16:creationId xmlns:a16="http://schemas.microsoft.com/office/drawing/2014/main" id="{6FE745D3-4B77-42E7-ACA9-CA5A2623EC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7414" r="44672"/>
          <a:stretch/>
        </p:blipFill>
        <p:spPr>
          <a:xfrm flipH="1">
            <a:off x="8139658" y="3429000"/>
            <a:ext cx="4052341" cy="342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EBFDE1-0234-4071-A3EB-D79C964DBBBD}"/>
              </a:ext>
            </a:extLst>
          </p:cNvPr>
          <p:cNvCxnSpPr>
            <a:cxnSpLocks/>
          </p:cNvCxnSpPr>
          <p:nvPr/>
        </p:nvCxnSpPr>
        <p:spPr>
          <a:xfrm flipH="1">
            <a:off x="7330190" y="1529055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9DF398-301B-474A-8919-3F3828D643BA}"/>
              </a:ext>
            </a:extLst>
          </p:cNvPr>
          <p:cNvCxnSpPr>
            <a:cxnSpLocks/>
          </p:cNvCxnSpPr>
          <p:nvPr/>
        </p:nvCxnSpPr>
        <p:spPr>
          <a:xfrm flipH="1">
            <a:off x="8367009" y="2375403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2A51E0-19F8-4DDE-9B8D-47E7CE012494}"/>
              </a:ext>
            </a:extLst>
          </p:cNvPr>
          <p:cNvCxnSpPr>
            <a:cxnSpLocks/>
          </p:cNvCxnSpPr>
          <p:nvPr/>
        </p:nvCxnSpPr>
        <p:spPr>
          <a:xfrm flipH="1">
            <a:off x="9403829" y="3178493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8B97517-8CB6-4207-ABAC-EBE8480B291F}"/>
              </a:ext>
            </a:extLst>
          </p:cNvPr>
          <p:cNvGrpSpPr/>
          <p:nvPr/>
        </p:nvGrpSpPr>
        <p:grpSpPr>
          <a:xfrm>
            <a:off x="8579370" y="3968801"/>
            <a:ext cx="244839" cy="535958"/>
            <a:chOff x="8579370" y="3968801"/>
            <a:chExt cx="244839" cy="53595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550EC3A-4840-4114-A594-4E3D0FE062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9370" y="3968802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F508719-8848-4C37-B2C4-3F879F0A83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4307" y="3968801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8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/>
          <p:nvPr/>
        </p:nvSpPr>
        <p:spPr>
          <a:xfrm>
            <a:off x="502921" y="759654"/>
            <a:ext cx="11186159" cy="59095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4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83" y="5415686"/>
            <a:ext cx="1658062" cy="128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65181" y="778257"/>
            <a:ext cx="1257025" cy="7931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0D10DC6-9100-44CF-82A7-47EF14DECAC2}"/>
              </a:ext>
            </a:extLst>
          </p:cNvPr>
          <p:cNvSpPr/>
          <p:nvPr/>
        </p:nvSpPr>
        <p:spPr>
          <a:xfrm>
            <a:off x="2942173" y="1458070"/>
            <a:ext cx="539646" cy="49467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2F2E67-9287-4354-802F-88E208D0DABA}"/>
              </a:ext>
            </a:extLst>
          </p:cNvPr>
          <p:cNvSpPr txBox="1"/>
          <p:nvPr/>
        </p:nvSpPr>
        <p:spPr>
          <a:xfrm>
            <a:off x="3515495" y="1245084"/>
            <a:ext cx="5951933" cy="330295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ngậm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ánh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nắng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uống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giọt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sương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mai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bão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lũ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chịu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nhiều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thiên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tai.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249E6F-843D-409B-B579-6201CF59B5B8}"/>
              </a:ext>
            </a:extLst>
          </p:cNvPr>
          <p:cNvCxnSpPr>
            <a:cxnSpLocks/>
          </p:cNvCxnSpPr>
          <p:nvPr/>
        </p:nvCxnSpPr>
        <p:spPr>
          <a:xfrm flipH="1">
            <a:off x="8739264" y="1394145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391D19-58D2-4427-BB86-11F49D8AD0B0}"/>
              </a:ext>
            </a:extLst>
          </p:cNvPr>
          <p:cNvCxnSpPr>
            <a:cxnSpLocks/>
          </p:cNvCxnSpPr>
          <p:nvPr/>
        </p:nvCxnSpPr>
        <p:spPr>
          <a:xfrm flipH="1">
            <a:off x="8621839" y="2240493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69230-2C5B-47E2-86F3-4AC1CF17113D}"/>
              </a:ext>
            </a:extLst>
          </p:cNvPr>
          <p:cNvCxnSpPr>
            <a:cxnSpLocks/>
          </p:cNvCxnSpPr>
          <p:nvPr/>
        </p:nvCxnSpPr>
        <p:spPr>
          <a:xfrm flipH="1">
            <a:off x="7799883" y="3043583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0AD133-1AD1-498D-8F20-452CED22C802}"/>
              </a:ext>
            </a:extLst>
          </p:cNvPr>
          <p:cNvGrpSpPr/>
          <p:nvPr/>
        </p:nvGrpSpPr>
        <p:grpSpPr>
          <a:xfrm>
            <a:off x="8369510" y="3833891"/>
            <a:ext cx="244839" cy="535958"/>
            <a:chOff x="8579370" y="3968801"/>
            <a:chExt cx="244839" cy="53595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AE4CC8-5DCF-46FD-ACEF-0B21F5EE17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9370" y="3968802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E6D2D73-0C2A-452E-8B8A-12C6DE3673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4307" y="3968801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1BA1A8-D451-4729-973F-DD51EA55B38E}"/>
              </a:ext>
            </a:extLst>
          </p:cNvPr>
          <p:cNvCxnSpPr>
            <a:cxnSpLocks/>
          </p:cNvCxnSpPr>
          <p:nvPr/>
        </p:nvCxnSpPr>
        <p:spPr>
          <a:xfrm>
            <a:off x="6730584" y="4426312"/>
            <a:ext cx="151400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F003C38-B1BE-4AFF-834D-6C5158E2FCEA}"/>
              </a:ext>
            </a:extLst>
          </p:cNvPr>
          <p:cNvSpPr txBox="1"/>
          <p:nvPr/>
        </p:nvSpPr>
        <p:spPr>
          <a:xfrm>
            <a:off x="838700" y="4680075"/>
            <a:ext cx="217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</a:rPr>
              <a:t>thiên</a:t>
            </a:r>
            <a:r>
              <a:rPr lang="en-US" sz="3600" b="1" i="1" dirty="0">
                <a:solidFill>
                  <a:srgbClr val="C00000"/>
                </a:solidFill>
              </a:rPr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858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6A4EFE-5F7F-4FDD-A193-25A0E0D56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2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/>
          <p:nvPr/>
        </p:nvSpPr>
        <p:spPr>
          <a:xfrm>
            <a:off x="502921" y="759654"/>
            <a:ext cx="11186159" cy="59095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83" y="5415686"/>
            <a:ext cx="1658062" cy="128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5181" y="778257"/>
            <a:ext cx="1257025" cy="7931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0D10DC6-9100-44CF-82A7-47EF14DECAC2}"/>
              </a:ext>
            </a:extLst>
          </p:cNvPr>
          <p:cNvSpPr/>
          <p:nvPr/>
        </p:nvSpPr>
        <p:spPr>
          <a:xfrm>
            <a:off x="3078798" y="1536465"/>
            <a:ext cx="539646" cy="49467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19C75-8DA4-4E88-A357-96F0B8851864}"/>
              </a:ext>
            </a:extLst>
          </p:cNvPr>
          <p:cNvSpPr txBox="1"/>
          <p:nvPr/>
        </p:nvSpPr>
        <p:spPr>
          <a:xfrm>
            <a:off x="3785318" y="1259882"/>
            <a:ext cx="4721421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hình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hài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nhỏ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trải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mùa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Dẫu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bây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bình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dị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ngàn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xưa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67DD88-1A2A-4A84-AC8A-32858C8A5CE0}"/>
              </a:ext>
            </a:extLst>
          </p:cNvPr>
          <p:cNvCxnSpPr>
            <a:cxnSpLocks/>
          </p:cNvCxnSpPr>
          <p:nvPr/>
        </p:nvCxnSpPr>
        <p:spPr>
          <a:xfrm flipH="1">
            <a:off x="8059714" y="1538811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7E43F5-0C2E-402D-A402-3A4256317DF0}"/>
              </a:ext>
            </a:extLst>
          </p:cNvPr>
          <p:cNvCxnSpPr>
            <a:cxnSpLocks/>
          </p:cNvCxnSpPr>
          <p:nvPr/>
        </p:nvCxnSpPr>
        <p:spPr>
          <a:xfrm flipH="1">
            <a:off x="7827365" y="2375403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7A4D88-F9BE-48CB-AF1D-B81D95495810}"/>
              </a:ext>
            </a:extLst>
          </p:cNvPr>
          <p:cNvCxnSpPr>
            <a:cxnSpLocks/>
          </p:cNvCxnSpPr>
          <p:nvPr/>
        </p:nvCxnSpPr>
        <p:spPr>
          <a:xfrm flipH="1">
            <a:off x="7914810" y="3143201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6538E5-F83B-424C-A289-52BFC9BC8A7C}"/>
              </a:ext>
            </a:extLst>
          </p:cNvPr>
          <p:cNvGrpSpPr/>
          <p:nvPr/>
        </p:nvGrpSpPr>
        <p:grpSpPr>
          <a:xfrm>
            <a:off x="7814875" y="3962763"/>
            <a:ext cx="244839" cy="535958"/>
            <a:chOff x="8579370" y="3968801"/>
            <a:chExt cx="244839" cy="53595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9D39C08-E27A-4A70-A7E2-EDA1803736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9370" y="3968802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BD489F1-1740-4C8F-8C8B-1CD3868345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4307" y="3968801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442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/>
          <p:nvPr/>
        </p:nvSpPr>
        <p:spPr>
          <a:xfrm>
            <a:off x="502921" y="759654"/>
            <a:ext cx="11186159" cy="59095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83" y="5415686"/>
            <a:ext cx="1658062" cy="128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5181" y="778257"/>
            <a:ext cx="1257025" cy="7931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0D10DC6-9100-44CF-82A7-47EF14DECAC2}"/>
              </a:ext>
            </a:extLst>
          </p:cNvPr>
          <p:cNvSpPr/>
          <p:nvPr/>
        </p:nvSpPr>
        <p:spPr>
          <a:xfrm>
            <a:off x="3049027" y="1431022"/>
            <a:ext cx="539646" cy="49467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3C04FF-C757-4A48-8129-EA46B5667377}"/>
              </a:ext>
            </a:extLst>
          </p:cNvPr>
          <p:cNvSpPr txBox="1"/>
          <p:nvPr/>
        </p:nvSpPr>
        <p:spPr>
          <a:xfrm>
            <a:off x="3661366" y="1174818"/>
            <a:ext cx="55132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hạt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thóc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hát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cười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Nhưng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tôi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luôn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ích</a:t>
            </a:r>
            <a:endParaRPr lang="en-US" sz="3600" kern="12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nuôi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sống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 </a:t>
            </a:r>
            <a:r>
              <a:rPr lang="en-US" sz="3600" kern="1200" dirty="0" err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lang="en-US" sz="3600" kern="1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417E1F-AD6D-4DAF-A510-FF3615F72601}"/>
              </a:ext>
            </a:extLst>
          </p:cNvPr>
          <p:cNvCxnSpPr>
            <a:cxnSpLocks/>
          </p:cNvCxnSpPr>
          <p:nvPr/>
        </p:nvCxnSpPr>
        <p:spPr>
          <a:xfrm flipH="1">
            <a:off x="7482589" y="1431022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A36D0A-29CB-418B-AFDF-64683BCCDBEA}"/>
              </a:ext>
            </a:extLst>
          </p:cNvPr>
          <p:cNvCxnSpPr>
            <a:cxnSpLocks/>
          </p:cNvCxnSpPr>
          <p:nvPr/>
        </p:nvCxnSpPr>
        <p:spPr>
          <a:xfrm flipH="1">
            <a:off x="6703341" y="2237601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D1D641-DCA0-4186-B093-521CCD6024CC}"/>
              </a:ext>
            </a:extLst>
          </p:cNvPr>
          <p:cNvCxnSpPr>
            <a:cxnSpLocks/>
          </p:cNvCxnSpPr>
          <p:nvPr/>
        </p:nvCxnSpPr>
        <p:spPr>
          <a:xfrm flipH="1">
            <a:off x="8595525" y="2335923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A03501-F477-4346-B077-85FA4155633A}"/>
              </a:ext>
            </a:extLst>
          </p:cNvPr>
          <p:cNvCxnSpPr>
            <a:cxnSpLocks/>
          </p:cNvCxnSpPr>
          <p:nvPr/>
        </p:nvCxnSpPr>
        <p:spPr>
          <a:xfrm flipH="1">
            <a:off x="8149330" y="3013537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F424C9-AE1A-4F34-84A6-EA49A4F6D270}"/>
              </a:ext>
            </a:extLst>
          </p:cNvPr>
          <p:cNvGrpSpPr/>
          <p:nvPr/>
        </p:nvGrpSpPr>
        <p:grpSpPr>
          <a:xfrm>
            <a:off x="8670476" y="3778949"/>
            <a:ext cx="244839" cy="535958"/>
            <a:chOff x="8579370" y="3968801"/>
            <a:chExt cx="244839" cy="53595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253E83-EC6A-40E7-968B-346EAD2C9B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9370" y="3968802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3FEC00-79C3-419D-8D1A-B1585ED3A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4307" y="3968801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57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676</Words>
  <Application>Microsoft Office PowerPoint</Application>
  <PresentationFormat>Widescreen</PresentationFormat>
  <Paragraphs>150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宋体</vt:lpstr>
      <vt:lpstr>Arial</vt:lpstr>
      <vt:lpstr>Arial-Rounded</vt:lpstr>
      <vt:lpstr>Calibri</vt:lpstr>
      <vt:lpstr>Calibri Light</vt:lpstr>
      <vt:lpstr>Times New Roman</vt:lpstr>
      <vt:lpstr>UTM American Sans</vt:lpstr>
      <vt:lpstr>UTM Colossalis</vt:lpstr>
      <vt:lpstr>UTM Cooper Black</vt:lpstr>
      <vt:lpstr>UTM Futura Extra</vt:lpstr>
      <vt:lpstr>UTM Guanine</vt:lpstr>
      <vt:lpstr>UVN Banh Mi</vt:lpstr>
      <vt:lpstr>汉仪喵魂体W</vt:lpstr>
      <vt:lpstr>Office Theme</vt:lpstr>
      <vt:lpstr>1_Office Theme</vt:lpstr>
      <vt:lpstr>1_Office 主题</vt:lpstr>
      <vt:lpstr>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Bien Thi Thuy Nhan</dc:creator>
  <cp:lastModifiedBy>ANH KHOA</cp:lastModifiedBy>
  <cp:revision>9</cp:revision>
  <dcterms:created xsi:type="dcterms:W3CDTF">2021-11-24T12:57:01Z</dcterms:created>
  <dcterms:modified xsi:type="dcterms:W3CDTF">2024-02-21T06:31:51Z</dcterms:modified>
</cp:coreProperties>
</file>