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</p:sldMasterIdLst>
  <p:notesMasterIdLst>
    <p:notesMasterId r:id="rId24"/>
  </p:notesMasterIdLst>
  <p:sldIdLst>
    <p:sldId id="322" r:id="rId3"/>
    <p:sldId id="283" r:id="rId4"/>
    <p:sldId id="323" r:id="rId5"/>
    <p:sldId id="319" r:id="rId6"/>
    <p:sldId id="326" r:id="rId7"/>
    <p:sldId id="324" r:id="rId8"/>
    <p:sldId id="325" r:id="rId9"/>
    <p:sldId id="327" r:id="rId10"/>
    <p:sldId id="328" r:id="rId11"/>
    <p:sldId id="329" r:id="rId12"/>
    <p:sldId id="331" r:id="rId13"/>
    <p:sldId id="332" r:id="rId14"/>
    <p:sldId id="318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088E5-4140-48FB-9B3A-4C40E2CA192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88DB7-F64E-4DD4-AC26-17163B26A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22 </a:t>
            </a:r>
            <a:r>
              <a:rPr lang="en-US" altLang="zh-CN" dirty="0" err="1"/>
              <a:t>giây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ghi</a:t>
            </a:r>
            <a:r>
              <a:rPr lang="en-US" altLang="zh-CN" dirty="0"/>
              <a:t> </a:t>
            </a:r>
            <a:r>
              <a:rPr lang="en-US" altLang="zh-CN" dirty="0" err="1"/>
              <a:t>nhớ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màn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. Sau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kể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khen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SLIDE TỰ CHUYỂN TRONG PHẦN KHỞI ĐỘNG NÀY ĐỂ HS GHI NHỚ CÁC LOẠI CÂY VỪA XEM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244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22 </a:t>
            </a:r>
            <a:r>
              <a:rPr lang="en-US" altLang="zh-CN" dirty="0" err="1"/>
              <a:t>giây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ghi</a:t>
            </a:r>
            <a:r>
              <a:rPr lang="en-US" altLang="zh-CN" dirty="0"/>
              <a:t> </a:t>
            </a:r>
            <a:r>
              <a:rPr lang="en-US" altLang="zh-CN" dirty="0" err="1"/>
              <a:t>nhớ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màn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. Sau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kể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khen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SLIDE TỰ CHUYỂN TRONG PHẦN KHỞI ĐỘNG NÀY ĐỂ HS GHI NHỚ CÁC LOẠI CÂY VỪA XEM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548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22 </a:t>
            </a:r>
            <a:r>
              <a:rPr lang="en-US" altLang="zh-CN" dirty="0" err="1"/>
              <a:t>giây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ghi</a:t>
            </a:r>
            <a:r>
              <a:rPr lang="en-US" altLang="zh-CN" dirty="0"/>
              <a:t> </a:t>
            </a:r>
            <a:r>
              <a:rPr lang="en-US" altLang="zh-CN" dirty="0" err="1"/>
              <a:t>nhớ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màn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. Sau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kể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khen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SLIDE TỰ CHUYỂN TRONG PHẦN KHỞI ĐỘNG NÀY ĐỂ HS GHI NHỚ CÁC LOẠI CÂY VỪA XEM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245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22 </a:t>
            </a:r>
            <a:r>
              <a:rPr lang="en-US" altLang="zh-CN" dirty="0" err="1"/>
              <a:t>giây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ghi</a:t>
            </a:r>
            <a:r>
              <a:rPr lang="en-US" altLang="zh-CN" dirty="0"/>
              <a:t> </a:t>
            </a:r>
            <a:r>
              <a:rPr lang="en-US" altLang="zh-CN" dirty="0" err="1"/>
              <a:t>nhớ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màn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. Sau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kể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khen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SLIDE TỰ CHUYỂN TRONG PHẦN KHỞI ĐỘNG NÀY ĐỂ HS GHI NHỚ CÁC LOẠI CÂY VỪA XEM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2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9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22 </a:t>
            </a:r>
            <a:r>
              <a:rPr lang="en-US" altLang="zh-CN" dirty="0" err="1"/>
              <a:t>giây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ghi</a:t>
            </a:r>
            <a:r>
              <a:rPr lang="en-US" altLang="zh-CN" dirty="0"/>
              <a:t> </a:t>
            </a:r>
            <a:r>
              <a:rPr lang="en-US" altLang="zh-CN" dirty="0" err="1"/>
              <a:t>nhớ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màn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. Sau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kể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khen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SLIDE TỰ CHUYỂN TRONG PHẦN KHỞI ĐỘNG NÀY ĐỂ HS GHI NHỚ CÁC LOẠI CÂY VỪA XEM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075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266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97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624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886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794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22 </a:t>
            </a:r>
            <a:r>
              <a:rPr lang="en-US" altLang="zh-CN" dirty="0" err="1"/>
              <a:t>giây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ghi</a:t>
            </a:r>
            <a:r>
              <a:rPr lang="en-US" altLang="zh-CN" dirty="0"/>
              <a:t> </a:t>
            </a:r>
            <a:r>
              <a:rPr lang="en-US" altLang="zh-CN" dirty="0" err="1"/>
              <a:t>nhớ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màn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. Sau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kể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 </a:t>
            </a:r>
            <a:r>
              <a:rPr lang="en-US" altLang="zh-CN" dirty="0" err="1"/>
              <a:t>nhất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khen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SLIDE TỰ CHUYỂN TRONG PHẦN KHỞI ĐỘNG NÀY ĐỂ HS GHI NHỚ CÁC LOẠI CÂY VỪA XEM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9BB2-88CD-400E-B4DF-47531E9C8F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19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9E667DF-24FA-496C-9CED-EA7E8B83F3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70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F49D5B-B690-40F2-A043-3710E79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8237FE-68B7-4E25-9C2F-1057B215CC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6FFFD6-C431-41F0-A46C-EC6BD7730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513EC-596E-4027-AB94-CFB371AF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11DACD-57D7-40F3-8B71-0C367DB35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5B3ACB-D2F1-45B0-A70C-0DE49EBB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0096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C8C854-BDC7-49AA-88C7-40817CF8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258DBB-478B-49FE-9F5A-0A4CD52C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34136-1C85-4AA6-B512-6350A989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549E2E-7AD3-4A3D-AB02-68639650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5928-69D3-40B5-9F97-E797BD499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9824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3D41DA-1D26-4CD0-B0AA-9BF4E8639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83103D-1A86-479C-AC79-E407EFC69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2F4B2D-F9F2-487D-A501-8CB5DA845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F8DBC9-120E-4A67-8038-BEB267DE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D33118-3A51-455C-A91F-535F5CCE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6786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9E667DF-24FA-496C-9CED-EA7E8B83F3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183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9E667DF-24FA-496C-9CED-EA7E8B83F3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254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3612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EBFBCD-5CF1-4F29-8B3C-08AF256D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3902BB-69D1-4DEA-A95D-6547E096B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90D9D8-F79E-4AAC-B203-0E970C95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3BB00-8A0C-452F-854C-8652BA3C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BD0214-2C33-4388-BBFB-8CF6A6FEC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58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3C919-9EAE-484E-88E6-B89765FDE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C9ABD5-E7A9-496D-8E2A-3CD6D4702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9EDA94-D795-403F-B499-D44AF49F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303547-8877-42D8-B1FF-03BB706F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2926B8-CF6E-49E3-970E-666234BD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39A369-5461-47F6-BE9E-99CDDD748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0448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anh đồi Tre Mực Nền Phong Cách Trung Quốc, Màu Xanh Lá, Thanh Sơn, Tre  Hình nền Vector để tải xuống miễn phí">
            <a:extLst>
              <a:ext uri="{FF2B5EF4-FFF2-40B4-BE49-F238E27FC236}">
                <a16:creationId xmlns:a16="http://schemas.microsoft.com/office/drawing/2014/main" id="{5188D1FE-1370-42FD-88BE-A253A078E0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214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900E1E-0CF4-4225-85C3-EB5E073FA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59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9E667DF-24FA-496C-9CED-EA7E8B83F3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735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C281A0E-0D97-450E-8AA2-F2BEE356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F23A98-B77E-4251-A780-9A5C766F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FA0B4A-F965-45F5-AEDC-A10AB47B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671287-9ED2-40CA-8324-11B533CFCC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975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59729B-902E-4DB1-87E4-DB1DAE6C0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659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7A3F3E-C4D9-4663-974B-5344980753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063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80996C-E89F-4161-803D-FF7F13062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994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EB2513-B237-42D9-997A-470B69099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963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1860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EBFBCD-5CF1-4F29-8B3C-08AF256D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3902BB-69D1-4DEA-A95D-6547E096B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90D9D8-F79E-4AAC-B203-0E970C95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3BB00-8A0C-452F-854C-8652BA3C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BD0214-2C33-4388-BBFB-8CF6A6FEC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0027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3C919-9EAE-484E-88E6-B89765FDE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C9ABD5-E7A9-496D-8E2A-3CD6D4702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9EDA94-D795-403F-B499-D44AF49F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303547-8877-42D8-B1FF-03BB706F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2926B8-CF6E-49E3-970E-666234BD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39A369-5461-47F6-BE9E-99CDDD748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84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B6376-2504-4422-AD2B-D7E1353F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F9B1F5-D945-498D-BBBA-F8EFEB671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B3A319-4A4A-4B38-B2E3-A1D6439F6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8E96B9F-0DDC-4433-8359-3F80B5F75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2F9CC0-793D-4BFD-8853-B0684BEA3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B75B426-EEA8-4BA8-8A16-B2C940F2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4A0281A-B572-4FD8-8DC0-DDD126300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6C20418-A492-47B1-ACE9-6D3F357A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154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0B6300-75AE-45C4-AD1C-D621165F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885D3-72E8-4739-8071-E4E8EF26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88A9AE-FF76-47E5-8B01-5F006A77A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4130DB-1CD4-4511-A008-61F6B49DA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0773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C281A0E-0D97-450E-8AA2-F2BEE356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F23A98-B77E-4251-A780-9A5C766F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FA0B4A-F965-45F5-AEDC-A10AB47B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6397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D40AB4-637E-4539-A703-752F5D703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55F507-107C-47BE-A9AA-A953324E2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16B44A-5CC4-4D08-8C9B-404CDDE07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E497CF-9228-499F-AEAB-42DDBC2A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A434B6-8070-4ADB-9626-A09D376C7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CB1DFD-112C-4ED2-A5C4-66AAB643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1614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C8207B4-AE25-48EF-94CE-11101ECD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4EAAD2-DDF9-4BD4-9C7B-0A14BBB60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26CAA-6E9E-44A4-8001-F1C4C3CB8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3B1F79-888E-4C20-91A6-FD590157B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F6FA79-94F9-4AF6-BCC0-B3B02D882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8B8F6E-F00B-48F4-8AF0-55AD75D2E3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456" y="-4008232"/>
            <a:ext cx="1390856" cy="11126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2D54F2-CFDB-423D-9357-5C5B8C2B252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844" y="-4008233"/>
            <a:ext cx="1390856" cy="11126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E3D1E8-ECD9-4B84-931D-3DB204DBEC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700" y="10469767"/>
            <a:ext cx="1390856" cy="11126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74F027-880A-420C-B8F2-C1307B9813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456" y="9105618"/>
            <a:ext cx="1390856" cy="11126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75CF8C-F83F-415F-8744-28138568DDCA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CC9318-5F1E-43F3-87AD-C4BC9E77E6B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5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C8207B4-AE25-48EF-94CE-11101ECD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4EAAD2-DDF9-4BD4-9C7B-0A14BBB60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26CAA-6E9E-44A4-8001-F1C4C3CB8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D75B5-4C37-4353-938C-94407C69387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3B1F79-888E-4C20-91A6-FD590157B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F6FA79-94F9-4AF6-BCC0-B3B02D882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0BC2-A6B1-4D41-870D-4D1102D0803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8B8F6E-F00B-48F4-8AF0-55AD75D2E3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456" y="-4008232"/>
            <a:ext cx="1390856" cy="11126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2D54F2-CFDB-423D-9357-5C5B8C2B252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844" y="-4008233"/>
            <a:ext cx="1390856" cy="11126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E3D1E8-ECD9-4B84-931D-3DB204DBEC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700" y="10469767"/>
            <a:ext cx="1390856" cy="11126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74F027-880A-420C-B8F2-C1307B9813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456" y="9105618"/>
            <a:ext cx="1390856" cy="111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id="{33CFEDC7-108E-4FBF-8366-82158DCB4848}"/>
              </a:ext>
            </a:extLst>
          </p:cNvPr>
          <p:cNvSpPr txBox="1"/>
          <p:nvPr/>
        </p:nvSpPr>
        <p:spPr>
          <a:xfrm>
            <a:off x="3228975" y="2321004"/>
            <a:ext cx="5734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dirty="0">
                <a:solidFill>
                  <a:srgbClr val="33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Micra" panose="02040603050506020204" pitchFamily="18" charset="0"/>
                <a:ea typeface="思源黑体 CN Light" panose="020B0300000000000000" pitchFamily="34" charset="-122"/>
              </a:rPr>
              <a:t>LŨY TRE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Micra" panose="02040603050506020204" pitchFamily="18" charset="0"/>
              <a:ea typeface="思源黑体 CN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56903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ACE078-FF05-4B99-85A0-D1A0B512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B9E8BCBA-6DE0-4941-9382-EC7819FF5E41}"/>
              </a:ext>
            </a:extLst>
          </p:cNvPr>
          <p:cNvGrpSpPr/>
          <p:nvPr/>
        </p:nvGrpSpPr>
        <p:grpSpPr>
          <a:xfrm>
            <a:off x="698500" y="2660650"/>
            <a:ext cx="10795000" cy="1536700"/>
            <a:chOff x="698500" y="2660650"/>
            <a:chExt cx="10795000" cy="153670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628B0A1E-83B0-498F-A15A-26096F9F0C13}"/>
                </a:ext>
              </a:extLst>
            </p:cNvPr>
            <p:cNvSpPr/>
            <p:nvPr/>
          </p:nvSpPr>
          <p:spPr>
            <a:xfrm>
              <a:off x="698500" y="2660650"/>
              <a:ext cx="10795000" cy="1536700"/>
            </a:xfrm>
            <a:prstGeom prst="roundRect">
              <a:avLst>
                <a:gd name="adj" fmla="val 92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64DFC83-C68D-48EF-9002-B49B48D2C984}"/>
                </a:ext>
              </a:extLst>
            </p:cNvPr>
            <p:cNvSpPr/>
            <p:nvPr/>
          </p:nvSpPr>
          <p:spPr>
            <a:xfrm>
              <a:off x="787400" y="2762250"/>
              <a:ext cx="10591800" cy="1314450"/>
            </a:xfrm>
            <a:prstGeom prst="roundRect">
              <a:avLst>
                <a:gd name="adj" fmla="val 9229"/>
              </a:avLst>
            </a:prstGeom>
            <a:noFill/>
            <a:ln w="19050">
              <a:solidFill>
                <a:srgbClr val="96C8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B1C0E019-1FC1-431F-B44F-A15DAAF5572F}"/>
              </a:ext>
            </a:extLst>
          </p:cNvPr>
          <p:cNvSpPr txBox="1"/>
          <p:nvPr/>
        </p:nvSpPr>
        <p:spPr>
          <a:xfrm>
            <a:off x="2218586" y="2927171"/>
            <a:ext cx="7491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7A906A"/>
                </a:solidFill>
                <a:effectLst/>
                <a:uLnTx/>
                <a:uFillTx/>
                <a:latin typeface="UTM Arruba KT" panose="02040603050506020204" pitchFamily="18" charset="0"/>
                <a:ea typeface="思源黑体 CN Light" panose="020B0300000000000000" pitchFamily="34" charset="-122"/>
                <a:cs typeface="+mn-cs"/>
              </a:rPr>
              <a:t>LUYỆN ĐỌC NHÓM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7A906A"/>
              </a:solidFill>
              <a:effectLst/>
              <a:uLnTx/>
              <a:uFillTx/>
              <a:latin typeface="UTM Arruba KT" panose="02040603050506020204" pitchFamily="18" charset="0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903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36F0C8E-C32D-466C-9DE7-520289013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0589"/>
            <a:ext cx="5762172" cy="6869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D994C3-8358-46F5-957A-BA04CC162AC9}"/>
              </a:ext>
            </a:extLst>
          </p:cNvPr>
          <p:cNvSpPr txBox="1"/>
          <p:nvPr/>
        </p:nvSpPr>
        <p:spPr>
          <a:xfrm>
            <a:off x="6633024" y="-15072"/>
            <a:ext cx="3983373" cy="57438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FFFF">
                <a:satMod val="175000"/>
                <a:alpha val="40000"/>
              </a:srgb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LUỸ TRE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7E46A1-80E8-4358-8894-E59B95D85D20}"/>
              </a:ext>
            </a:extLst>
          </p:cNvPr>
          <p:cNvGrpSpPr/>
          <p:nvPr/>
        </p:nvGrpSpPr>
        <p:grpSpPr>
          <a:xfrm>
            <a:off x="7308146" y="514223"/>
            <a:ext cx="3561084" cy="6343777"/>
            <a:chOff x="7308146" y="514223"/>
            <a:chExt cx="3561084" cy="634377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17844-A075-48A6-AA21-09BC536E3E1C}"/>
                </a:ext>
              </a:extLst>
            </p:cNvPr>
            <p:cNvSpPr txBox="1"/>
            <p:nvPr/>
          </p:nvSpPr>
          <p:spPr>
            <a:xfrm>
              <a:off x="7308146" y="514223"/>
              <a:ext cx="3308251" cy="15274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Mỗi sớm mai thức dậy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Lũy tre xanh rì rào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Ngọn tre cong gọng vó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Kéo mặt trời lên cao.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99EB31-A945-4504-97E0-909767323613}"/>
                </a:ext>
              </a:extLst>
            </p:cNvPr>
            <p:cNvSpPr txBox="1"/>
            <p:nvPr/>
          </p:nvSpPr>
          <p:spPr>
            <a:xfrm>
              <a:off x="7312652" y="2119680"/>
              <a:ext cx="3556578" cy="15274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Những trưa đồng đầy nắng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Trâu nằm nhai bóng râm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Tre bần thần nhớ gió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Chợt về đầy tiếng chim.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8AA2D7-E376-4813-8046-CE7191355604}"/>
                </a:ext>
              </a:extLst>
            </p:cNvPr>
            <p:cNvSpPr txBox="1"/>
            <p:nvPr/>
          </p:nvSpPr>
          <p:spPr>
            <a:xfrm>
              <a:off x="7308147" y="3725137"/>
              <a:ext cx="3308251" cy="15274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Mặt trời xuống núi ngủ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Tre nâng vầng trăng lên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Sao, sao treo đầy 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à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Suốt đêm dài thắp sáng.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18E2E-498B-489B-B46E-6E3658DD779F}"/>
                </a:ext>
              </a:extLst>
            </p:cNvPr>
            <p:cNvSpPr txBox="1"/>
            <p:nvPr/>
          </p:nvSpPr>
          <p:spPr>
            <a:xfrm>
              <a:off x="7308147" y="5330594"/>
              <a:ext cx="3308251" cy="15274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Bỗng gà lên tiếng gáy 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Xôn xao ngoài lũy tre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Đêm chuyển dần về sáng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Mầm măng đợi nắng về.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8F56B89F-03E2-48E4-A7A7-C67ED544804B}"/>
              </a:ext>
            </a:extLst>
          </p:cNvPr>
          <p:cNvSpPr/>
          <p:nvPr/>
        </p:nvSpPr>
        <p:spPr>
          <a:xfrm>
            <a:off x="6777617" y="602858"/>
            <a:ext cx="385937" cy="3498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B861D3-E437-4FCC-ADF9-D8C79972D016}"/>
              </a:ext>
            </a:extLst>
          </p:cNvPr>
          <p:cNvSpPr/>
          <p:nvPr/>
        </p:nvSpPr>
        <p:spPr>
          <a:xfrm>
            <a:off x="6777617" y="2163222"/>
            <a:ext cx="385937" cy="3498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0374793-B8A2-4A12-B30E-9CDB80811F1C}"/>
              </a:ext>
            </a:extLst>
          </p:cNvPr>
          <p:cNvSpPr/>
          <p:nvPr/>
        </p:nvSpPr>
        <p:spPr>
          <a:xfrm>
            <a:off x="6777617" y="3768679"/>
            <a:ext cx="385937" cy="3498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1092E67-9DE7-4FB0-A03F-192AB156BB90}"/>
              </a:ext>
            </a:extLst>
          </p:cNvPr>
          <p:cNvSpPr/>
          <p:nvPr/>
        </p:nvSpPr>
        <p:spPr>
          <a:xfrm>
            <a:off x="6777617" y="5374136"/>
            <a:ext cx="385937" cy="3498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50960645-F3A8-4EB0-9719-2E7F9B75D2CD}"/>
              </a:ext>
            </a:extLst>
          </p:cNvPr>
          <p:cNvGrpSpPr/>
          <p:nvPr/>
        </p:nvGrpSpPr>
        <p:grpSpPr>
          <a:xfrm>
            <a:off x="51603" y="0"/>
            <a:ext cx="2764167" cy="768350"/>
            <a:chOff x="698500" y="2660650"/>
            <a:chExt cx="10795000" cy="1536700"/>
          </a:xfrm>
        </p:grpSpPr>
        <p:sp>
          <p:nvSpPr>
            <p:cNvPr id="31" name="矩形: 圆角 2">
              <a:extLst>
                <a:ext uri="{FF2B5EF4-FFF2-40B4-BE49-F238E27FC236}">
                  <a16:creationId xmlns:a16="http://schemas.microsoft.com/office/drawing/2014/main" id="{74B3D9C7-34F5-4430-B566-F7C5FD59F65F}"/>
                </a:ext>
              </a:extLst>
            </p:cNvPr>
            <p:cNvSpPr/>
            <p:nvPr/>
          </p:nvSpPr>
          <p:spPr>
            <a:xfrm>
              <a:off x="698500" y="2660650"/>
              <a:ext cx="10795000" cy="1536700"/>
            </a:xfrm>
            <a:prstGeom prst="roundRect">
              <a:avLst>
                <a:gd name="adj" fmla="val 92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Đọc</a:t>
              </a:r>
              <a:r>
                <a:rPr lang="en-US" altLang="zh-CN" sz="3200" dirty="0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 </a:t>
              </a:r>
              <a:r>
                <a:rPr lang="en-US" altLang="zh-CN" sz="3200" dirty="0" err="1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toàn</a:t>
              </a:r>
              <a:r>
                <a:rPr lang="en-US" altLang="zh-CN" sz="3200" dirty="0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 </a:t>
              </a:r>
              <a:r>
                <a:rPr lang="en-US" altLang="zh-CN" sz="3200" dirty="0" err="1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bài</a:t>
              </a:r>
              <a:endParaRPr lang="zh-CN" altLang="en-US" sz="32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33" name="矩形: 圆角 12">
              <a:extLst>
                <a:ext uri="{FF2B5EF4-FFF2-40B4-BE49-F238E27FC236}">
                  <a16:creationId xmlns:a16="http://schemas.microsoft.com/office/drawing/2014/main" id="{B11D62F6-CC9C-40EA-AA8A-285D1A4D9608}"/>
                </a:ext>
              </a:extLst>
            </p:cNvPr>
            <p:cNvSpPr/>
            <p:nvPr/>
          </p:nvSpPr>
          <p:spPr>
            <a:xfrm>
              <a:off x="787400" y="2762250"/>
              <a:ext cx="10591800" cy="1314450"/>
            </a:xfrm>
            <a:prstGeom prst="roundRect">
              <a:avLst>
                <a:gd name="adj" fmla="val 9229"/>
              </a:avLst>
            </a:prstGeom>
            <a:noFill/>
            <a:ln w="19050">
              <a:solidFill>
                <a:srgbClr val="96C8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7318311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F27AB2C7-8741-4D73-96BC-D3CDFD5F44DA}"/>
              </a:ext>
            </a:extLst>
          </p:cNvPr>
          <p:cNvSpPr txBox="1"/>
          <p:nvPr/>
        </p:nvSpPr>
        <p:spPr>
          <a:xfrm>
            <a:off x="546625" y="2578829"/>
            <a:ext cx="7090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rruba KT" panose="02040603050506020204" pitchFamily="18" charset="0"/>
                <a:ea typeface="思源黑体 CN Light" panose="020B0300000000000000" pitchFamily="34" charset="-122"/>
                <a:cs typeface="+mn-cs"/>
              </a:rPr>
              <a:t>TRẢ LỜI CÂU HỎI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9115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569405-EAC3-46AF-B37D-F2A2F26A3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6049" y="4909733"/>
            <a:ext cx="12678049" cy="43918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6D26068-1D92-4523-B569-DB5039738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5704" cy="318781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57E4F58-CBEE-4E99-9C46-78BDB8F9E1AE}"/>
              </a:ext>
            </a:extLst>
          </p:cNvPr>
          <p:cNvSpPr/>
          <p:nvPr/>
        </p:nvSpPr>
        <p:spPr>
          <a:xfrm>
            <a:off x="333375" y="438150"/>
            <a:ext cx="11525251" cy="5447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A44BA-4122-4492-9EB6-FD243A629DFB}"/>
              </a:ext>
            </a:extLst>
          </p:cNvPr>
          <p:cNvSpPr txBox="1"/>
          <p:nvPr/>
        </p:nvSpPr>
        <p:spPr>
          <a:xfrm>
            <a:off x="511730" y="513435"/>
            <a:ext cx="11168540" cy="62895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miêu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mọc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32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B0D8B2-FC22-4761-BF94-6653CF6776D9}"/>
              </a:ext>
            </a:extLst>
          </p:cNvPr>
          <p:cNvSpPr txBox="1"/>
          <p:nvPr/>
        </p:nvSpPr>
        <p:spPr>
          <a:xfrm>
            <a:off x="3917852" y="1744490"/>
            <a:ext cx="5043511" cy="164096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Lũy tre xanh rì rào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Ngọn tre cong gọng vó</a:t>
            </a:r>
          </a:p>
        </p:txBody>
      </p:sp>
    </p:spTree>
    <p:extLst>
      <p:ext uri="{BB962C8B-B14F-4D97-AF65-F5344CB8AC3E}">
        <p14:creationId xmlns:p14="http://schemas.microsoft.com/office/powerpoint/2010/main" val="16728568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569405-EAC3-46AF-B37D-F2A2F26A3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6049" y="4909733"/>
            <a:ext cx="12678049" cy="43918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6D26068-1D92-4523-B569-DB5039738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5704" cy="318781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57E4F58-CBEE-4E99-9C46-78BDB8F9E1AE}"/>
              </a:ext>
            </a:extLst>
          </p:cNvPr>
          <p:cNvSpPr/>
          <p:nvPr/>
        </p:nvSpPr>
        <p:spPr>
          <a:xfrm>
            <a:off x="333375" y="438150"/>
            <a:ext cx="11525251" cy="5447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A44BA-4122-4492-9EB6-FD243A629DFB}"/>
              </a:ext>
            </a:extLst>
          </p:cNvPr>
          <p:cNvSpPr txBox="1"/>
          <p:nvPr/>
        </p:nvSpPr>
        <p:spPr>
          <a:xfrm>
            <a:off x="511730" y="513435"/>
            <a:ext cx="11168540" cy="135011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khổ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thứ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thấy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cũng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giống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1E020-9860-4C06-A05C-03948BB81316}"/>
              </a:ext>
            </a:extLst>
          </p:cNvPr>
          <p:cNvSpPr txBox="1"/>
          <p:nvPr/>
        </p:nvSpPr>
        <p:spPr>
          <a:xfrm>
            <a:off x="3917852" y="1735163"/>
            <a:ext cx="6224659" cy="330295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 trưa đồng đầy nắng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Trâu nằm nhai bóng râm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 bần thần nhớ gió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Chợt về đầy tiếng chim.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0AD16-EDF9-4D77-8F18-84D8646B3389}"/>
              </a:ext>
            </a:extLst>
          </p:cNvPr>
          <p:cNvSpPr txBox="1"/>
          <p:nvPr/>
        </p:nvSpPr>
        <p:spPr>
          <a:xfrm>
            <a:off x="3917851" y="2125430"/>
            <a:ext cx="6224659" cy="8099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 bần thần nhớ gió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854C0C-FECB-4E65-8559-95847F6EE8F5}"/>
              </a:ext>
            </a:extLst>
          </p:cNvPr>
          <p:cNvSpPr/>
          <p:nvPr/>
        </p:nvSpPr>
        <p:spPr>
          <a:xfrm>
            <a:off x="6709267" y="2307771"/>
            <a:ext cx="914400" cy="6276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065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8" grpId="1" animBg="1"/>
      <p:bldP spid="9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569405-EAC3-46AF-B37D-F2A2F26A3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6049" y="4909733"/>
            <a:ext cx="12678049" cy="43918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6D26068-1D92-4523-B569-DB5039738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5704" cy="318781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57E4F58-CBEE-4E99-9C46-78BDB8F9E1AE}"/>
              </a:ext>
            </a:extLst>
          </p:cNvPr>
          <p:cNvSpPr/>
          <p:nvPr/>
        </p:nvSpPr>
        <p:spPr>
          <a:xfrm>
            <a:off x="333375" y="438150"/>
            <a:ext cx="11525251" cy="5795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A44BA-4122-4492-9EB6-FD243A629DFB}"/>
              </a:ext>
            </a:extLst>
          </p:cNvPr>
          <p:cNvSpPr txBox="1"/>
          <p:nvPr/>
        </p:nvSpPr>
        <p:spPr>
          <a:xfrm>
            <a:off x="511730" y="513435"/>
            <a:ext cx="11168540" cy="135011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Ở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khổ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thứ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ba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ảnh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lũy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miêu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tả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75847-3AB8-4C1C-B50C-CDBBD0D950A3}"/>
              </a:ext>
            </a:extLst>
          </p:cNvPr>
          <p:cNvSpPr txBox="1"/>
          <p:nvPr/>
        </p:nvSpPr>
        <p:spPr>
          <a:xfrm>
            <a:off x="3917852" y="1493961"/>
            <a:ext cx="6116969" cy="330295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 trời xuống núi ngủ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 nâng vầng trăng lên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Sao, sao treo đầy 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Suốt đêm dài thắp sáng.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858B01-DA65-42CF-A54B-019D854E643C}"/>
              </a:ext>
            </a:extLst>
          </p:cNvPr>
          <p:cNvSpPr txBox="1"/>
          <p:nvPr/>
        </p:nvSpPr>
        <p:spPr>
          <a:xfrm>
            <a:off x="511730" y="4796916"/>
            <a:ext cx="11168540" cy="135011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Ở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khổ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thứ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ba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ảnh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lũy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miêu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tả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chiều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tối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đêm</a:t>
            </a:r>
            <a:r>
              <a:rPr lang="en-US" sz="36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36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958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569405-EAC3-46AF-B37D-F2A2F26A3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6049" y="4909733"/>
            <a:ext cx="12678049" cy="43918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6D26068-1D92-4523-B569-DB5039738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5704" cy="318781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57E4F58-CBEE-4E99-9C46-78BDB8F9E1AE}"/>
              </a:ext>
            </a:extLst>
          </p:cNvPr>
          <p:cNvSpPr/>
          <p:nvPr/>
        </p:nvSpPr>
        <p:spPr>
          <a:xfrm>
            <a:off x="333375" y="438150"/>
            <a:ext cx="11525251" cy="5447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A44BA-4122-4492-9EB6-FD243A629DFB}"/>
              </a:ext>
            </a:extLst>
          </p:cNvPr>
          <p:cNvSpPr txBox="1"/>
          <p:nvPr/>
        </p:nvSpPr>
        <p:spPr>
          <a:xfrm>
            <a:off x="511730" y="629547"/>
            <a:ext cx="11168540" cy="75116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ảnh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nhất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0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091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ACE078-FF05-4B99-85A0-D1A0B512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B9E8BCBA-6DE0-4941-9382-EC7819FF5E41}"/>
              </a:ext>
            </a:extLst>
          </p:cNvPr>
          <p:cNvGrpSpPr/>
          <p:nvPr/>
        </p:nvGrpSpPr>
        <p:grpSpPr>
          <a:xfrm>
            <a:off x="698500" y="2660650"/>
            <a:ext cx="10795000" cy="1536700"/>
            <a:chOff x="698500" y="2660650"/>
            <a:chExt cx="10795000" cy="153670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628B0A1E-83B0-498F-A15A-26096F9F0C13}"/>
                </a:ext>
              </a:extLst>
            </p:cNvPr>
            <p:cNvSpPr/>
            <p:nvPr/>
          </p:nvSpPr>
          <p:spPr>
            <a:xfrm>
              <a:off x="698500" y="2660650"/>
              <a:ext cx="10795000" cy="1536700"/>
            </a:xfrm>
            <a:prstGeom prst="roundRect">
              <a:avLst>
                <a:gd name="adj" fmla="val 92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64DFC83-C68D-48EF-9002-B49B48D2C984}"/>
                </a:ext>
              </a:extLst>
            </p:cNvPr>
            <p:cNvSpPr/>
            <p:nvPr/>
          </p:nvSpPr>
          <p:spPr>
            <a:xfrm>
              <a:off x="787400" y="2762250"/>
              <a:ext cx="10591800" cy="1314450"/>
            </a:xfrm>
            <a:prstGeom prst="roundRect">
              <a:avLst>
                <a:gd name="adj" fmla="val 9229"/>
              </a:avLst>
            </a:prstGeom>
            <a:noFill/>
            <a:ln w="19050">
              <a:solidFill>
                <a:srgbClr val="96C8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B1C0E019-1FC1-431F-B44F-A15DAAF5572F}"/>
              </a:ext>
            </a:extLst>
          </p:cNvPr>
          <p:cNvSpPr txBox="1"/>
          <p:nvPr/>
        </p:nvSpPr>
        <p:spPr>
          <a:xfrm>
            <a:off x="2830131" y="2927171"/>
            <a:ext cx="6268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7A906A"/>
                </a:solidFill>
                <a:effectLst/>
                <a:uLnTx/>
                <a:uFillTx/>
                <a:latin typeface="UTM Arruba KT" panose="02040603050506020204" pitchFamily="18" charset="0"/>
                <a:ea typeface="思源黑体 CN Light" panose="020B0300000000000000" pitchFamily="34" charset="-122"/>
                <a:cs typeface="+mn-cs"/>
              </a:rPr>
              <a:t>LUYỆN ĐỌC LẠI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7A906A"/>
              </a:solidFill>
              <a:effectLst/>
              <a:uLnTx/>
              <a:uFillTx/>
              <a:latin typeface="UTM Arruba KT" panose="02040603050506020204" pitchFamily="18" charset="0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3506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9B2E95FF-EBC1-487E-AADA-1CB307965618}"/>
              </a:ext>
            </a:extLst>
          </p:cNvPr>
          <p:cNvGrpSpPr/>
          <p:nvPr/>
        </p:nvGrpSpPr>
        <p:grpSpPr>
          <a:xfrm>
            <a:off x="698500" y="2312307"/>
            <a:ext cx="10795000" cy="1536700"/>
            <a:chOff x="698500" y="2660650"/>
            <a:chExt cx="10795000" cy="153670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3319595-5531-4C4C-A0C9-5FF1823BD67E}"/>
                </a:ext>
              </a:extLst>
            </p:cNvPr>
            <p:cNvSpPr/>
            <p:nvPr/>
          </p:nvSpPr>
          <p:spPr>
            <a:xfrm>
              <a:off x="698500" y="2660650"/>
              <a:ext cx="10795000" cy="1536700"/>
            </a:xfrm>
            <a:prstGeom prst="roundRect">
              <a:avLst>
                <a:gd name="adj" fmla="val 92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>
              <a:extLst>
                <a:ext uri="{FF2B5EF4-FFF2-40B4-BE49-F238E27FC236}">
                  <a16:creationId xmlns:a16="http://schemas.microsoft.com/office/drawing/2014/main" id="{C6EA8DD3-F4E8-4D92-AAED-76E329AC5D78}"/>
                </a:ext>
              </a:extLst>
            </p:cNvPr>
            <p:cNvSpPr/>
            <p:nvPr/>
          </p:nvSpPr>
          <p:spPr>
            <a:xfrm>
              <a:off x="787400" y="2762250"/>
              <a:ext cx="10591800" cy="1314450"/>
            </a:xfrm>
            <a:prstGeom prst="roundRect">
              <a:avLst>
                <a:gd name="adj" fmla="val 9229"/>
              </a:avLst>
            </a:prstGeom>
            <a:noFill/>
            <a:ln w="19050">
              <a:solidFill>
                <a:srgbClr val="96C8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文本框 8">
            <a:extLst>
              <a:ext uri="{FF2B5EF4-FFF2-40B4-BE49-F238E27FC236}">
                <a16:creationId xmlns:a16="http://schemas.microsoft.com/office/drawing/2014/main" id="{2765753F-3FD5-46A8-91AD-9EA034D137D3}"/>
              </a:ext>
            </a:extLst>
          </p:cNvPr>
          <p:cNvSpPr txBox="1"/>
          <p:nvPr/>
        </p:nvSpPr>
        <p:spPr>
          <a:xfrm>
            <a:off x="1220306" y="2618992"/>
            <a:ext cx="9751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7A906A"/>
                </a:solidFill>
                <a:effectLst/>
                <a:uLnTx/>
                <a:uFillTx/>
                <a:latin typeface="UTM Arruba KT" panose="02040603050506020204" pitchFamily="18" charset="0"/>
                <a:ea typeface="思源黑体 CN Light" panose="020B0300000000000000" pitchFamily="34" charset="-122"/>
                <a:cs typeface="+mn-cs"/>
              </a:rPr>
              <a:t>LUYỆN TẬP THEO VĂN BẢN ĐỌC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A906A"/>
              </a:solidFill>
              <a:effectLst/>
              <a:uLnTx/>
              <a:uFillTx/>
              <a:latin typeface="UTM Arruba KT" panose="02040603050506020204" pitchFamily="18" charset="0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1735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ACE078-FF05-4B99-85A0-D1A0B512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B9E8BCBA-6DE0-4941-9382-EC7819FF5E41}"/>
              </a:ext>
            </a:extLst>
          </p:cNvPr>
          <p:cNvGrpSpPr/>
          <p:nvPr/>
        </p:nvGrpSpPr>
        <p:grpSpPr>
          <a:xfrm>
            <a:off x="698500" y="439058"/>
            <a:ext cx="10795000" cy="5979883"/>
            <a:chOff x="698500" y="2501507"/>
            <a:chExt cx="10795000" cy="16705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628B0A1E-83B0-498F-A15A-26096F9F0C13}"/>
                </a:ext>
              </a:extLst>
            </p:cNvPr>
            <p:cNvSpPr/>
            <p:nvPr/>
          </p:nvSpPr>
          <p:spPr>
            <a:xfrm>
              <a:off x="698500" y="2501507"/>
              <a:ext cx="10795000" cy="1670502"/>
            </a:xfrm>
            <a:prstGeom prst="roundRect">
              <a:avLst>
                <a:gd name="adj" fmla="val 92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64DFC83-C68D-48EF-9002-B49B48D2C984}"/>
                </a:ext>
              </a:extLst>
            </p:cNvPr>
            <p:cNvSpPr/>
            <p:nvPr/>
          </p:nvSpPr>
          <p:spPr>
            <a:xfrm>
              <a:off x="899886" y="2562326"/>
              <a:ext cx="10290628" cy="1548864"/>
            </a:xfrm>
            <a:prstGeom prst="roundRect">
              <a:avLst>
                <a:gd name="adj" fmla="val 10800"/>
              </a:avLst>
            </a:prstGeom>
            <a:noFill/>
            <a:ln w="19050">
              <a:solidFill>
                <a:srgbClr val="96C8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618B780-4103-4D5B-A3FD-32658BA80C93}"/>
              </a:ext>
            </a:extLst>
          </p:cNvPr>
          <p:cNvSpPr txBox="1"/>
          <p:nvPr/>
        </p:nvSpPr>
        <p:spPr>
          <a:xfrm>
            <a:off x="511730" y="774690"/>
            <a:ext cx="11168540" cy="75116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gian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40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36148-3586-4D7C-A54F-77B75613A1A2}"/>
              </a:ext>
            </a:extLst>
          </p:cNvPr>
          <p:cNvSpPr txBox="1"/>
          <p:nvPr/>
        </p:nvSpPr>
        <p:spPr>
          <a:xfrm>
            <a:off x="2039462" y="2084576"/>
            <a:ext cx="4100082" cy="181722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Mỗi sớm mai thức dậy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Lũy tre xanh rì rào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Ngọn tre cong gọng vó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Kéo mặt trời lên cao.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545C3-54F6-4B86-8129-107ABC7338A3}"/>
              </a:ext>
            </a:extLst>
          </p:cNvPr>
          <p:cNvSpPr txBox="1"/>
          <p:nvPr/>
        </p:nvSpPr>
        <p:spPr>
          <a:xfrm>
            <a:off x="2039462" y="4042994"/>
            <a:ext cx="4407846" cy="181722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 trưa đồng đầy nắng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Trâu nằm nhai bóng râm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 bần thần nhớ gió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Chợt về đầy tiếng chim.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D2219B-F2B1-434F-B275-A666104763D4}"/>
              </a:ext>
            </a:extLst>
          </p:cNvPr>
          <p:cNvSpPr txBox="1"/>
          <p:nvPr/>
        </p:nvSpPr>
        <p:spPr>
          <a:xfrm>
            <a:off x="6855588" y="2084576"/>
            <a:ext cx="4100080" cy="181722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 trời xuống núi ngủ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 nâng vầng trăng lên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Sao, sao treo đầy 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Suốt đêm dài thắp sáng.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38724-2DDC-4297-9E8A-4A64F8ED45D2}"/>
              </a:ext>
            </a:extLst>
          </p:cNvPr>
          <p:cNvSpPr txBox="1"/>
          <p:nvPr/>
        </p:nvSpPr>
        <p:spPr>
          <a:xfrm>
            <a:off x="6855588" y="4042994"/>
            <a:ext cx="4100080" cy="181722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Bỗng gà lên tiếng gáy 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Xôn xao ngoài lũy tre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Đêm chuyển dần về sáng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Mầm măng đợi nắng về.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3F4418-1C4E-48E1-A36D-58C0027FC3B1}"/>
              </a:ext>
            </a:extLst>
          </p:cNvPr>
          <p:cNvSpPr txBox="1"/>
          <p:nvPr/>
        </p:nvSpPr>
        <p:spPr>
          <a:xfrm>
            <a:off x="4053513" y="1525858"/>
            <a:ext cx="3983373" cy="6547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FFFF">
                <a:satMod val="175000"/>
                <a:alpha val="40000"/>
              </a:srgb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LUỸ TRE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DCB04B-B400-44F8-8402-4E9AB5625DA0}"/>
              </a:ext>
            </a:extLst>
          </p:cNvPr>
          <p:cNvCxnSpPr/>
          <p:nvPr/>
        </p:nvCxnSpPr>
        <p:spPr>
          <a:xfrm>
            <a:off x="2757714" y="2540000"/>
            <a:ext cx="107405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44DB1D-5719-46B4-8BFA-AD22D1084A8B}"/>
              </a:ext>
            </a:extLst>
          </p:cNvPr>
          <p:cNvCxnSpPr>
            <a:cxnSpLocks/>
          </p:cNvCxnSpPr>
          <p:nvPr/>
        </p:nvCxnSpPr>
        <p:spPr>
          <a:xfrm>
            <a:off x="3111272" y="4492171"/>
            <a:ext cx="50278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2E13CC-8812-4EF8-B395-81CC2D2AA47E}"/>
              </a:ext>
            </a:extLst>
          </p:cNvPr>
          <p:cNvCxnSpPr>
            <a:cxnSpLocks/>
          </p:cNvCxnSpPr>
          <p:nvPr/>
        </p:nvCxnSpPr>
        <p:spPr>
          <a:xfrm>
            <a:off x="7612743" y="3836490"/>
            <a:ext cx="60234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AD32E0-80C4-4C7B-AE8F-6C705FC058FB}"/>
              </a:ext>
            </a:extLst>
          </p:cNvPr>
          <p:cNvCxnSpPr>
            <a:cxnSpLocks/>
          </p:cNvCxnSpPr>
          <p:nvPr/>
        </p:nvCxnSpPr>
        <p:spPr>
          <a:xfrm>
            <a:off x="9622971" y="5396775"/>
            <a:ext cx="60234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3687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ACE078-FF05-4B99-85A0-D1A0B512F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B9E8BCBA-6DE0-4941-9382-EC7819FF5E41}"/>
              </a:ext>
            </a:extLst>
          </p:cNvPr>
          <p:cNvGrpSpPr/>
          <p:nvPr/>
        </p:nvGrpSpPr>
        <p:grpSpPr>
          <a:xfrm>
            <a:off x="698500" y="2660650"/>
            <a:ext cx="10795000" cy="1536700"/>
            <a:chOff x="698500" y="2660650"/>
            <a:chExt cx="10795000" cy="153670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628B0A1E-83B0-498F-A15A-26096F9F0C13}"/>
                </a:ext>
              </a:extLst>
            </p:cNvPr>
            <p:cNvSpPr/>
            <p:nvPr/>
          </p:nvSpPr>
          <p:spPr>
            <a:xfrm>
              <a:off x="698500" y="2660650"/>
              <a:ext cx="10795000" cy="1536700"/>
            </a:xfrm>
            <a:prstGeom prst="roundRect">
              <a:avLst>
                <a:gd name="adj" fmla="val 92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64DFC83-C68D-48EF-9002-B49B48D2C984}"/>
                </a:ext>
              </a:extLst>
            </p:cNvPr>
            <p:cNvSpPr/>
            <p:nvPr/>
          </p:nvSpPr>
          <p:spPr>
            <a:xfrm>
              <a:off x="787400" y="2762250"/>
              <a:ext cx="10591800" cy="1314450"/>
            </a:xfrm>
            <a:prstGeom prst="roundRect">
              <a:avLst>
                <a:gd name="adj" fmla="val 9229"/>
              </a:avLst>
            </a:prstGeom>
            <a:noFill/>
            <a:ln w="19050">
              <a:solidFill>
                <a:srgbClr val="96C8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A116CAE5-21AD-498E-A57C-4F34041F3DFE}"/>
              </a:ext>
            </a:extLst>
          </p:cNvPr>
          <p:cNvSpPr/>
          <p:nvPr/>
        </p:nvSpPr>
        <p:spPr>
          <a:xfrm>
            <a:off x="4909074" y="499672"/>
            <a:ext cx="2110178" cy="21101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96C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>
                  <a:noFill/>
                </a:ln>
                <a:solidFill>
                  <a:srgbClr val="7A906A"/>
                </a:solidFill>
                <a:effectLst/>
                <a:uLnTx/>
                <a:uFillTx/>
                <a:latin typeface="UTM Arruba KT" panose="02040603050506020204" pitchFamily="18" charset="0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13800" b="0" i="0" u="none" strike="noStrike" kern="1200" cap="none" spc="0" normalizeH="0" baseline="0" noProof="0" dirty="0">
              <a:ln>
                <a:noFill/>
              </a:ln>
              <a:solidFill>
                <a:srgbClr val="7A906A"/>
              </a:solidFill>
              <a:effectLst/>
              <a:uLnTx/>
              <a:uFillTx/>
              <a:latin typeface="UTM Arruba KT" panose="0204060305050602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1C0E019-1FC1-431F-B44F-A15DAAF5572F}"/>
              </a:ext>
            </a:extLst>
          </p:cNvPr>
          <p:cNvSpPr txBox="1"/>
          <p:nvPr/>
        </p:nvSpPr>
        <p:spPr>
          <a:xfrm>
            <a:off x="3663283" y="2927171"/>
            <a:ext cx="4865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7A906A"/>
                </a:solidFill>
                <a:effectLst/>
                <a:uLnTx/>
                <a:uFillTx/>
                <a:latin typeface="UTM Arruba KT" panose="02040603050506020204" pitchFamily="18" charset="0"/>
                <a:ea typeface="思源黑体 CN Light" panose="020B0300000000000000" pitchFamily="34" charset="-122"/>
                <a:cs typeface="+mn-cs"/>
              </a:rPr>
              <a:t>KHỞI ĐỘNG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7A906A"/>
              </a:solidFill>
              <a:effectLst/>
              <a:uLnTx/>
              <a:uFillTx/>
              <a:latin typeface="UTM Arruba KT" panose="02040603050506020204" pitchFamily="18" charset="0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019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ACE078-FF05-4B99-85A0-D1A0B512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B9E8BCBA-6DE0-4941-9382-EC7819FF5E41}"/>
              </a:ext>
            </a:extLst>
          </p:cNvPr>
          <p:cNvGrpSpPr/>
          <p:nvPr/>
        </p:nvGrpSpPr>
        <p:grpSpPr>
          <a:xfrm>
            <a:off x="698500" y="439058"/>
            <a:ext cx="10795000" cy="5979883"/>
            <a:chOff x="698500" y="2501507"/>
            <a:chExt cx="10795000" cy="16705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628B0A1E-83B0-498F-A15A-26096F9F0C13}"/>
                </a:ext>
              </a:extLst>
            </p:cNvPr>
            <p:cNvSpPr/>
            <p:nvPr/>
          </p:nvSpPr>
          <p:spPr>
            <a:xfrm>
              <a:off x="698500" y="2501507"/>
              <a:ext cx="10795000" cy="1670502"/>
            </a:xfrm>
            <a:prstGeom prst="roundRect">
              <a:avLst>
                <a:gd name="adj" fmla="val 92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64DFC83-C68D-48EF-9002-B49B48D2C984}"/>
                </a:ext>
              </a:extLst>
            </p:cNvPr>
            <p:cNvSpPr/>
            <p:nvPr/>
          </p:nvSpPr>
          <p:spPr>
            <a:xfrm>
              <a:off x="899886" y="2562326"/>
              <a:ext cx="10290628" cy="1548864"/>
            </a:xfrm>
            <a:prstGeom prst="roundRect">
              <a:avLst>
                <a:gd name="adj" fmla="val 10800"/>
              </a:avLst>
            </a:prstGeom>
            <a:noFill/>
            <a:ln w="19050">
              <a:solidFill>
                <a:srgbClr val="96C8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618B780-4103-4D5B-A3FD-32658BA80C93}"/>
              </a:ext>
            </a:extLst>
          </p:cNvPr>
          <p:cNvSpPr txBox="1"/>
          <p:nvPr/>
        </p:nvSpPr>
        <p:spPr>
          <a:xfrm>
            <a:off x="511730" y="774690"/>
            <a:ext cx="11168540" cy="68531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thêm</a:t>
            </a:r>
            <a:r>
              <a:rPr lang="en-US" sz="3600" kern="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gian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biết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360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2DEB39-0455-48A3-B80A-BAF0EE5FA7A3}"/>
              </a:ext>
            </a:extLst>
          </p:cNvPr>
          <p:cNvSpPr txBox="1"/>
          <p:nvPr/>
        </p:nvSpPr>
        <p:spPr>
          <a:xfrm>
            <a:off x="460930" y="1899064"/>
            <a:ext cx="11168540" cy="68531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tháng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năm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,...</a:t>
            </a:r>
            <a:endParaRPr kumimoji="0" lang="vi-VN" sz="360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74191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ACE078-FF05-4B99-85A0-D1A0B512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B9E8BCBA-6DE0-4941-9382-EC7819FF5E41}"/>
              </a:ext>
            </a:extLst>
          </p:cNvPr>
          <p:cNvGrpSpPr/>
          <p:nvPr/>
        </p:nvGrpSpPr>
        <p:grpSpPr>
          <a:xfrm>
            <a:off x="698500" y="2660650"/>
            <a:ext cx="10795000" cy="1536700"/>
            <a:chOff x="698500" y="2660650"/>
            <a:chExt cx="10795000" cy="153670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628B0A1E-83B0-498F-A15A-26096F9F0C13}"/>
                </a:ext>
              </a:extLst>
            </p:cNvPr>
            <p:cNvSpPr/>
            <p:nvPr/>
          </p:nvSpPr>
          <p:spPr>
            <a:xfrm>
              <a:off x="698500" y="2660650"/>
              <a:ext cx="10795000" cy="1536700"/>
            </a:xfrm>
            <a:prstGeom prst="roundRect">
              <a:avLst>
                <a:gd name="adj" fmla="val 92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64DFC83-C68D-48EF-9002-B49B48D2C984}"/>
                </a:ext>
              </a:extLst>
            </p:cNvPr>
            <p:cNvSpPr/>
            <p:nvPr/>
          </p:nvSpPr>
          <p:spPr>
            <a:xfrm>
              <a:off x="787400" y="2762250"/>
              <a:ext cx="10591800" cy="1314450"/>
            </a:xfrm>
            <a:prstGeom prst="roundRect">
              <a:avLst>
                <a:gd name="adj" fmla="val 9229"/>
              </a:avLst>
            </a:prstGeom>
            <a:noFill/>
            <a:ln w="19050">
              <a:solidFill>
                <a:srgbClr val="96C8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B1C0E019-1FC1-431F-B44F-A15DAAF5572F}"/>
              </a:ext>
            </a:extLst>
          </p:cNvPr>
          <p:cNvSpPr txBox="1"/>
          <p:nvPr/>
        </p:nvSpPr>
        <p:spPr>
          <a:xfrm>
            <a:off x="1748108" y="2927171"/>
            <a:ext cx="8432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>
                <a:ln>
                  <a:noFill/>
                </a:ln>
                <a:solidFill>
                  <a:srgbClr val="7A906A"/>
                </a:solidFill>
                <a:effectLst/>
                <a:uLnTx/>
                <a:uFillTx/>
                <a:latin typeface="UTM Arruba KT" panose="02040603050506020204" pitchFamily="18" charset="0"/>
                <a:ea typeface="思源黑体 CN Light" panose="020B0300000000000000" pitchFamily="34" charset="-122"/>
                <a:cs typeface="+mn-cs"/>
              </a:rPr>
              <a:t>TẠM BIỆT CÁC CON!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7A906A"/>
              </a:solidFill>
              <a:effectLst/>
              <a:uLnTx/>
              <a:uFillTx/>
              <a:latin typeface="UTM Arruba KT" panose="02040603050506020204" pitchFamily="18" charset="0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6840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4FAD79-4CD6-42DA-AE59-2C8AA41B0BB8}"/>
              </a:ext>
            </a:extLst>
          </p:cNvPr>
          <p:cNvSpPr/>
          <p:nvPr/>
        </p:nvSpPr>
        <p:spPr>
          <a:xfrm>
            <a:off x="2532017" y="1694859"/>
            <a:ext cx="71266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83C1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200" b="1" dirty="0">
              <a:solidFill>
                <a:srgbClr val="083C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83C1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83C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83C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83C15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02A59-44EC-4FFC-8DE3-FA603E0CF5B8}"/>
              </a:ext>
            </a:extLst>
          </p:cNvPr>
          <p:cNvSpPr txBox="1"/>
          <p:nvPr/>
        </p:nvSpPr>
        <p:spPr>
          <a:xfrm>
            <a:off x="667657" y="884990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Giải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câu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đố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FD733-2DF4-4CBC-87E8-A1BF0EC5861D}"/>
              </a:ext>
            </a:extLst>
          </p:cNvPr>
          <p:cNvSpPr txBox="1"/>
          <p:nvPr/>
        </p:nvSpPr>
        <p:spPr>
          <a:xfrm>
            <a:off x="4368164" y="4705330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tre</a:t>
            </a:r>
            <a:endParaRPr lang="en-US" sz="4000" b="1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147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36F0C8E-C32D-466C-9DE7-520289013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0589"/>
            <a:ext cx="5762172" cy="6869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D994C3-8358-46F5-957A-BA04CC162AC9}"/>
              </a:ext>
            </a:extLst>
          </p:cNvPr>
          <p:cNvSpPr txBox="1"/>
          <p:nvPr/>
        </p:nvSpPr>
        <p:spPr>
          <a:xfrm>
            <a:off x="6633024" y="-15072"/>
            <a:ext cx="3983373" cy="57438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FFFF">
                <a:satMod val="175000"/>
                <a:alpha val="40000"/>
              </a:srgb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LUỸ TRE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7E46A1-80E8-4358-8894-E59B95D85D20}"/>
              </a:ext>
            </a:extLst>
          </p:cNvPr>
          <p:cNvGrpSpPr/>
          <p:nvPr/>
        </p:nvGrpSpPr>
        <p:grpSpPr>
          <a:xfrm>
            <a:off x="7308146" y="514223"/>
            <a:ext cx="3561084" cy="6343777"/>
            <a:chOff x="7308146" y="514223"/>
            <a:chExt cx="3561084" cy="634377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17844-A075-48A6-AA21-09BC536E3E1C}"/>
                </a:ext>
              </a:extLst>
            </p:cNvPr>
            <p:cNvSpPr txBox="1"/>
            <p:nvPr/>
          </p:nvSpPr>
          <p:spPr>
            <a:xfrm>
              <a:off x="7308146" y="514223"/>
              <a:ext cx="3308251" cy="15274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Mỗi sớm mai thức dậy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Lũy tre xanh rì rào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Ngọn tre cong gọng vó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Kéo mặt trời lên cao.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99EB31-A945-4504-97E0-909767323613}"/>
                </a:ext>
              </a:extLst>
            </p:cNvPr>
            <p:cNvSpPr txBox="1"/>
            <p:nvPr/>
          </p:nvSpPr>
          <p:spPr>
            <a:xfrm>
              <a:off x="7312652" y="2119680"/>
              <a:ext cx="3556578" cy="15274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Những trưa đồng đầy nắng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Trâu nằm nhai bóng râm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Tre bần thần nhớ gió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Chợt về đầy tiếng chim.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8AA2D7-E376-4813-8046-CE7191355604}"/>
                </a:ext>
              </a:extLst>
            </p:cNvPr>
            <p:cNvSpPr txBox="1"/>
            <p:nvPr/>
          </p:nvSpPr>
          <p:spPr>
            <a:xfrm>
              <a:off x="7308147" y="3725137"/>
              <a:ext cx="3308251" cy="15274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Mặt trời xuống núi ngủ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Tre nâng vầng trăng lên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Sao, sao treo đầy c</a:t>
              </a:r>
              <a:r>
                <a:rPr lang="en-US" sz="20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à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Suốt đêm dài thắp sáng.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18E2E-498B-489B-B46E-6E3658DD779F}"/>
                </a:ext>
              </a:extLst>
            </p:cNvPr>
            <p:cNvSpPr txBox="1"/>
            <p:nvPr/>
          </p:nvSpPr>
          <p:spPr>
            <a:xfrm>
              <a:off x="7308147" y="5330594"/>
              <a:ext cx="3308251" cy="15274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Bỗng gà lên tiếng gáy 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Xôn xao ngoài lũy tre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Đêm chuyển dần về sáng</a:t>
              </a:r>
            </a:p>
            <a:p>
              <a:pPr marL="4445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Mầm măng đợi nắng về.</a:t>
              </a:r>
            </a:p>
          </p:txBody>
        </p:sp>
      </p:grp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E36AC7CB-CE37-49D4-AC90-C8A3129DCA9A}"/>
              </a:ext>
            </a:extLst>
          </p:cNvPr>
          <p:cNvGrpSpPr/>
          <p:nvPr/>
        </p:nvGrpSpPr>
        <p:grpSpPr>
          <a:xfrm>
            <a:off x="51604" y="0"/>
            <a:ext cx="2465614" cy="768350"/>
            <a:chOff x="698500" y="2660650"/>
            <a:chExt cx="10795000" cy="1536700"/>
          </a:xfrm>
        </p:grpSpPr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8BB42E18-98BE-4CA8-8454-78A22C618B57}"/>
                </a:ext>
              </a:extLst>
            </p:cNvPr>
            <p:cNvSpPr/>
            <p:nvPr/>
          </p:nvSpPr>
          <p:spPr>
            <a:xfrm>
              <a:off x="698500" y="2660650"/>
              <a:ext cx="10795000" cy="1536700"/>
            </a:xfrm>
            <a:prstGeom prst="roundRect">
              <a:avLst>
                <a:gd name="adj" fmla="val 92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Đọc</a:t>
              </a:r>
              <a:r>
                <a:rPr lang="en-US" altLang="zh-CN" sz="3200" dirty="0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 </a:t>
              </a:r>
              <a:r>
                <a:rPr lang="en-US" altLang="zh-CN" sz="3200" dirty="0" err="1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mẫu</a:t>
              </a:r>
              <a:endParaRPr lang="zh-CN" altLang="en-US" sz="32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id="{71EE73C0-C2D6-4631-8BD3-ADDAAC9B29E8}"/>
                </a:ext>
              </a:extLst>
            </p:cNvPr>
            <p:cNvSpPr/>
            <p:nvPr/>
          </p:nvSpPr>
          <p:spPr>
            <a:xfrm>
              <a:off x="787400" y="2762250"/>
              <a:ext cx="10591800" cy="1314450"/>
            </a:xfrm>
            <a:prstGeom prst="roundRect">
              <a:avLst>
                <a:gd name="adj" fmla="val 9229"/>
              </a:avLst>
            </a:prstGeom>
            <a:noFill/>
            <a:ln w="19050">
              <a:solidFill>
                <a:srgbClr val="96C8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đọc lũy tre">
            <a:hlinkClick r:id="" action="ppaction://media"/>
            <a:extLst>
              <a:ext uri="{FF2B5EF4-FFF2-40B4-BE49-F238E27FC236}">
                <a16:creationId xmlns:a16="http://schemas.microsoft.com/office/drawing/2014/main" id="{E41C7ECA-7F6F-433F-9DBF-E1CAE6A88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2129" y="6516915"/>
            <a:ext cx="319871" cy="319871"/>
          </a:xfrm>
          <a:prstGeom prst="rect">
            <a:avLst/>
          </a:prstGeom>
        </p:spPr>
      </p:pic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C79076-8190-4970-90D8-8F70FAF0F754}"/>
              </a:ext>
            </a:extLst>
          </p:cNvPr>
          <p:cNvGrpSpPr/>
          <p:nvPr/>
        </p:nvGrpSpPr>
        <p:grpSpPr>
          <a:xfrm>
            <a:off x="71909" y="0"/>
            <a:ext cx="2465614" cy="768350"/>
            <a:chOff x="698500" y="2660650"/>
            <a:chExt cx="10795000" cy="1536700"/>
          </a:xfrm>
        </p:grpSpPr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7CC6C890-CE04-4FD4-B962-13FB62E177D3}"/>
                </a:ext>
              </a:extLst>
            </p:cNvPr>
            <p:cNvSpPr/>
            <p:nvPr/>
          </p:nvSpPr>
          <p:spPr>
            <a:xfrm>
              <a:off x="698500" y="2660650"/>
              <a:ext cx="10795000" cy="1536700"/>
            </a:xfrm>
            <a:prstGeom prst="roundRect">
              <a:avLst>
                <a:gd name="adj" fmla="val 92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3200" dirty="0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Chia </a:t>
              </a:r>
              <a:r>
                <a:rPr lang="en-US" altLang="zh-CN" sz="3200" dirty="0" err="1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đoạn</a:t>
              </a:r>
              <a:endParaRPr lang="zh-CN" altLang="en-US" sz="32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8" name="矩形: 圆角 12">
              <a:extLst>
                <a:ext uri="{FF2B5EF4-FFF2-40B4-BE49-F238E27FC236}">
                  <a16:creationId xmlns:a16="http://schemas.microsoft.com/office/drawing/2014/main" id="{A0173289-8367-4AD0-8974-30FD4A826169}"/>
                </a:ext>
              </a:extLst>
            </p:cNvPr>
            <p:cNvSpPr/>
            <p:nvPr/>
          </p:nvSpPr>
          <p:spPr>
            <a:xfrm>
              <a:off x="787400" y="2762250"/>
              <a:ext cx="10591800" cy="1314450"/>
            </a:xfrm>
            <a:prstGeom prst="roundRect">
              <a:avLst>
                <a:gd name="adj" fmla="val 9229"/>
              </a:avLst>
            </a:prstGeom>
            <a:noFill/>
            <a:ln w="19050">
              <a:solidFill>
                <a:srgbClr val="96C8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3">
            <a:extLst>
              <a:ext uri="{FF2B5EF4-FFF2-40B4-BE49-F238E27FC236}">
                <a16:creationId xmlns:a16="http://schemas.microsoft.com/office/drawing/2014/main" id="{B5E0EF4B-3FA0-4656-918D-BFFA8A97C411}"/>
              </a:ext>
            </a:extLst>
          </p:cNvPr>
          <p:cNvGrpSpPr/>
          <p:nvPr/>
        </p:nvGrpSpPr>
        <p:grpSpPr>
          <a:xfrm>
            <a:off x="92214" y="0"/>
            <a:ext cx="2465614" cy="768350"/>
            <a:chOff x="698500" y="2660650"/>
            <a:chExt cx="10795000" cy="1536700"/>
          </a:xfrm>
        </p:grpSpPr>
        <p:sp>
          <p:nvSpPr>
            <p:cNvPr id="20" name="矩形: 圆角 2">
              <a:extLst>
                <a:ext uri="{FF2B5EF4-FFF2-40B4-BE49-F238E27FC236}">
                  <a16:creationId xmlns:a16="http://schemas.microsoft.com/office/drawing/2014/main" id="{44058B16-8DB0-4E0E-8FC2-1E5138FC39FA}"/>
                </a:ext>
              </a:extLst>
            </p:cNvPr>
            <p:cNvSpPr/>
            <p:nvPr/>
          </p:nvSpPr>
          <p:spPr>
            <a:xfrm>
              <a:off x="698500" y="2660650"/>
              <a:ext cx="10795000" cy="1536700"/>
            </a:xfrm>
            <a:prstGeom prst="roundRect">
              <a:avLst>
                <a:gd name="adj" fmla="val 922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Đọc</a:t>
              </a:r>
              <a:r>
                <a:rPr lang="en-US" altLang="zh-CN" sz="3200" dirty="0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 </a:t>
              </a:r>
              <a:r>
                <a:rPr lang="en-US" altLang="zh-CN" sz="3200" dirty="0" err="1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nối</a:t>
              </a:r>
              <a:r>
                <a:rPr lang="en-US" altLang="zh-CN" sz="3200" dirty="0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 </a:t>
              </a:r>
              <a:r>
                <a:rPr lang="en-US" altLang="zh-CN" sz="3200" dirty="0" err="1">
                  <a:solidFill>
                    <a:schemeClr val="accent6">
                      <a:lumMod val="50000"/>
                    </a:schemeClr>
                  </a:solidFill>
                  <a:latin typeface="Bahnschrift SemiBold" panose="020B0502040204020203" pitchFamily="34" charset="0"/>
                </a:rPr>
                <a:t>tiếp</a:t>
              </a:r>
              <a:endParaRPr lang="zh-CN" altLang="en-US" sz="32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21" name="矩形: 圆角 12">
              <a:extLst>
                <a:ext uri="{FF2B5EF4-FFF2-40B4-BE49-F238E27FC236}">
                  <a16:creationId xmlns:a16="http://schemas.microsoft.com/office/drawing/2014/main" id="{BB3E1C73-F9CA-476B-BF39-AFFECBF10820}"/>
                </a:ext>
              </a:extLst>
            </p:cNvPr>
            <p:cNvSpPr/>
            <p:nvPr/>
          </p:nvSpPr>
          <p:spPr>
            <a:xfrm>
              <a:off x="787400" y="2762250"/>
              <a:ext cx="10591800" cy="1314450"/>
            </a:xfrm>
            <a:prstGeom prst="roundRect">
              <a:avLst>
                <a:gd name="adj" fmla="val 9229"/>
              </a:avLst>
            </a:prstGeom>
            <a:noFill/>
            <a:ln w="19050">
              <a:solidFill>
                <a:srgbClr val="96C88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8F56B89F-03E2-48E4-A7A7-C67ED544804B}"/>
              </a:ext>
            </a:extLst>
          </p:cNvPr>
          <p:cNvSpPr/>
          <p:nvPr/>
        </p:nvSpPr>
        <p:spPr>
          <a:xfrm>
            <a:off x="6777617" y="602858"/>
            <a:ext cx="385937" cy="3498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B861D3-E437-4FCC-ADF9-D8C79972D016}"/>
              </a:ext>
            </a:extLst>
          </p:cNvPr>
          <p:cNvSpPr/>
          <p:nvPr/>
        </p:nvSpPr>
        <p:spPr>
          <a:xfrm>
            <a:off x="6777617" y="2163222"/>
            <a:ext cx="385937" cy="3498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0374793-B8A2-4A12-B30E-9CDB80811F1C}"/>
              </a:ext>
            </a:extLst>
          </p:cNvPr>
          <p:cNvSpPr/>
          <p:nvPr/>
        </p:nvSpPr>
        <p:spPr>
          <a:xfrm>
            <a:off x="6777617" y="3768679"/>
            <a:ext cx="385937" cy="3498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1092E67-9DE7-4FB0-A03F-192AB156BB90}"/>
              </a:ext>
            </a:extLst>
          </p:cNvPr>
          <p:cNvSpPr/>
          <p:nvPr/>
        </p:nvSpPr>
        <p:spPr>
          <a:xfrm>
            <a:off x="6777617" y="5374136"/>
            <a:ext cx="385937" cy="3498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6BE776-63AF-4EF0-8EE7-A2DF56E215C7}"/>
              </a:ext>
            </a:extLst>
          </p:cNvPr>
          <p:cNvCxnSpPr/>
          <p:nvPr/>
        </p:nvCxnSpPr>
        <p:spPr>
          <a:xfrm>
            <a:off x="7460343" y="1262743"/>
            <a:ext cx="65314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BAED90-E788-4D65-8D9C-37CF32C3AB06}"/>
              </a:ext>
            </a:extLst>
          </p:cNvPr>
          <p:cNvCxnSpPr>
            <a:cxnSpLocks/>
          </p:cNvCxnSpPr>
          <p:nvPr/>
        </p:nvCxnSpPr>
        <p:spPr>
          <a:xfrm>
            <a:off x="8984343" y="1661886"/>
            <a:ext cx="87085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FD1AB63-C9F4-4081-8868-923553CEFE2C}"/>
              </a:ext>
            </a:extLst>
          </p:cNvPr>
          <p:cNvCxnSpPr>
            <a:cxnSpLocks/>
          </p:cNvCxnSpPr>
          <p:nvPr/>
        </p:nvCxnSpPr>
        <p:spPr>
          <a:xfrm>
            <a:off x="7844972" y="3222172"/>
            <a:ext cx="95068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0B76E2D-CC47-4CE8-AB61-D91E344B5ADC}"/>
              </a:ext>
            </a:extLst>
          </p:cNvPr>
          <p:cNvCxnSpPr>
            <a:cxnSpLocks/>
          </p:cNvCxnSpPr>
          <p:nvPr/>
        </p:nvCxnSpPr>
        <p:spPr>
          <a:xfrm>
            <a:off x="7460343" y="6074230"/>
            <a:ext cx="8273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C3A9656-49D5-48DA-BEA7-3FC1132BDEF4}"/>
              </a:ext>
            </a:extLst>
          </p:cNvPr>
          <p:cNvCxnSpPr>
            <a:cxnSpLocks/>
          </p:cNvCxnSpPr>
          <p:nvPr/>
        </p:nvCxnSpPr>
        <p:spPr>
          <a:xfrm>
            <a:off x="7460343" y="6836786"/>
            <a:ext cx="13353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7758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65D2BE-D9B6-4125-9442-7BE63F6F77FF}"/>
              </a:ext>
            </a:extLst>
          </p:cNvPr>
          <p:cNvSpPr/>
          <p:nvPr/>
        </p:nvSpPr>
        <p:spPr>
          <a:xfrm>
            <a:off x="4013200" y="391885"/>
            <a:ext cx="4165600" cy="9579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9AA95EE-6573-40C4-82C0-9CBEC66FABAB}"/>
              </a:ext>
            </a:extLst>
          </p:cNvPr>
          <p:cNvSpPr/>
          <p:nvPr/>
        </p:nvSpPr>
        <p:spPr>
          <a:xfrm>
            <a:off x="1088571" y="2032000"/>
            <a:ext cx="3280229" cy="957943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4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9B4024C2-856E-4499-9ECE-35F7A6EBFD53}"/>
              </a:ext>
            </a:extLst>
          </p:cNvPr>
          <p:cNvSpPr/>
          <p:nvPr/>
        </p:nvSpPr>
        <p:spPr>
          <a:xfrm>
            <a:off x="1088571" y="3429000"/>
            <a:ext cx="3280229" cy="957943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gọng</a:t>
            </a:r>
            <a:r>
              <a:rPr lang="en-US" sz="4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vó</a:t>
            </a:r>
            <a:endParaRPr lang="en-US" sz="4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64AB9C63-2D7E-4F41-8B5A-7C20DB47C9A3}"/>
              </a:ext>
            </a:extLst>
          </p:cNvPr>
          <p:cNvSpPr/>
          <p:nvPr/>
        </p:nvSpPr>
        <p:spPr>
          <a:xfrm>
            <a:off x="1088571" y="4826000"/>
            <a:ext cx="3280229" cy="957943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bần</a:t>
            </a:r>
            <a:r>
              <a:rPr lang="en-US" sz="4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endParaRPr lang="en-US" sz="4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8E70C8E8-DEF7-464E-B9AF-A04451BBEBEF}"/>
              </a:ext>
            </a:extLst>
          </p:cNvPr>
          <p:cNvSpPr/>
          <p:nvPr/>
        </p:nvSpPr>
        <p:spPr>
          <a:xfrm>
            <a:off x="5783942" y="2032000"/>
            <a:ext cx="3280229" cy="957943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xôn</a:t>
            </a:r>
            <a:r>
              <a:rPr lang="en-US" sz="4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endParaRPr lang="en-US" sz="4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821F37A-3254-4AF5-BBC4-CBE8C1D54A27}"/>
              </a:ext>
            </a:extLst>
          </p:cNvPr>
          <p:cNvSpPr/>
          <p:nvPr/>
        </p:nvSpPr>
        <p:spPr>
          <a:xfrm>
            <a:off x="5783942" y="3429000"/>
            <a:ext cx="3280229" cy="957943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4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măng</a:t>
            </a:r>
            <a:endParaRPr lang="en-US" sz="4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174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5178CD-1108-4A4F-968E-A3305183DF7A}"/>
              </a:ext>
            </a:extLst>
          </p:cNvPr>
          <p:cNvSpPr txBox="1"/>
          <p:nvPr/>
        </p:nvSpPr>
        <p:spPr>
          <a:xfrm>
            <a:off x="4104313" y="420358"/>
            <a:ext cx="3983373" cy="89575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FFFF">
                <a:satMod val="175000"/>
                <a:alpha val="40000"/>
              </a:srgb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LUỸ TRE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5B7E4-CC43-4A83-95CA-2498F1B3E784}"/>
              </a:ext>
            </a:extLst>
          </p:cNvPr>
          <p:cNvSpPr txBox="1"/>
          <p:nvPr/>
        </p:nvSpPr>
        <p:spPr>
          <a:xfrm>
            <a:off x="3997952" y="1574121"/>
            <a:ext cx="5043511" cy="330295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Mỗi sớm mai thức dậy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Lũy tre xanh rì rào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Ngọn tre cong gọng vó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Kéo mặt trời lên cao.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0CC6E4-C5EE-477E-9E6F-FAC6B4A13F3B}"/>
              </a:ext>
            </a:extLst>
          </p:cNvPr>
          <p:cNvSpPr/>
          <p:nvPr/>
        </p:nvSpPr>
        <p:spPr>
          <a:xfrm>
            <a:off x="3450617" y="1836572"/>
            <a:ext cx="610154" cy="54377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322153-BC64-4421-A733-F4563241B7BD}"/>
              </a:ext>
            </a:extLst>
          </p:cNvPr>
          <p:cNvCxnSpPr>
            <a:cxnSpLocks/>
          </p:cNvCxnSpPr>
          <p:nvPr/>
        </p:nvCxnSpPr>
        <p:spPr>
          <a:xfrm flipH="1">
            <a:off x="6735105" y="1836572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48BCF6-A733-4A8B-B8A8-46E48049FBD2}"/>
              </a:ext>
            </a:extLst>
          </p:cNvPr>
          <p:cNvCxnSpPr>
            <a:cxnSpLocks/>
          </p:cNvCxnSpPr>
          <p:nvPr/>
        </p:nvCxnSpPr>
        <p:spPr>
          <a:xfrm flipH="1">
            <a:off x="8628878" y="1836571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E82DB1-9318-4DC5-8FE6-85051E4A4A81}"/>
              </a:ext>
            </a:extLst>
          </p:cNvPr>
          <p:cNvCxnSpPr>
            <a:cxnSpLocks/>
          </p:cNvCxnSpPr>
          <p:nvPr/>
        </p:nvCxnSpPr>
        <p:spPr>
          <a:xfrm flipH="1">
            <a:off x="6675389" y="2598572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B2E427-35C2-452D-B677-2A71047C5032}"/>
              </a:ext>
            </a:extLst>
          </p:cNvPr>
          <p:cNvCxnSpPr>
            <a:cxnSpLocks/>
          </p:cNvCxnSpPr>
          <p:nvPr/>
        </p:nvCxnSpPr>
        <p:spPr>
          <a:xfrm flipH="1">
            <a:off x="7858426" y="2598572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8D1BAA-9AE0-47CA-9505-DA12747BF60D}"/>
              </a:ext>
            </a:extLst>
          </p:cNvPr>
          <p:cNvCxnSpPr>
            <a:cxnSpLocks/>
          </p:cNvCxnSpPr>
          <p:nvPr/>
        </p:nvCxnSpPr>
        <p:spPr>
          <a:xfrm flipH="1">
            <a:off x="5907789" y="3429000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EC5B19-089F-4003-AC1D-EBFAB8242054}"/>
              </a:ext>
            </a:extLst>
          </p:cNvPr>
          <p:cNvCxnSpPr>
            <a:cxnSpLocks/>
          </p:cNvCxnSpPr>
          <p:nvPr/>
        </p:nvCxnSpPr>
        <p:spPr>
          <a:xfrm flipH="1">
            <a:off x="8772263" y="3429000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76957D-6317-4C1C-AA48-CF670D59BF23}"/>
              </a:ext>
            </a:extLst>
          </p:cNvPr>
          <p:cNvCxnSpPr>
            <a:cxnSpLocks/>
          </p:cNvCxnSpPr>
          <p:nvPr/>
        </p:nvCxnSpPr>
        <p:spPr>
          <a:xfrm flipH="1">
            <a:off x="6660154" y="4262995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7C59DE-C021-4B9D-8177-03686D7B9D5B}"/>
              </a:ext>
            </a:extLst>
          </p:cNvPr>
          <p:cNvGrpSpPr/>
          <p:nvPr/>
        </p:nvGrpSpPr>
        <p:grpSpPr>
          <a:xfrm>
            <a:off x="8374639" y="4262995"/>
            <a:ext cx="254239" cy="535957"/>
            <a:chOff x="8208305" y="4262995"/>
            <a:chExt cx="254239" cy="53595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6AFE76-993B-472E-B6AF-4D615DC4C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8305" y="4262995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DA5F50-5EF1-4338-8096-0F2E83AF09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2642" y="4262995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46995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8ADDA1B-C048-4909-9EAE-409781C023C5}"/>
              </a:ext>
            </a:extLst>
          </p:cNvPr>
          <p:cNvSpPr txBox="1"/>
          <p:nvPr/>
        </p:nvSpPr>
        <p:spPr>
          <a:xfrm>
            <a:off x="4104313" y="1607939"/>
            <a:ext cx="6224659" cy="330295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 trưa đồng đầy nắng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Trâu nằm nhai bóng râm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 bần thần nhớ gió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Chợt về đầy tiếng chim.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5178CD-1108-4A4F-968E-A3305183DF7A}"/>
              </a:ext>
            </a:extLst>
          </p:cNvPr>
          <p:cNvSpPr txBox="1"/>
          <p:nvPr/>
        </p:nvSpPr>
        <p:spPr>
          <a:xfrm>
            <a:off x="4104313" y="420358"/>
            <a:ext cx="3983373" cy="89575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FFFF">
                <a:satMod val="175000"/>
                <a:alpha val="40000"/>
              </a:srgb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LUỸ TRE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0CC6E4-C5EE-477E-9E6F-FAC6B4A13F3B}"/>
              </a:ext>
            </a:extLst>
          </p:cNvPr>
          <p:cNvSpPr/>
          <p:nvPr/>
        </p:nvSpPr>
        <p:spPr>
          <a:xfrm>
            <a:off x="3450617" y="1836572"/>
            <a:ext cx="610154" cy="54377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322153-BC64-4421-A733-F4563241B7BD}"/>
              </a:ext>
            </a:extLst>
          </p:cNvPr>
          <p:cNvCxnSpPr>
            <a:cxnSpLocks/>
          </p:cNvCxnSpPr>
          <p:nvPr/>
        </p:nvCxnSpPr>
        <p:spPr>
          <a:xfrm flipH="1">
            <a:off x="6650990" y="1823028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48BCF6-A733-4A8B-B8A8-46E48049FBD2}"/>
              </a:ext>
            </a:extLst>
          </p:cNvPr>
          <p:cNvCxnSpPr>
            <a:cxnSpLocks/>
          </p:cNvCxnSpPr>
          <p:nvPr/>
        </p:nvCxnSpPr>
        <p:spPr>
          <a:xfrm flipH="1">
            <a:off x="9812668" y="1823027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E82DB1-9318-4DC5-8FE6-85051E4A4A81}"/>
              </a:ext>
            </a:extLst>
          </p:cNvPr>
          <p:cNvCxnSpPr>
            <a:cxnSpLocks/>
          </p:cNvCxnSpPr>
          <p:nvPr/>
        </p:nvCxnSpPr>
        <p:spPr>
          <a:xfrm flipH="1">
            <a:off x="7216642" y="2598571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B2E427-35C2-452D-B677-2A71047C5032}"/>
              </a:ext>
            </a:extLst>
          </p:cNvPr>
          <p:cNvCxnSpPr>
            <a:cxnSpLocks/>
          </p:cNvCxnSpPr>
          <p:nvPr/>
        </p:nvCxnSpPr>
        <p:spPr>
          <a:xfrm flipH="1">
            <a:off x="9240713" y="2598571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8D1BAA-9AE0-47CA-9505-DA12747BF60D}"/>
              </a:ext>
            </a:extLst>
          </p:cNvPr>
          <p:cNvCxnSpPr>
            <a:cxnSpLocks/>
          </p:cNvCxnSpPr>
          <p:nvPr/>
        </p:nvCxnSpPr>
        <p:spPr>
          <a:xfrm flipH="1">
            <a:off x="6806348" y="3424834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EC5B19-089F-4003-AC1D-EBFAB8242054}"/>
              </a:ext>
            </a:extLst>
          </p:cNvPr>
          <p:cNvCxnSpPr>
            <a:cxnSpLocks/>
          </p:cNvCxnSpPr>
          <p:nvPr/>
        </p:nvCxnSpPr>
        <p:spPr>
          <a:xfrm flipH="1">
            <a:off x="8492709" y="3450356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76957D-6317-4C1C-AA48-CF670D59BF23}"/>
              </a:ext>
            </a:extLst>
          </p:cNvPr>
          <p:cNvCxnSpPr>
            <a:cxnSpLocks/>
          </p:cNvCxnSpPr>
          <p:nvPr/>
        </p:nvCxnSpPr>
        <p:spPr>
          <a:xfrm flipH="1">
            <a:off x="5853156" y="4263480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7C59DE-C021-4B9D-8177-03686D7B9D5B}"/>
              </a:ext>
            </a:extLst>
          </p:cNvPr>
          <p:cNvGrpSpPr/>
          <p:nvPr/>
        </p:nvGrpSpPr>
        <p:grpSpPr>
          <a:xfrm>
            <a:off x="9061425" y="4204246"/>
            <a:ext cx="254239" cy="535957"/>
            <a:chOff x="8208305" y="4262995"/>
            <a:chExt cx="254239" cy="53595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6AFE76-993B-472E-B6AF-4D615DC4C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8305" y="4262995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DA5F50-5EF1-4338-8096-0F2E83AF09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2642" y="4262995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81174B-3034-40F0-B864-C514B6CB31B6}"/>
              </a:ext>
            </a:extLst>
          </p:cNvPr>
          <p:cNvCxnSpPr/>
          <p:nvPr/>
        </p:nvCxnSpPr>
        <p:spPr>
          <a:xfrm>
            <a:off x="4948780" y="3973696"/>
            <a:ext cx="17115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7C0A3A-AE1C-44B1-8F9A-E4ED37FC13E8}"/>
              </a:ext>
            </a:extLst>
          </p:cNvPr>
          <p:cNvSpPr txBox="1"/>
          <p:nvPr/>
        </p:nvSpPr>
        <p:spPr>
          <a:xfrm>
            <a:off x="652442" y="5056327"/>
            <a:ext cx="2301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bần thần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001056-7604-4CEC-8B52-E2708D397FA6}"/>
              </a:ext>
            </a:extLst>
          </p:cNvPr>
          <p:cNvSpPr txBox="1"/>
          <p:nvPr/>
        </p:nvSpPr>
        <p:spPr>
          <a:xfrm>
            <a:off x="2668508" y="5078503"/>
            <a:ext cx="9396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tâm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trạng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lưu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luyến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ngợi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34510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60EBC2F-AD7F-48FA-A64B-89BF5FB66530}"/>
              </a:ext>
            </a:extLst>
          </p:cNvPr>
          <p:cNvSpPr txBox="1"/>
          <p:nvPr/>
        </p:nvSpPr>
        <p:spPr>
          <a:xfrm>
            <a:off x="4209145" y="1597594"/>
            <a:ext cx="6116969" cy="330295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 trời xuống núi ngủ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 nâng vầng trăng lên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Sao, sao treo đầy 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Suốt đêm dài thắp sáng.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5178CD-1108-4A4F-968E-A3305183DF7A}"/>
              </a:ext>
            </a:extLst>
          </p:cNvPr>
          <p:cNvSpPr txBox="1"/>
          <p:nvPr/>
        </p:nvSpPr>
        <p:spPr>
          <a:xfrm>
            <a:off x="4104313" y="420358"/>
            <a:ext cx="3983373" cy="89575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FFFF">
                <a:satMod val="175000"/>
                <a:alpha val="40000"/>
              </a:srgb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LUỸ TRE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0CC6E4-C5EE-477E-9E6F-FAC6B4A13F3B}"/>
              </a:ext>
            </a:extLst>
          </p:cNvPr>
          <p:cNvSpPr/>
          <p:nvPr/>
        </p:nvSpPr>
        <p:spPr>
          <a:xfrm>
            <a:off x="3450617" y="1836572"/>
            <a:ext cx="610154" cy="54377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322153-BC64-4421-A733-F4563241B7BD}"/>
              </a:ext>
            </a:extLst>
          </p:cNvPr>
          <p:cNvCxnSpPr>
            <a:cxnSpLocks/>
          </p:cNvCxnSpPr>
          <p:nvPr/>
        </p:nvCxnSpPr>
        <p:spPr>
          <a:xfrm flipH="1">
            <a:off x="5946097" y="1770789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48BCF6-A733-4A8B-B8A8-46E48049FBD2}"/>
              </a:ext>
            </a:extLst>
          </p:cNvPr>
          <p:cNvCxnSpPr>
            <a:cxnSpLocks/>
          </p:cNvCxnSpPr>
          <p:nvPr/>
        </p:nvCxnSpPr>
        <p:spPr>
          <a:xfrm flipH="1">
            <a:off x="8908276" y="1776884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E82DB1-9318-4DC5-8FE6-85051E4A4A81}"/>
              </a:ext>
            </a:extLst>
          </p:cNvPr>
          <p:cNvCxnSpPr>
            <a:cxnSpLocks/>
          </p:cNvCxnSpPr>
          <p:nvPr/>
        </p:nvCxnSpPr>
        <p:spPr>
          <a:xfrm flipH="1">
            <a:off x="6126031" y="2598570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B2E427-35C2-452D-B677-2A71047C5032}"/>
              </a:ext>
            </a:extLst>
          </p:cNvPr>
          <p:cNvCxnSpPr>
            <a:cxnSpLocks/>
          </p:cNvCxnSpPr>
          <p:nvPr/>
        </p:nvCxnSpPr>
        <p:spPr>
          <a:xfrm flipH="1">
            <a:off x="9220101" y="2598571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8D1BAA-9AE0-47CA-9505-DA12747BF60D}"/>
              </a:ext>
            </a:extLst>
          </p:cNvPr>
          <p:cNvCxnSpPr>
            <a:cxnSpLocks/>
          </p:cNvCxnSpPr>
          <p:nvPr/>
        </p:nvCxnSpPr>
        <p:spPr>
          <a:xfrm flipH="1">
            <a:off x="5180418" y="3424834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EC5B19-089F-4003-AC1D-EBFAB8242054}"/>
              </a:ext>
            </a:extLst>
          </p:cNvPr>
          <p:cNvCxnSpPr>
            <a:cxnSpLocks/>
          </p:cNvCxnSpPr>
          <p:nvPr/>
        </p:nvCxnSpPr>
        <p:spPr>
          <a:xfrm flipH="1">
            <a:off x="8722232" y="3435213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76957D-6317-4C1C-AA48-CF670D59BF23}"/>
              </a:ext>
            </a:extLst>
          </p:cNvPr>
          <p:cNvCxnSpPr>
            <a:cxnSpLocks/>
          </p:cNvCxnSpPr>
          <p:nvPr/>
        </p:nvCxnSpPr>
        <p:spPr>
          <a:xfrm flipH="1">
            <a:off x="7027681" y="4262993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7C59DE-C021-4B9D-8177-03686D7B9D5B}"/>
              </a:ext>
            </a:extLst>
          </p:cNvPr>
          <p:cNvGrpSpPr/>
          <p:nvPr/>
        </p:nvGrpSpPr>
        <p:grpSpPr>
          <a:xfrm>
            <a:off x="9295052" y="4262992"/>
            <a:ext cx="254239" cy="535957"/>
            <a:chOff x="8208305" y="4262995"/>
            <a:chExt cx="254239" cy="53595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6AFE76-993B-472E-B6AF-4D615DC4C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8305" y="4262995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DA5F50-5EF1-4338-8096-0F2E83AF09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2642" y="4262995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36660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FB90BA8-FA2C-480A-9FEB-E203683E6FB5}"/>
              </a:ext>
            </a:extLst>
          </p:cNvPr>
          <p:cNvSpPr txBox="1"/>
          <p:nvPr/>
        </p:nvSpPr>
        <p:spPr>
          <a:xfrm>
            <a:off x="4300737" y="1567543"/>
            <a:ext cx="5715698" cy="330295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Bỗng gà lên tiếng gáy 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Xôn xao ngoài lũy tre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Đêm chuyển dần về sáng</a:t>
            </a:r>
          </a:p>
          <a:p>
            <a:pPr marL="4445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Mầm măng đợi nắng về.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5178CD-1108-4A4F-968E-A3305183DF7A}"/>
              </a:ext>
            </a:extLst>
          </p:cNvPr>
          <p:cNvSpPr txBox="1"/>
          <p:nvPr/>
        </p:nvSpPr>
        <p:spPr>
          <a:xfrm>
            <a:off x="4104313" y="420358"/>
            <a:ext cx="3983373" cy="89575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FFFF">
                <a:satMod val="175000"/>
                <a:alpha val="40000"/>
              </a:srgb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LUỸ TRE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0CC6E4-C5EE-477E-9E6F-FAC6B4A13F3B}"/>
              </a:ext>
            </a:extLst>
          </p:cNvPr>
          <p:cNvSpPr/>
          <p:nvPr/>
        </p:nvSpPr>
        <p:spPr>
          <a:xfrm>
            <a:off x="3450617" y="1836572"/>
            <a:ext cx="610154" cy="54377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322153-BC64-4421-A733-F4563241B7BD}"/>
              </a:ext>
            </a:extLst>
          </p:cNvPr>
          <p:cNvCxnSpPr>
            <a:cxnSpLocks/>
          </p:cNvCxnSpPr>
          <p:nvPr/>
        </p:nvCxnSpPr>
        <p:spPr>
          <a:xfrm flipH="1">
            <a:off x="5446672" y="1770790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48BCF6-A733-4A8B-B8A8-46E48049FBD2}"/>
              </a:ext>
            </a:extLst>
          </p:cNvPr>
          <p:cNvCxnSpPr>
            <a:cxnSpLocks/>
          </p:cNvCxnSpPr>
          <p:nvPr/>
        </p:nvCxnSpPr>
        <p:spPr>
          <a:xfrm flipH="1">
            <a:off x="8840297" y="1815468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E82DB1-9318-4DC5-8FE6-85051E4A4A81}"/>
              </a:ext>
            </a:extLst>
          </p:cNvPr>
          <p:cNvCxnSpPr>
            <a:cxnSpLocks/>
          </p:cNvCxnSpPr>
          <p:nvPr/>
        </p:nvCxnSpPr>
        <p:spPr>
          <a:xfrm flipH="1">
            <a:off x="6021048" y="2598570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B2E427-35C2-452D-B677-2A71047C5032}"/>
              </a:ext>
            </a:extLst>
          </p:cNvPr>
          <p:cNvCxnSpPr>
            <a:cxnSpLocks/>
          </p:cNvCxnSpPr>
          <p:nvPr/>
        </p:nvCxnSpPr>
        <p:spPr>
          <a:xfrm flipH="1">
            <a:off x="8746123" y="2598570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8D1BAA-9AE0-47CA-9505-DA12747BF60D}"/>
              </a:ext>
            </a:extLst>
          </p:cNvPr>
          <p:cNvCxnSpPr>
            <a:cxnSpLocks/>
          </p:cNvCxnSpPr>
          <p:nvPr/>
        </p:nvCxnSpPr>
        <p:spPr>
          <a:xfrm flipH="1">
            <a:off x="5356024" y="3424834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EC5B19-089F-4003-AC1D-EBFAB8242054}"/>
              </a:ext>
            </a:extLst>
          </p:cNvPr>
          <p:cNvCxnSpPr>
            <a:cxnSpLocks/>
          </p:cNvCxnSpPr>
          <p:nvPr/>
        </p:nvCxnSpPr>
        <p:spPr>
          <a:xfrm flipH="1">
            <a:off x="9653011" y="3501837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76957D-6317-4C1C-AA48-CF670D59BF23}"/>
              </a:ext>
            </a:extLst>
          </p:cNvPr>
          <p:cNvCxnSpPr>
            <a:cxnSpLocks/>
          </p:cNvCxnSpPr>
          <p:nvPr/>
        </p:nvCxnSpPr>
        <p:spPr>
          <a:xfrm flipH="1">
            <a:off x="6699658" y="4262994"/>
            <a:ext cx="149902" cy="5359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7C59DE-C021-4B9D-8177-03686D7B9D5B}"/>
              </a:ext>
            </a:extLst>
          </p:cNvPr>
          <p:cNvGrpSpPr/>
          <p:nvPr/>
        </p:nvGrpSpPr>
        <p:grpSpPr>
          <a:xfrm>
            <a:off x="9193931" y="4262994"/>
            <a:ext cx="254239" cy="535957"/>
            <a:chOff x="8208305" y="4262995"/>
            <a:chExt cx="254239" cy="53595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6AFE76-993B-472E-B6AF-4D615DC4C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8305" y="4262995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DA5F50-5EF1-4338-8096-0F2E83AF09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2642" y="4262995"/>
              <a:ext cx="149902" cy="53595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06573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922</Words>
  <Application>Microsoft Office PowerPoint</Application>
  <PresentationFormat>Widescreen</PresentationFormat>
  <Paragraphs>147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Arial-Rounded</vt:lpstr>
      <vt:lpstr>Bahnschrift SemiBold</vt:lpstr>
      <vt:lpstr>Calibri</vt:lpstr>
      <vt:lpstr>等线</vt:lpstr>
      <vt:lpstr>等线 Light</vt:lpstr>
      <vt:lpstr>Times New Roman</vt:lpstr>
      <vt:lpstr>UTM Arruba KT</vt:lpstr>
      <vt:lpstr>UTM Avo</vt:lpstr>
      <vt:lpstr>UTM Micra</vt:lpstr>
      <vt:lpstr>思源黑体 CN Light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ANH KHOA</cp:lastModifiedBy>
  <cp:revision>7</cp:revision>
  <dcterms:created xsi:type="dcterms:W3CDTF">2022-02-13T09:19:28Z</dcterms:created>
  <dcterms:modified xsi:type="dcterms:W3CDTF">2024-02-20T09:28:51Z</dcterms:modified>
</cp:coreProperties>
</file>