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380</Words>
  <Application>Microsoft Office PowerPoint</Application>
  <PresentationFormat>Widescreen</PresentationFormat>
  <Paragraphs>39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UTM Avo</vt:lpstr>
      <vt:lpstr>UTM Cookies</vt:lpstr>
      <vt:lpstr>UTM Cooper Black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ANH KHOA</cp:lastModifiedBy>
  <cp:revision>113</cp:revision>
  <dcterms:created xsi:type="dcterms:W3CDTF">2021-06-11T02:39:36Z</dcterms:created>
  <dcterms:modified xsi:type="dcterms:W3CDTF">2024-02-21T06:53:04Z</dcterms:modified>
</cp:coreProperties>
</file>