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sldIdLst>
    <p:sldId id="259" r:id="rId2"/>
    <p:sldId id="270" r:id="rId3"/>
    <p:sldId id="271" r:id="rId4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060A"/>
    <a:srgbClr val="F4F7E0"/>
    <a:srgbClr val="F9F8F6"/>
    <a:srgbClr val="E89A5C"/>
    <a:srgbClr val="D7EDA9"/>
    <a:srgbClr val="BEEEAF"/>
    <a:srgbClr val="DA8B37"/>
    <a:srgbClr val="EF5F5F"/>
    <a:srgbClr val="F6C296"/>
    <a:srgbClr val="E7B6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582" autoAdjust="0"/>
    <p:restoredTop sz="94660"/>
  </p:normalViewPr>
  <p:slideViewPr>
    <p:cSldViewPr snapToGrid="0">
      <p:cViewPr varScale="1">
        <p:scale>
          <a:sx n="69" d="100"/>
          <a:sy n="69" d="100"/>
        </p:scale>
        <p:origin x="38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preserve="1" userDrawn="1">
  <p:cSld name="Title and body">
    <p:bg>
      <p:bgPr>
        <a:solidFill>
          <a:schemeClr val="dk1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58C33424-69BE-4CF3-AC72-AAE3342C808A}"/>
              </a:ext>
            </a:extLst>
          </p:cNvPr>
          <p:cNvSpPr/>
          <p:nvPr userDrawn="1"/>
        </p:nvSpPr>
        <p:spPr>
          <a:xfrm>
            <a:off x="340636" y="254000"/>
            <a:ext cx="11497733" cy="6350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vi-VN" sz="1867" b="0" i="0" u="none" strike="noStrike" kern="0" cap="none" spc="0" normalizeH="0" baseline="0" noProof="0" dirty="0">
              <a:ln>
                <a:noFill/>
              </a:ln>
              <a:solidFill>
                <a:srgbClr val="F7D538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grpSp>
        <p:nvGrpSpPr>
          <p:cNvPr id="45" name="Google Shape;45;p4"/>
          <p:cNvGrpSpPr/>
          <p:nvPr/>
        </p:nvGrpSpPr>
        <p:grpSpPr>
          <a:xfrm>
            <a:off x="0" y="0"/>
            <a:ext cx="12192001" cy="6923398"/>
            <a:chOff x="262135" y="188414"/>
            <a:chExt cx="8616642" cy="4499630"/>
          </a:xfrm>
          <a:solidFill>
            <a:schemeClr val="accent2"/>
          </a:solidFill>
        </p:grpSpPr>
        <p:grpSp>
          <p:nvGrpSpPr>
            <p:cNvPr id="46" name="Google Shape;46;p4"/>
            <p:cNvGrpSpPr/>
            <p:nvPr/>
          </p:nvGrpSpPr>
          <p:grpSpPr>
            <a:xfrm>
              <a:off x="262135" y="188414"/>
              <a:ext cx="8616642" cy="4380355"/>
              <a:chOff x="262135" y="188414"/>
              <a:chExt cx="8616642" cy="4380355"/>
            </a:xfrm>
            <a:grpFill/>
          </p:grpSpPr>
          <p:sp>
            <p:nvSpPr>
              <p:cNvPr id="47" name="Google Shape;47;p4"/>
              <p:cNvSpPr/>
              <p:nvPr/>
            </p:nvSpPr>
            <p:spPr>
              <a:xfrm>
                <a:off x="1671079" y="188414"/>
                <a:ext cx="201771" cy="202435"/>
              </a:xfrm>
              <a:custGeom>
                <a:avLst/>
                <a:gdLst/>
                <a:ahLst/>
                <a:cxnLst/>
                <a:rect l="l" t="t" r="r" b="b"/>
                <a:pathLst>
                  <a:path w="269028" h="269017" extrusionOk="0">
                    <a:moveTo>
                      <a:pt x="41190" y="93323"/>
                    </a:moveTo>
                    <a:lnTo>
                      <a:pt x="93323" y="93323"/>
                    </a:lnTo>
                    <a:lnTo>
                      <a:pt x="93323" y="41190"/>
                    </a:lnTo>
                    <a:cubicBezTo>
                      <a:pt x="93323" y="18436"/>
                      <a:pt x="111770" y="0"/>
                      <a:pt x="134514" y="0"/>
                    </a:cubicBezTo>
                    <a:cubicBezTo>
                      <a:pt x="157247" y="0"/>
                      <a:pt x="175704" y="18436"/>
                      <a:pt x="175704" y="41190"/>
                    </a:cubicBezTo>
                    <a:lnTo>
                      <a:pt x="175704" y="93323"/>
                    </a:lnTo>
                    <a:lnTo>
                      <a:pt x="227837" y="93323"/>
                    </a:lnTo>
                    <a:cubicBezTo>
                      <a:pt x="250581" y="93323"/>
                      <a:pt x="269028" y="111759"/>
                      <a:pt x="269028" y="134514"/>
                    </a:cubicBezTo>
                    <a:cubicBezTo>
                      <a:pt x="269028" y="157268"/>
                      <a:pt x="250581" y="175704"/>
                      <a:pt x="227837" y="175704"/>
                    </a:cubicBezTo>
                    <a:lnTo>
                      <a:pt x="175704" y="175704"/>
                    </a:lnTo>
                    <a:lnTo>
                      <a:pt x="175704" y="227816"/>
                    </a:lnTo>
                    <a:cubicBezTo>
                      <a:pt x="175704" y="250581"/>
                      <a:pt x="157247" y="269017"/>
                      <a:pt x="134514" y="269017"/>
                    </a:cubicBezTo>
                    <a:cubicBezTo>
                      <a:pt x="111770" y="269017"/>
                      <a:pt x="93323" y="250581"/>
                      <a:pt x="93323" y="227816"/>
                    </a:cubicBezTo>
                    <a:lnTo>
                      <a:pt x="93323" y="175704"/>
                    </a:lnTo>
                    <a:lnTo>
                      <a:pt x="41190" y="175704"/>
                    </a:lnTo>
                    <a:cubicBezTo>
                      <a:pt x="18446" y="175704"/>
                      <a:pt x="0" y="157268"/>
                      <a:pt x="0" y="134514"/>
                    </a:cubicBezTo>
                    <a:cubicBezTo>
                      <a:pt x="0" y="111759"/>
                      <a:pt x="18446" y="93323"/>
                      <a:pt x="41190" y="93323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8" name="Google Shape;48;p4"/>
              <p:cNvSpPr/>
              <p:nvPr/>
            </p:nvSpPr>
            <p:spPr>
              <a:xfrm>
                <a:off x="6024098" y="274080"/>
                <a:ext cx="201771" cy="202435"/>
              </a:xfrm>
              <a:custGeom>
                <a:avLst/>
                <a:gdLst/>
                <a:ahLst/>
                <a:cxnLst/>
                <a:rect l="l" t="t" r="r" b="b"/>
                <a:pathLst>
                  <a:path w="269028" h="269017" extrusionOk="0">
                    <a:moveTo>
                      <a:pt x="41190" y="93323"/>
                    </a:moveTo>
                    <a:lnTo>
                      <a:pt x="93323" y="93323"/>
                    </a:lnTo>
                    <a:lnTo>
                      <a:pt x="93323" y="41190"/>
                    </a:lnTo>
                    <a:cubicBezTo>
                      <a:pt x="93323" y="18436"/>
                      <a:pt x="111770" y="0"/>
                      <a:pt x="134514" y="0"/>
                    </a:cubicBezTo>
                    <a:cubicBezTo>
                      <a:pt x="157257" y="0"/>
                      <a:pt x="175704" y="18436"/>
                      <a:pt x="175704" y="41190"/>
                    </a:cubicBezTo>
                    <a:lnTo>
                      <a:pt x="175704" y="93323"/>
                    </a:lnTo>
                    <a:lnTo>
                      <a:pt x="227837" y="93323"/>
                    </a:lnTo>
                    <a:cubicBezTo>
                      <a:pt x="250581" y="93323"/>
                      <a:pt x="269028" y="111759"/>
                      <a:pt x="269028" y="134514"/>
                    </a:cubicBezTo>
                    <a:cubicBezTo>
                      <a:pt x="269028" y="157268"/>
                      <a:pt x="250581" y="175704"/>
                      <a:pt x="227837" y="175704"/>
                    </a:cubicBezTo>
                    <a:lnTo>
                      <a:pt x="175704" y="175704"/>
                    </a:lnTo>
                    <a:lnTo>
                      <a:pt x="175704" y="227827"/>
                    </a:lnTo>
                    <a:cubicBezTo>
                      <a:pt x="175704" y="250581"/>
                      <a:pt x="157257" y="269017"/>
                      <a:pt x="134514" y="269017"/>
                    </a:cubicBezTo>
                    <a:cubicBezTo>
                      <a:pt x="111770" y="269017"/>
                      <a:pt x="93323" y="250581"/>
                      <a:pt x="93323" y="227827"/>
                    </a:cubicBezTo>
                    <a:lnTo>
                      <a:pt x="93323" y="175704"/>
                    </a:lnTo>
                    <a:lnTo>
                      <a:pt x="41190" y="175704"/>
                    </a:lnTo>
                    <a:cubicBezTo>
                      <a:pt x="18446" y="175704"/>
                      <a:pt x="0" y="157268"/>
                      <a:pt x="0" y="134514"/>
                    </a:cubicBezTo>
                    <a:cubicBezTo>
                      <a:pt x="0" y="111759"/>
                      <a:pt x="18446" y="93323"/>
                      <a:pt x="41190" y="93323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9" name="Google Shape;49;p4"/>
              <p:cNvSpPr/>
              <p:nvPr/>
            </p:nvSpPr>
            <p:spPr>
              <a:xfrm>
                <a:off x="8676998" y="1943199"/>
                <a:ext cx="201779" cy="202435"/>
              </a:xfrm>
              <a:custGeom>
                <a:avLst/>
                <a:gdLst/>
                <a:ahLst/>
                <a:cxnLst/>
                <a:rect l="l" t="t" r="r" b="b"/>
                <a:pathLst>
                  <a:path w="269038" h="269017" extrusionOk="0">
                    <a:moveTo>
                      <a:pt x="41200" y="93323"/>
                    </a:moveTo>
                    <a:lnTo>
                      <a:pt x="93334" y="93323"/>
                    </a:lnTo>
                    <a:lnTo>
                      <a:pt x="93334" y="41190"/>
                    </a:lnTo>
                    <a:cubicBezTo>
                      <a:pt x="93334" y="18436"/>
                      <a:pt x="111781" y="0"/>
                      <a:pt x="134524" y="0"/>
                    </a:cubicBezTo>
                    <a:cubicBezTo>
                      <a:pt x="157268" y="0"/>
                      <a:pt x="175715" y="18436"/>
                      <a:pt x="175715" y="41190"/>
                    </a:cubicBezTo>
                    <a:lnTo>
                      <a:pt x="175715" y="93323"/>
                    </a:lnTo>
                    <a:lnTo>
                      <a:pt x="227848" y="93323"/>
                    </a:lnTo>
                    <a:cubicBezTo>
                      <a:pt x="250592" y="93323"/>
                      <a:pt x="269038" y="111759"/>
                      <a:pt x="269038" y="134514"/>
                    </a:cubicBezTo>
                    <a:cubicBezTo>
                      <a:pt x="269038" y="157268"/>
                      <a:pt x="250592" y="175704"/>
                      <a:pt x="227848" y="175704"/>
                    </a:cubicBezTo>
                    <a:lnTo>
                      <a:pt x="175715" y="175704"/>
                    </a:lnTo>
                    <a:lnTo>
                      <a:pt x="175715" y="227827"/>
                    </a:lnTo>
                    <a:cubicBezTo>
                      <a:pt x="175715" y="250581"/>
                      <a:pt x="157268" y="269017"/>
                      <a:pt x="134524" y="269017"/>
                    </a:cubicBezTo>
                    <a:cubicBezTo>
                      <a:pt x="111781" y="269017"/>
                      <a:pt x="93334" y="250581"/>
                      <a:pt x="93334" y="227827"/>
                    </a:cubicBezTo>
                    <a:lnTo>
                      <a:pt x="93334" y="175704"/>
                    </a:lnTo>
                    <a:lnTo>
                      <a:pt x="41200" y="175704"/>
                    </a:lnTo>
                    <a:cubicBezTo>
                      <a:pt x="18457" y="175704"/>
                      <a:pt x="0" y="157268"/>
                      <a:pt x="0" y="134514"/>
                    </a:cubicBezTo>
                    <a:cubicBezTo>
                      <a:pt x="0" y="111759"/>
                      <a:pt x="18457" y="93323"/>
                      <a:pt x="41200" y="93323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50" name="Google Shape;50;p4"/>
              <p:cNvSpPr/>
              <p:nvPr/>
            </p:nvSpPr>
            <p:spPr>
              <a:xfrm>
                <a:off x="262135" y="2103752"/>
                <a:ext cx="201771" cy="202435"/>
              </a:xfrm>
              <a:custGeom>
                <a:avLst/>
                <a:gdLst/>
                <a:ahLst/>
                <a:cxnLst/>
                <a:rect l="l" t="t" r="r" b="b"/>
                <a:pathLst>
                  <a:path w="269028" h="269017" extrusionOk="0">
                    <a:moveTo>
                      <a:pt x="41190" y="93323"/>
                    </a:moveTo>
                    <a:lnTo>
                      <a:pt x="93323" y="93323"/>
                    </a:lnTo>
                    <a:lnTo>
                      <a:pt x="93323" y="41190"/>
                    </a:lnTo>
                    <a:cubicBezTo>
                      <a:pt x="93323" y="18436"/>
                      <a:pt x="111770" y="0"/>
                      <a:pt x="134514" y="0"/>
                    </a:cubicBezTo>
                    <a:cubicBezTo>
                      <a:pt x="157257" y="0"/>
                      <a:pt x="175704" y="18436"/>
                      <a:pt x="175704" y="41190"/>
                    </a:cubicBezTo>
                    <a:lnTo>
                      <a:pt x="175704" y="93323"/>
                    </a:lnTo>
                    <a:lnTo>
                      <a:pt x="227837" y="93323"/>
                    </a:lnTo>
                    <a:cubicBezTo>
                      <a:pt x="250581" y="93323"/>
                      <a:pt x="269028" y="111759"/>
                      <a:pt x="269028" y="134524"/>
                    </a:cubicBezTo>
                    <a:cubicBezTo>
                      <a:pt x="269028" y="157268"/>
                      <a:pt x="250581" y="175715"/>
                      <a:pt x="227837" y="175715"/>
                    </a:cubicBezTo>
                    <a:lnTo>
                      <a:pt x="175704" y="175715"/>
                    </a:lnTo>
                    <a:lnTo>
                      <a:pt x="175704" y="227827"/>
                    </a:lnTo>
                    <a:cubicBezTo>
                      <a:pt x="175704" y="250581"/>
                      <a:pt x="157257" y="269017"/>
                      <a:pt x="134514" y="269017"/>
                    </a:cubicBezTo>
                    <a:cubicBezTo>
                      <a:pt x="111770" y="269017"/>
                      <a:pt x="93323" y="250581"/>
                      <a:pt x="93323" y="227827"/>
                    </a:cubicBezTo>
                    <a:lnTo>
                      <a:pt x="93323" y="175715"/>
                    </a:lnTo>
                    <a:lnTo>
                      <a:pt x="41190" y="175715"/>
                    </a:lnTo>
                    <a:cubicBezTo>
                      <a:pt x="18446" y="175715"/>
                      <a:pt x="0" y="157268"/>
                      <a:pt x="0" y="134524"/>
                    </a:cubicBezTo>
                    <a:cubicBezTo>
                      <a:pt x="0" y="111759"/>
                      <a:pt x="18446" y="93323"/>
                      <a:pt x="41190" y="93323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51" name="Google Shape;51;p4"/>
              <p:cNvSpPr/>
              <p:nvPr/>
            </p:nvSpPr>
            <p:spPr>
              <a:xfrm>
                <a:off x="4038555" y="226740"/>
                <a:ext cx="255650" cy="160927"/>
              </a:xfrm>
              <a:custGeom>
                <a:avLst/>
                <a:gdLst/>
                <a:ahLst/>
                <a:cxnLst/>
                <a:rect l="l" t="t" r="r" b="b"/>
                <a:pathLst>
                  <a:path w="340867" h="213857" extrusionOk="0">
                    <a:moveTo>
                      <a:pt x="274415" y="213857"/>
                    </a:moveTo>
                    <a:lnTo>
                      <a:pt x="85026" y="213857"/>
                    </a:lnTo>
                    <a:cubicBezTo>
                      <a:pt x="38142" y="213857"/>
                      <a:pt x="0" y="175715"/>
                      <a:pt x="0" y="128830"/>
                    </a:cubicBezTo>
                    <a:cubicBezTo>
                      <a:pt x="0" y="81946"/>
                      <a:pt x="38142" y="43804"/>
                      <a:pt x="85026" y="43804"/>
                    </a:cubicBezTo>
                    <a:cubicBezTo>
                      <a:pt x="88444" y="43804"/>
                      <a:pt x="91863" y="44016"/>
                      <a:pt x="95260" y="44439"/>
                    </a:cubicBezTo>
                    <a:cubicBezTo>
                      <a:pt x="115167" y="16679"/>
                      <a:pt x="147118" y="0"/>
                      <a:pt x="182043" y="0"/>
                    </a:cubicBezTo>
                    <a:cubicBezTo>
                      <a:pt x="232367" y="0"/>
                      <a:pt x="274785" y="34702"/>
                      <a:pt x="286046" y="81957"/>
                    </a:cubicBezTo>
                    <a:cubicBezTo>
                      <a:pt x="317171" y="87471"/>
                      <a:pt x="340867" y="114712"/>
                      <a:pt x="340867" y="147394"/>
                    </a:cubicBezTo>
                    <a:cubicBezTo>
                      <a:pt x="340867" y="184044"/>
                      <a:pt x="311054" y="213857"/>
                      <a:pt x="274415" y="213857"/>
                    </a:cubicBezTo>
                    <a:close/>
                    <a:moveTo>
                      <a:pt x="85026" y="86137"/>
                    </a:moveTo>
                    <a:cubicBezTo>
                      <a:pt x="61478" y="86137"/>
                      <a:pt x="42333" y="105293"/>
                      <a:pt x="42333" y="128830"/>
                    </a:cubicBezTo>
                    <a:cubicBezTo>
                      <a:pt x="42333" y="152378"/>
                      <a:pt x="61478" y="171524"/>
                      <a:pt x="85026" y="171524"/>
                    </a:cubicBezTo>
                    <a:lnTo>
                      <a:pt x="274415" y="171524"/>
                    </a:lnTo>
                    <a:cubicBezTo>
                      <a:pt x="287707" y="171524"/>
                      <a:pt x="298534" y="160707"/>
                      <a:pt x="298534" y="147394"/>
                    </a:cubicBezTo>
                    <a:cubicBezTo>
                      <a:pt x="298534" y="134090"/>
                      <a:pt x="287707" y="123274"/>
                      <a:pt x="274415" y="123274"/>
                    </a:cubicBezTo>
                    <a:cubicBezTo>
                      <a:pt x="273198" y="123274"/>
                      <a:pt x="272012" y="123401"/>
                      <a:pt x="270848" y="123581"/>
                    </a:cubicBezTo>
                    <a:lnTo>
                      <a:pt x="247702" y="127063"/>
                    </a:lnTo>
                    <a:lnTo>
                      <a:pt x="246559" y="103695"/>
                    </a:lnTo>
                    <a:cubicBezTo>
                      <a:pt x="244866" y="69289"/>
                      <a:pt x="216524" y="42333"/>
                      <a:pt x="182043" y="42333"/>
                    </a:cubicBezTo>
                    <a:cubicBezTo>
                      <a:pt x="157511" y="42333"/>
                      <a:pt x="135403" y="55954"/>
                      <a:pt x="124332" y="77903"/>
                    </a:cubicBezTo>
                    <a:lnTo>
                      <a:pt x="116067" y="94286"/>
                    </a:lnTo>
                    <a:lnTo>
                      <a:pt x="98689" y="88423"/>
                    </a:lnTo>
                    <a:cubicBezTo>
                      <a:pt x="94181" y="86899"/>
                      <a:pt x="89587" y="86137"/>
                      <a:pt x="85026" y="86137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52" name="Google Shape;52;p4"/>
              <p:cNvSpPr/>
              <p:nvPr/>
            </p:nvSpPr>
            <p:spPr>
              <a:xfrm>
                <a:off x="279354" y="4286917"/>
                <a:ext cx="465415" cy="281852"/>
              </a:xfrm>
              <a:custGeom>
                <a:avLst/>
                <a:gdLst/>
                <a:ahLst/>
                <a:cxnLst/>
                <a:rect l="l" t="t" r="r" b="b"/>
                <a:pathLst>
                  <a:path w="620553" h="374554" extrusionOk="0">
                    <a:moveTo>
                      <a:pt x="475689" y="374554"/>
                    </a:moveTo>
                    <a:lnTo>
                      <a:pt x="108902" y="374554"/>
                    </a:lnTo>
                    <a:cubicBezTo>
                      <a:pt x="48852" y="374554"/>
                      <a:pt x="0" y="325712"/>
                      <a:pt x="0" y="265662"/>
                    </a:cubicBezTo>
                    <a:cubicBezTo>
                      <a:pt x="0" y="207602"/>
                      <a:pt x="45656" y="160019"/>
                      <a:pt x="102965" y="156919"/>
                    </a:cubicBezTo>
                    <a:cubicBezTo>
                      <a:pt x="117485" y="67405"/>
                      <a:pt x="194955" y="0"/>
                      <a:pt x="287792" y="0"/>
                    </a:cubicBezTo>
                    <a:cubicBezTo>
                      <a:pt x="353059" y="0"/>
                      <a:pt x="412411" y="33263"/>
                      <a:pt x="446510" y="87862"/>
                    </a:cubicBezTo>
                    <a:cubicBezTo>
                      <a:pt x="456152" y="85862"/>
                      <a:pt x="465910" y="84846"/>
                      <a:pt x="475689" y="84846"/>
                    </a:cubicBezTo>
                    <a:cubicBezTo>
                      <a:pt x="555561" y="84846"/>
                      <a:pt x="620553" y="149838"/>
                      <a:pt x="620553" y="229711"/>
                    </a:cubicBezTo>
                    <a:cubicBezTo>
                      <a:pt x="620553" y="309573"/>
                      <a:pt x="555561" y="374554"/>
                      <a:pt x="475689" y="374554"/>
                    </a:cubicBezTo>
                    <a:close/>
                    <a:moveTo>
                      <a:pt x="108902" y="199093"/>
                    </a:moveTo>
                    <a:cubicBezTo>
                      <a:pt x="72188" y="199093"/>
                      <a:pt x="42333" y="228949"/>
                      <a:pt x="42333" y="265662"/>
                    </a:cubicBezTo>
                    <a:cubicBezTo>
                      <a:pt x="42333" y="302365"/>
                      <a:pt x="72188" y="332221"/>
                      <a:pt x="108902" y="332221"/>
                    </a:cubicBezTo>
                    <a:lnTo>
                      <a:pt x="475689" y="332221"/>
                    </a:lnTo>
                    <a:cubicBezTo>
                      <a:pt x="532225" y="332221"/>
                      <a:pt x="578220" y="286226"/>
                      <a:pt x="578220" y="229711"/>
                    </a:cubicBezTo>
                    <a:cubicBezTo>
                      <a:pt x="578220" y="173175"/>
                      <a:pt x="532225" y="127179"/>
                      <a:pt x="475689" y="127179"/>
                    </a:cubicBezTo>
                    <a:cubicBezTo>
                      <a:pt x="464682" y="127179"/>
                      <a:pt x="453654" y="129021"/>
                      <a:pt x="442933" y="132640"/>
                    </a:cubicBezTo>
                    <a:lnTo>
                      <a:pt x="425534" y="138514"/>
                    </a:lnTo>
                    <a:lnTo>
                      <a:pt x="417258" y="122121"/>
                    </a:lnTo>
                    <a:cubicBezTo>
                      <a:pt x="392440" y="72908"/>
                      <a:pt x="342836" y="42333"/>
                      <a:pt x="287792" y="42333"/>
                    </a:cubicBezTo>
                    <a:cubicBezTo>
                      <a:pt x="210417" y="42333"/>
                      <a:pt x="146833" y="102817"/>
                      <a:pt x="143044" y="180033"/>
                    </a:cubicBezTo>
                    <a:lnTo>
                      <a:pt x="141890" y="203358"/>
                    </a:lnTo>
                    <a:lnTo>
                      <a:pt x="118787" y="199929"/>
                    </a:lnTo>
                    <a:cubicBezTo>
                      <a:pt x="114945" y="199358"/>
                      <a:pt x="111802" y="199093"/>
                      <a:pt x="108902" y="199093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53" name="Google Shape;53;p4"/>
              <p:cNvSpPr/>
              <p:nvPr/>
            </p:nvSpPr>
            <p:spPr>
              <a:xfrm>
                <a:off x="8288011" y="398667"/>
                <a:ext cx="255650" cy="160927"/>
              </a:xfrm>
              <a:custGeom>
                <a:avLst/>
                <a:gdLst/>
                <a:ahLst/>
                <a:cxnLst/>
                <a:rect l="l" t="t" r="r" b="b"/>
                <a:pathLst>
                  <a:path w="340867" h="213857" extrusionOk="0">
                    <a:moveTo>
                      <a:pt x="255841" y="213857"/>
                    </a:moveTo>
                    <a:lnTo>
                      <a:pt x="66463" y="213857"/>
                    </a:lnTo>
                    <a:cubicBezTo>
                      <a:pt x="29813" y="213857"/>
                      <a:pt x="0" y="184033"/>
                      <a:pt x="0" y="147383"/>
                    </a:cubicBezTo>
                    <a:cubicBezTo>
                      <a:pt x="0" y="114712"/>
                      <a:pt x="23706" y="87471"/>
                      <a:pt x="54821" y="81957"/>
                    </a:cubicBezTo>
                    <a:cubicBezTo>
                      <a:pt x="66082" y="34692"/>
                      <a:pt x="108500" y="0"/>
                      <a:pt x="158834" y="0"/>
                    </a:cubicBezTo>
                    <a:cubicBezTo>
                      <a:pt x="193749" y="0"/>
                      <a:pt x="225710" y="16679"/>
                      <a:pt x="245607" y="44428"/>
                    </a:cubicBezTo>
                    <a:cubicBezTo>
                      <a:pt x="249004" y="44005"/>
                      <a:pt x="252412" y="43793"/>
                      <a:pt x="255841" y="43793"/>
                    </a:cubicBezTo>
                    <a:cubicBezTo>
                      <a:pt x="302715" y="43793"/>
                      <a:pt x="340867" y="81946"/>
                      <a:pt x="340867" y="128820"/>
                    </a:cubicBezTo>
                    <a:cubicBezTo>
                      <a:pt x="340867" y="175704"/>
                      <a:pt x="302715" y="213857"/>
                      <a:pt x="255841" y="213857"/>
                    </a:cubicBezTo>
                    <a:close/>
                    <a:moveTo>
                      <a:pt x="66463" y="123264"/>
                    </a:moveTo>
                    <a:cubicBezTo>
                      <a:pt x="53149" y="123264"/>
                      <a:pt x="42333" y="134080"/>
                      <a:pt x="42333" y="147383"/>
                    </a:cubicBezTo>
                    <a:cubicBezTo>
                      <a:pt x="42333" y="160697"/>
                      <a:pt x="53149" y="171524"/>
                      <a:pt x="66463" y="171524"/>
                    </a:cubicBezTo>
                    <a:lnTo>
                      <a:pt x="255841" y="171524"/>
                    </a:lnTo>
                    <a:cubicBezTo>
                      <a:pt x="279378" y="171524"/>
                      <a:pt x="298534" y="152368"/>
                      <a:pt x="298534" y="128820"/>
                    </a:cubicBezTo>
                    <a:cubicBezTo>
                      <a:pt x="298534" y="105282"/>
                      <a:pt x="279378" y="86127"/>
                      <a:pt x="255841" y="86127"/>
                    </a:cubicBezTo>
                    <a:cubicBezTo>
                      <a:pt x="251280" y="86127"/>
                      <a:pt x="246676" y="86889"/>
                      <a:pt x="242178" y="88413"/>
                    </a:cubicBezTo>
                    <a:lnTo>
                      <a:pt x="224789" y="94265"/>
                    </a:lnTo>
                    <a:lnTo>
                      <a:pt x="216524" y="77882"/>
                    </a:lnTo>
                    <a:cubicBezTo>
                      <a:pt x="205464" y="55954"/>
                      <a:pt x="183356" y="42333"/>
                      <a:pt x="158834" y="42333"/>
                    </a:cubicBezTo>
                    <a:cubicBezTo>
                      <a:pt x="124343" y="42333"/>
                      <a:pt x="96001" y="69278"/>
                      <a:pt x="94318" y="103684"/>
                    </a:cubicBezTo>
                    <a:lnTo>
                      <a:pt x="93154" y="127063"/>
                    </a:lnTo>
                    <a:lnTo>
                      <a:pt x="70008" y="123570"/>
                    </a:lnTo>
                    <a:cubicBezTo>
                      <a:pt x="68855" y="123401"/>
                      <a:pt x="67669" y="123264"/>
                      <a:pt x="66463" y="123264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54" name="Google Shape;54;p4"/>
              <p:cNvSpPr/>
              <p:nvPr/>
            </p:nvSpPr>
            <p:spPr>
              <a:xfrm>
                <a:off x="477243" y="430748"/>
                <a:ext cx="255650" cy="160927"/>
              </a:xfrm>
              <a:custGeom>
                <a:avLst/>
                <a:gdLst/>
                <a:ahLst/>
                <a:cxnLst/>
                <a:rect l="l" t="t" r="r" b="b"/>
                <a:pathLst>
                  <a:path w="340867" h="213857" extrusionOk="0">
                    <a:moveTo>
                      <a:pt x="255841" y="213857"/>
                    </a:moveTo>
                    <a:lnTo>
                      <a:pt x="66463" y="213857"/>
                    </a:lnTo>
                    <a:cubicBezTo>
                      <a:pt x="29813" y="213857"/>
                      <a:pt x="0" y="184033"/>
                      <a:pt x="0" y="147383"/>
                    </a:cubicBezTo>
                    <a:cubicBezTo>
                      <a:pt x="0" y="114712"/>
                      <a:pt x="23706" y="87471"/>
                      <a:pt x="54821" y="81957"/>
                    </a:cubicBezTo>
                    <a:cubicBezTo>
                      <a:pt x="66082" y="34692"/>
                      <a:pt x="108500" y="0"/>
                      <a:pt x="158834" y="0"/>
                    </a:cubicBezTo>
                    <a:cubicBezTo>
                      <a:pt x="193749" y="0"/>
                      <a:pt x="225710" y="16679"/>
                      <a:pt x="245607" y="44428"/>
                    </a:cubicBezTo>
                    <a:cubicBezTo>
                      <a:pt x="249004" y="44005"/>
                      <a:pt x="252412" y="43793"/>
                      <a:pt x="255841" y="43793"/>
                    </a:cubicBezTo>
                    <a:cubicBezTo>
                      <a:pt x="302715" y="43793"/>
                      <a:pt x="340867" y="81946"/>
                      <a:pt x="340867" y="128820"/>
                    </a:cubicBezTo>
                    <a:cubicBezTo>
                      <a:pt x="340867" y="175704"/>
                      <a:pt x="302715" y="213857"/>
                      <a:pt x="255841" y="213857"/>
                    </a:cubicBezTo>
                    <a:close/>
                    <a:moveTo>
                      <a:pt x="66463" y="123264"/>
                    </a:moveTo>
                    <a:cubicBezTo>
                      <a:pt x="53149" y="123264"/>
                      <a:pt x="42333" y="134080"/>
                      <a:pt x="42333" y="147383"/>
                    </a:cubicBezTo>
                    <a:cubicBezTo>
                      <a:pt x="42333" y="160697"/>
                      <a:pt x="53149" y="171524"/>
                      <a:pt x="66463" y="171524"/>
                    </a:cubicBezTo>
                    <a:lnTo>
                      <a:pt x="255841" y="171524"/>
                    </a:lnTo>
                    <a:cubicBezTo>
                      <a:pt x="279378" y="171524"/>
                      <a:pt x="298534" y="152368"/>
                      <a:pt x="298534" y="128820"/>
                    </a:cubicBezTo>
                    <a:cubicBezTo>
                      <a:pt x="298534" y="105282"/>
                      <a:pt x="279378" y="86127"/>
                      <a:pt x="255841" y="86127"/>
                    </a:cubicBezTo>
                    <a:cubicBezTo>
                      <a:pt x="251280" y="86127"/>
                      <a:pt x="246676" y="86889"/>
                      <a:pt x="242178" y="88413"/>
                    </a:cubicBezTo>
                    <a:lnTo>
                      <a:pt x="224789" y="94265"/>
                    </a:lnTo>
                    <a:lnTo>
                      <a:pt x="216524" y="77882"/>
                    </a:lnTo>
                    <a:cubicBezTo>
                      <a:pt x="205464" y="55954"/>
                      <a:pt x="183356" y="42333"/>
                      <a:pt x="158834" y="42333"/>
                    </a:cubicBezTo>
                    <a:cubicBezTo>
                      <a:pt x="124343" y="42333"/>
                      <a:pt x="96001" y="69278"/>
                      <a:pt x="94318" y="103684"/>
                    </a:cubicBezTo>
                    <a:lnTo>
                      <a:pt x="93154" y="127063"/>
                    </a:lnTo>
                    <a:lnTo>
                      <a:pt x="70008" y="123570"/>
                    </a:lnTo>
                    <a:cubicBezTo>
                      <a:pt x="68855" y="123401"/>
                      <a:pt x="67669" y="123264"/>
                      <a:pt x="66463" y="123264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55" name="Google Shape;55;p4"/>
            <p:cNvSpPr/>
            <p:nvPr/>
          </p:nvSpPr>
          <p:spPr>
            <a:xfrm>
              <a:off x="8421361" y="4527117"/>
              <a:ext cx="255650" cy="160927"/>
            </a:xfrm>
            <a:custGeom>
              <a:avLst/>
              <a:gdLst/>
              <a:ahLst/>
              <a:cxnLst/>
              <a:rect l="l" t="t" r="r" b="b"/>
              <a:pathLst>
                <a:path w="340867" h="213857" extrusionOk="0">
                  <a:moveTo>
                    <a:pt x="255841" y="213857"/>
                  </a:moveTo>
                  <a:lnTo>
                    <a:pt x="66463" y="213857"/>
                  </a:lnTo>
                  <a:cubicBezTo>
                    <a:pt x="29813" y="213857"/>
                    <a:pt x="0" y="184033"/>
                    <a:pt x="0" y="147383"/>
                  </a:cubicBezTo>
                  <a:cubicBezTo>
                    <a:pt x="0" y="114712"/>
                    <a:pt x="23706" y="87471"/>
                    <a:pt x="54821" y="81957"/>
                  </a:cubicBezTo>
                  <a:cubicBezTo>
                    <a:pt x="66082" y="34692"/>
                    <a:pt x="108500" y="0"/>
                    <a:pt x="158834" y="0"/>
                  </a:cubicBezTo>
                  <a:cubicBezTo>
                    <a:pt x="193749" y="0"/>
                    <a:pt x="225710" y="16679"/>
                    <a:pt x="245607" y="44428"/>
                  </a:cubicBezTo>
                  <a:cubicBezTo>
                    <a:pt x="249004" y="44005"/>
                    <a:pt x="252412" y="43793"/>
                    <a:pt x="255841" y="43793"/>
                  </a:cubicBezTo>
                  <a:cubicBezTo>
                    <a:pt x="302715" y="43793"/>
                    <a:pt x="340867" y="81946"/>
                    <a:pt x="340867" y="128820"/>
                  </a:cubicBezTo>
                  <a:cubicBezTo>
                    <a:pt x="340867" y="175704"/>
                    <a:pt x="302715" y="213857"/>
                    <a:pt x="255841" y="213857"/>
                  </a:cubicBezTo>
                  <a:close/>
                  <a:moveTo>
                    <a:pt x="66463" y="123264"/>
                  </a:moveTo>
                  <a:cubicBezTo>
                    <a:pt x="53149" y="123264"/>
                    <a:pt x="42333" y="134080"/>
                    <a:pt x="42333" y="147383"/>
                  </a:cubicBezTo>
                  <a:cubicBezTo>
                    <a:pt x="42333" y="160697"/>
                    <a:pt x="53149" y="171524"/>
                    <a:pt x="66463" y="171524"/>
                  </a:cubicBezTo>
                  <a:lnTo>
                    <a:pt x="255841" y="171524"/>
                  </a:lnTo>
                  <a:cubicBezTo>
                    <a:pt x="279378" y="171524"/>
                    <a:pt x="298534" y="152368"/>
                    <a:pt x="298534" y="128820"/>
                  </a:cubicBezTo>
                  <a:cubicBezTo>
                    <a:pt x="298534" y="105282"/>
                    <a:pt x="279378" y="86127"/>
                    <a:pt x="255841" y="86127"/>
                  </a:cubicBezTo>
                  <a:cubicBezTo>
                    <a:pt x="251280" y="86127"/>
                    <a:pt x="246676" y="86889"/>
                    <a:pt x="242178" y="88413"/>
                  </a:cubicBezTo>
                  <a:lnTo>
                    <a:pt x="224789" y="94265"/>
                  </a:lnTo>
                  <a:lnTo>
                    <a:pt x="216524" y="77882"/>
                  </a:lnTo>
                  <a:cubicBezTo>
                    <a:pt x="205464" y="55954"/>
                    <a:pt x="183356" y="42333"/>
                    <a:pt x="158834" y="42333"/>
                  </a:cubicBezTo>
                  <a:cubicBezTo>
                    <a:pt x="124343" y="42333"/>
                    <a:pt x="96001" y="69278"/>
                    <a:pt x="94318" y="103684"/>
                  </a:cubicBezTo>
                  <a:lnTo>
                    <a:pt x="93154" y="127063"/>
                  </a:lnTo>
                  <a:lnTo>
                    <a:pt x="70008" y="123570"/>
                  </a:lnTo>
                  <a:cubicBezTo>
                    <a:pt x="68855" y="123401"/>
                    <a:pt x="67669" y="123264"/>
                    <a:pt x="66463" y="123264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92C03D41-29FD-4C24-93B7-ACF0440DE42A}"/>
              </a:ext>
            </a:extLst>
          </p:cNvPr>
          <p:cNvSpPr txBox="1"/>
          <p:nvPr userDrawn="1"/>
        </p:nvSpPr>
        <p:spPr>
          <a:xfrm>
            <a:off x="9651537" y="6415315"/>
            <a:ext cx="16050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2"/>
                </a:solidFill>
              </a:rPr>
              <a:t>FeistyForwarders_0968120672</a:t>
            </a:r>
          </a:p>
        </p:txBody>
      </p:sp>
    </p:spTree>
    <p:extLst>
      <p:ext uri="{BB962C8B-B14F-4D97-AF65-F5344CB8AC3E}">
        <p14:creationId xmlns:p14="http://schemas.microsoft.com/office/powerpoint/2010/main" val="2674376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preserve="1" userDrawn="1">
  <p:cSld name="1_Title and body">
    <p:bg>
      <p:bgPr>
        <a:solidFill>
          <a:schemeClr val="dk1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58C33424-69BE-4CF3-AC72-AAE3342C808A}"/>
              </a:ext>
            </a:extLst>
          </p:cNvPr>
          <p:cNvSpPr/>
          <p:nvPr userDrawn="1"/>
        </p:nvSpPr>
        <p:spPr>
          <a:xfrm>
            <a:off x="340636" y="254000"/>
            <a:ext cx="11497733" cy="6604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vi-VN" sz="1867" b="0" i="0" u="none" strike="noStrike" kern="0" cap="none" spc="0" normalizeH="0" baseline="0" noProof="0" dirty="0">
              <a:ln>
                <a:noFill/>
              </a:ln>
              <a:solidFill>
                <a:srgbClr val="F7D538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grpSp>
        <p:nvGrpSpPr>
          <p:cNvPr id="45" name="Google Shape;45;p4"/>
          <p:cNvGrpSpPr/>
          <p:nvPr/>
        </p:nvGrpSpPr>
        <p:grpSpPr>
          <a:xfrm>
            <a:off x="0" y="0"/>
            <a:ext cx="12192001" cy="6923398"/>
            <a:chOff x="262135" y="188414"/>
            <a:chExt cx="8616642" cy="4499630"/>
          </a:xfrm>
          <a:solidFill>
            <a:schemeClr val="accent2"/>
          </a:solidFill>
        </p:grpSpPr>
        <p:grpSp>
          <p:nvGrpSpPr>
            <p:cNvPr id="46" name="Google Shape;46;p4"/>
            <p:cNvGrpSpPr/>
            <p:nvPr/>
          </p:nvGrpSpPr>
          <p:grpSpPr>
            <a:xfrm>
              <a:off x="262135" y="188414"/>
              <a:ext cx="8616642" cy="4380355"/>
              <a:chOff x="262135" y="188414"/>
              <a:chExt cx="8616642" cy="4380355"/>
            </a:xfrm>
            <a:grpFill/>
          </p:grpSpPr>
          <p:sp>
            <p:nvSpPr>
              <p:cNvPr id="47" name="Google Shape;47;p4"/>
              <p:cNvSpPr/>
              <p:nvPr/>
            </p:nvSpPr>
            <p:spPr>
              <a:xfrm>
                <a:off x="1671079" y="188414"/>
                <a:ext cx="201771" cy="202435"/>
              </a:xfrm>
              <a:custGeom>
                <a:avLst/>
                <a:gdLst/>
                <a:ahLst/>
                <a:cxnLst/>
                <a:rect l="l" t="t" r="r" b="b"/>
                <a:pathLst>
                  <a:path w="269028" h="269017" extrusionOk="0">
                    <a:moveTo>
                      <a:pt x="41190" y="93323"/>
                    </a:moveTo>
                    <a:lnTo>
                      <a:pt x="93323" y="93323"/>
                    </a:lnTo>
                    <a:lnTo>
                      <a:pt x="93323" y="41190"/>
                    </a:lnTo>
                    <a:cubicBezTo>
                      <a:pt x="93323" y="18436"/>
                      <a:pt x="111770" y="0"/>
                      <a:pt x="134514" y="0"/>
                    </a:cubicBezTo>
                    <a:cubicBezTo>
                      <a:pt x="157247" y="0"/>
                      <a:pt x="175704" y="18436"/>
                      <a:pt x="175704" y="41190"/>
                    </a:cubicBezTo>
                    <a:lnTo>
                      <a:pt x="175704" y="93323"/>
                    </a:lnTo>
                    <a:lnTo>
                      <a:pt x="227837" y="93323"/>
                    </a:lnTo>
                    <a:cubicBezTo>
                      <a:pt x="250581" y="93323"/>
                      <a:pt x="269028" y="111759"/>
                      <a:pt x="269028" y="134514"/>
                    </a:cubicBezTo>
                    <a:cubicBezTo>
                      <a:pt x="269028" y="157268"/>
                      <a:pt x="250581" y="175704"/>
                      <a:pt x="227837" y="175704"/>
                    </a:cubicBezTo>
                    <a:lnTo>
                      <a:pt x="175704" y="175704"/>
                    </a:lnTo>
                    <a:lnTo>
                      <a:pt x="175704" y="227816"/>
                    </a:lnTo>
                    <a:cubicBezTo>
                      <a:pt x="175704" y="250581"/>
                      <a:pt x="157247" y="269017"/>
                      <a:pt x="134514" y="269017"/>
                    </a:cubicBezTo>
                    <a:cubicBezTo>
                      <a:pt x="111770" y="269017"/>
                      <a:pt x="93323" y="250581"/>
                      <a:pt x="93323" y="227816"/>
                    </a:cubicBezTo>
                    <a:lnTo>
                      <a:pt x="93323" y="175704"/>
                    </a:lnTo>
                    <a:lnTo>
                      <a:pt x="41190" y="175704"/>
                    </a:lnTo>
                    <a:cubicBezTo>
                      <a:pt x="18446" y="175704"/>
                      <a:pt x="0" y="157268"/>
                      <a:pt x="0" y="134514"/>
                    </a:cubicBezTo>
                    <a:cubicBezTo>
                      <a:pt x="0" y="111759"/>
                      <a:pt x="18446" y="93323"/>
                      <a:pt x="41190" y="93323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8" name="Google Shape;48;p4"/>
              <p:cNvSpPr/>
              <p:nvPr/>
            </p:nvSpPr>
            <p:spPr>
              <a:xfrm>
                <a:off x="6024098" y="274080"/>
                <a:ext cx="201771" cy="202435"/>
              </a:xfrm>
              <a:custGeom>
                <a:avLst/>
                <a:gdLst/>
                <a:ahLst/>
                <a:cxnLst/>
                <a:rect l="l" t="t" r="r" b="b"/>
                <a:pathLst>
                  <a:path w="269028" h="269017" extrusionOk="0">
                    <a:moveTo>
                      <a:pt x="41190" y="93323"/>
                    </a:moveTo>
                    <a:lnTo>
                      <a:pt x="93323" y="93323"/>
                    </a:lnTo>
                    <a:lnTo>
                      <a:pt x="93323" y="41190"/>
                    </a:lnTo>
                    <a:cubicBezTo>
                      <a:pt x="93323" y="18436"/>
                      <a:pt x="111770" y="0"/>
                      <a:pt x="134514" y="0"/>
                    </a:cubicBezTo>
                    <a:cubicBezTo>
                      <a:pt x="157257" y="0"/>
                      <a:pt x="175704" y="18436"/>
                      <a:pt x="175704" y="41190"/>
                    </a:cubicBezTo>
                    <a:lnTo>
                      <a:pt x="175704" y="93323"/>
                    </a:lnTo>
                    <a:lnTo>
                      <a:pt x="227837" y="93323"/>
                    </a:lnTo>
                    <a:cubicBezTo>
                      <a:pt x="250581" y="93323"/>
                      <a:pt x="269028" y="111759"/>
                      <a:pt x="269028" y="134514"/>
                    </a:cubicBezTo>
                    <a:cubicBezTo>
                      <a:pt x="269028" y="157268"/>
                      <a:pt x="250581" y="175704"/>
                      <a:pt x="227837" y="175704"/>
                    </a:cubicBezTo>
                    <a:lnTo>
                      <a:pt x="175704" y="175704"/>
                    </a:lnTo>
                    <a:lnTo>
                      <a:pt x="175704" y="227827"/>
                    </a:lnTo>
                    <a:cubicBezTo>
                      <a:pt x="175704" y="250581"/>
                      <a:pt x="157257" y="269017"/>
                      <a:pt x="134514" y="269017"/>
                    </a:cubicBezTo>
                    <a:cubicBezTo>
                      <a:pt x="111770" y="269017"/>
                      <a:pt x="93323" y="250581"/>
                      <a:pt x="93323" y="227827"/>
                    </a:cubicBezTo>
                    <a:lnTo>
                      <a:pt x="93323" y="175704"/>
                    </a:lnTo>
                    <a:lnTo>
                      <a:pt x="41190" y="175704"/>
                    </a:lnTo>
                    <a:cubicBezTo>
                      <a:pt x="18446" y="175704"/>
                      <a:pt x="0" y="157268"/>
                      <a:pt x="0" y="134514"/>
                    </a:cubicBezTo>
                    <a:cubicBezTo>
                      <a:pt x="0" y="111759"/>
                      <a:pt x="18446" y="93323"/>
                      <a:pt x="41190" y="93323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9" name="Google Shape;49;p4"/>
              <p:cNvSpPr/>
              <p:nvPr/>
            </p:nvSpPr>
            <p:spPr>
              <a:xfrm>
                <a:off x="8676998" y="1943199"/>
                <a:ext cx="201779" cy="202435"/>
              </a:xfrm>
              <a:custGeom>
                <a:avLst/>
                <a:gdLst/>
                <a:ahLst/>
                <a:cxnLst/>
                <a:rect l="l" t="t" r="r" b="b"/>
                <a:pathLst>
                  <a:path w="269038" h="269017" extrusionOk="0">
                    <a:moveTo>
                      <a:pt x="41200" y="93323"/>
                    </a:moveTo>
                    <a:lnTo>
                      <a:pt x="93334" y="93323"/>
                    </a:lnTo>
                    <a:lnTo>
                      <a:pt x="93334" y="41190"/>
                    </a:lnTo>
                    <a:cubicBezTo>
                      <a:pt x="93334" y="18436"/>
                      <a:pt x="111781" y="0"/>
                      <a:pt x="134524" y="0"/>
                    </a:cubicBezTo>
                    <a:cubicBezTo>
                      <a:pt x="157268" y="0"/>
                      <a:pt x="175715" y="18436"/>
                      <a:pt x="175715" y="41190"/>
                    </a:cubicBezTo>
                    <a:lnTo>
                      <a:pt x="175715" y="93323"/>
                    </a:lnTo>
                    <a:lnTo>
                      <a:pt x="227848" y="93323"/>
                    </a:lnTo>
                    <a:cubicBezTo>
                      <a:pt x="250592" y="93323"/>
                      <a:pt x="269038" y="111759"/>
                      <a:pt x="269038" y="134514"/>
                    </a:cubicBezTo>
                    <a:cubicBezTo>
                      <a:pt x="269038" y="157268"/>
                      <a:pt x="250592" y="175704"/>
                      <a:pt x="227848" y="175704"/>
                    </a:cubicBezTo>
                    <a:lnTo>
                      <a:pt x="175715" y="175704"/>
                    </a:lnTo>
                    <a:lnTo>
                      <a:pt x="175715" y="227827"/>
                    </a:lnTo>
                    <a:cubicBezTo>
                      <a:pt x="175715" y="250581"/>
                      <a:pt x="157268" y="269017"/>
                      <a:pt x="134524" y="269017"/>
                    </a:cubicBezTo>
                    <a:cubicBezTo>
                      <a:pt x="111781" y="269017"/>
                      <a:pt x="93334" y="250581"/>
                      <a:pt x="93334" y="227827"/>
                    </a:cubicBezTo>
                    <a:lnTo>
                      <a:pt x="93334" y="175704"/>
                    </a:lnTo>
                    <a:lnTo>
                      <a:pt x="41200" y="175704"/>
                    </a:lnTo>
                    <a:cubicBezTo>
                      <a:pt x="18457" y="175704"/>
                      <a:pt x="0" y="157268"/>
                      <a:pt x="0" y="134514"/>
                    </a:cubicBezTo>
                    <a:cubicBezTo>
                      <a:pt x="0" y="111759"/>
                      <a:pt x="18457" y="93323"/>
                      <a:pt x="41200" y="93323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50" name="Google Shape;50;p4"/>
              <p:cNvSpPr/>
              <p:nvPr/>
            </p:nvSpPr>
            <p:spPr>
              <a:xfrm>
                <a:off x="262135" y="2103752"/>
                <a:ext cx="201771" cy="202435"/>
              </a:xfrm>
              <a:custGeom>
                <a:avLst/>
                <a:gdLst/>
                <a:ahLst/>
                <a:cxnLst/>
                <a:rect l="l" t="t" r="r" b="b"/>
                <a:pathLst>
                  <a:path w="269028" h="269017" extrusionOk="0">
                    <a:moveTo>
                      <a:pt x="41190" y="93323"/>
                    </a:moveTo>
                    <a:lnTo>
                      <a:pt x="93323" y="93323"/>
                    </a:lnTo>
                    <a:lnTo>
                      <a:pt x="93323" y="41190"/>
                    </a:lnTo>
                    <a:cubicBezTo>
                      <a:pt x="93323" y="18436"/>
                      <a:pt x="111770" y="0"/>
                      <a:pt x="134514" y="0"/>
                    </a:cubicBezTo>
                    <a:cubicBezTo>
                      <a:pt x="157257" y="0"/>
                      <a:pt x="175704" y="18436"/>
                      <a:pt x="175704" y="41190"/>
                    </a:cubicBezTo>
                    <a:lnTo>
                      <a:pt x="175704" y="93323"/>
                    </a:lnTo>
                    <a:lnTo>
                      <a:pt x="227837" y="93323"/>
                    </a:lnTo>
                    <a:cubicBezTo>
                      <a:pt x="250581" y="93323"/>
                      <a:pt x="269028" y="111759"/>
                      <a:pt x="269028" y="134524"/>
                    </a:cubicBezTo>
                    <a:cubicBezTo>
                      <a:pt x="269028" y="157268"/>
                      <a:pt x="250581" y="175715"/>
                      <a:pt x="227837" y="175715"/>
                    </a:cubicBezTo>
                    <a:lnTo>
                      <a:pt x="175704" y="175715"/>
                    </a:lnTo>
                    <a:lnTo>
                      <a:pt x="175704" y="227827"/>
                    </a:lnTo>
                    <a:cubicBezTo>
                      <a:pt x="175704" y="250581"/>
                      <a:pt x="157257" y="269017"/>
                      <a:pt x="134514" y="269017"/>
                    </a:cubicBezTo>
                    <a:cubicBezTo>
                      <a:pt x="111770" y="269017"/>
                      <a:pt x="93323" y="250581"/>
                      <a:pt x="93323" y="227827"/>
                    </a:cubicBezTo>
                    <a:lnTo>
                      <a:pt x="93323" y="175715"/>
                    </a:lnTo>
                    <a:lnTo>
                      <a:pt x="41190" y="175715"/>
                    </a:lnTo>
                    <a:cubicBezTo>
                      <a:pt x="18446" y="175715"/>
                      <a:pt x="0" y="157268"/>
                      <a:pt x="0" y="134524"/>
                    </a:cubicBezTo>
                    <a:cubicBezTo>
                      <a:pt x="0" y="111759"/>
                      <a:pt x="18446" y="93323"/>
                      <a:pt x="41190" y="93323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51" name="Google Shape;51;p4"/>
              <p:cNvSpPr/>
              <p:nvPr/>
            </p:nvSpPr>
            <p:spPr>
              <a:xfrm>
                <a:off x="4038555" y="226740"/>
                <a:ext cx="255650" cy="160927"/>
              </a:xfrm>
              <a:custGeom>
                <a:avLst/>
                <a:gdLst/>
                <a:ahLst/>
                <a:cxnLst/>
                <a:rect l="l" t="t" r="r" b="b"/>
                <a:pathLst>
                  <a:path w="340867" h="213857" extrusionOk="0">
                    <a:moveTo>
                      <a:pt x="274415" y="213857"/>
                    </a:moveTo>
                    <a:lnTo>
                      <a:pt x="85026" y="213857"/>
                    </a:lnTo>
                    <a:cubicBezTo>
                      <a:pt x="38142" y="213857"/>
                      <a:pt x="0" y="175715"/>
                      <a:pt x="0" y="128830"/>
                    </a:cubicBezTo>
                    <a:cubicBezTo>
                      <a:pt x="0" y="81946"/>
                      <a:pt x="38142" y="43804"/>
                      <a:pt x="85026" y="43804"/>
                    </a:cubicBezTo>
                    <a:cubicBezTo>
                      <a:pt x="88444" y="43804"/>
                      <a:pt x="91863" y="44016"/>
                      <a:pt x="95260" y="44439"/>
                    </a:cubicBezTo>
                    <a:cubicBezTo>
                      <a:pt x="115167" y="16679"/>
                      <a:pt x="147118" y="0"/>
                      <a:pt x="182043" y="0"/>
                    </a:cubicBezTo>
                    <a:cubicBezTo>
                      <a:pt x="232367" y="0"/>
                      <a:pt x="274785" y="34702"/>
                      <a:pt x="286046" y="81957"/>
                    </a:cubicBezTo>
                    <a:cubicBezTo>
                      <a:pt x="317171" y="87471"/>
                      <a:pt x="340867" y="114712"/>
                      <a:pt x="340867" y="147394"/>
                    </a:cubicBezTo>
                    <a:cubicBezTo>
                      <a:pt x="340867" y="184044"/>
                      <a:pt x="311054" y="213857"/>
                      <a:pt x="274415" y="213857"/>
                    </a:cubicBezTo>
                    <a:close/>
                    <a:moveTo>
                      <a:pt x="85026" y="86137"/>
                    </a:moveTo>
                    <a:cubicBezTo>
                      <a:pt x="61478" y="86137"/>
                      <a:pt x="42333" y="105293"/>
                      <a:pt x="42333" y="128830"/>
                    </a:cubicBezTo>
                    <a:cubicBezTo>
                      <a:pt x="42333" y="152378"/>
                      <a:pt x="61478" y="171524"/>
                      <a:pt x="85026" y="171524"/>
                    </a:cubicBezTo>
                    <a:lnTo>
                      <a:pt x="274415" y="171524"/>
                    </a:lnTo>
                    <a:cubicBezTo>
                      <a:pt x="287707" y="171524"/>
                      <a:pt x="298534" y="160707"/>
                      <a:pt x="298534" y="147394"/>
                    </a:cubicBezTo>
                    <a:cubicBezTo>
                      <a:pt x="298534" y="134090"/>
                      <a:pt x="287707" y="123274"/>
                      <a:pt x="274415" y="123274"/>
                    </a:cubicBezTo>
                    <a:cubicBezTo>
                      <a:pt x="273198" y="123274"/>
                      <a:pt x="272012" y="123401"/>
                      <a:pt x="270848" y="123581"/>
                    </a:cubicBezTo>
                    <a:lnTo>
                      <a:pt x="247702" y="127063"/>
                    </a:lnTo>
                    <a:lnTo>
                      <a:pt x="246559" y="103695"/>
                    </a:lnTo>
                    <a:cubicBezTo>
                      <a:pt x="244866" y="69289"/>
                      <a:pt x="216524" y="42333"/>
                      <a:pt x="182043" y="42333"/>
                    </a:cubicBezTo>
                    <a:cubicBezTo>
                      <a:pt x="157511" y="42333"/>
                      <a:pt x="135403" y="55954"/>
                      <a:pt x="124332" y="77903"/>
                    </a:cubicBezTo>
                    <a:lnTo>
                      <a:pt x="116067" y="94286"/>
                    </a:lnTo>
                    <a:lnTo>
                      <a:pt x="98689" y="88423"/>
                    </a:lnTo>
                    <a:cubicBezTo>
                      <a:pt x="94181" y="86899"/>
                      <a:pt x="89587" y="86137"/>
                      <a:pt x="85026" y="86137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52" name="Google Shape;52;p4"/>
              <p:cNvSpPr/>
              <p:nvPr/>
            </p:nvSpPr>
            <p:spPr>
              <a:xfrm>
                <a:off x="279354" y="4286917"/>
                <a:ext cx="465415" cy="281852"/>
              </a:xfrm>
              <a:custGeom>
                <a:avLst/>
                <a:gdLst/>
                <a:ahLst/>
                <a:cxnLst/>
                <a:rect l="l" t="t" r="r" b="b"/>
                <a:pathLst>
                  <a:path w="620553" h="374554" extrusionOk="0">
                    <a:moveTo>
                      <a:pt x="475689" y="374554"/>
                    </a:moveTo>
                    <a:lnTo>
                      <a:pt x="108902" y="374554"/>
                    </a:lnTo>
                    <a:cubicBezTo>
                      <a:pt x="48852" y="374554"/>
                      <a:pt x="0" y="325712"/>
                      <a:pt x="0" y="265662"/>
                    </a:cubicBezTo>
                    <a:cubicBezTo>
                      <a:pt x="0" y="207602"/>
                      <a:pt x="45656" y="160019"/>
                      <a:pt x="102965" y="156919"/>
                    </a:cubicBezTo>
                    <a:cubicBezTo>
                      <a:pt x="117485" y="67405"/>
                      <a:pt x="194955" y="0"/>
                      <a:pt x="287792" y="0"/>
                    </a:cubicBezTo>
                    <a:cubicBezTo>
                      <a:pt x="353059" y="0"/>
                      <a:pt x="412411" y="33263"/>
                      <a:pt x="446510" y="87862"/>
                    </a:cubicBezTo>
                    <a:cubicBezTo>
                      <a:pt x="456152" y="85862"/>
                      <a:pt x="465910" y="84846"/>
                      <a:pt x="475689" y="84846"/>
                    </a:cubicBezTo>
                    <a:cubicBezTo>
                      <a:pt x="555561" y="84846"/>
                      <a:pt x="620553" y="149838"/>
                      <a:pt x="620553" y="229711"/>
                    </a:cubicBezTo>
                    <a:cubicBezTo>
                      <a:pt x="620553" y="309573"/>
                      <a:pt x="555561" y="374554"/>
                      <a:pt x="475689" y="374554"/>
                    </a:cubicBezTo>
                    <a:close/>
                    <a:moveTo>
                      <a:pt x="108902" y="199093"/>
                    </a:moveTo>
                    <a:cubicBezTo>
                      <a:pt x="72188" y="199093"/>
                      <a:pt x="42333" y="228949"/>
                      <a:pt x="42333" y="265662"/>
                    </a:cubicBezTo>
                    <a:cubicBezTo>
                      <a:pt x="42333" y="302365"/>
                      <a:pt x="72188" y="332221"/>
                      <a:pt x="108902" y="332221"/>
                    </a:cubicBezTo>
                    <a:lnTo>
                      <a:pt x="475689" y="332221"/>
                    </a:lnTo>
                    <a:cubicBezTo>
                      <a:pt x="532225" y="332221"/>
                      <a:pt x="578220" y="286226"/>
                      <a:pt x="578220" y="229711"/>
                    </a:cubicBezTo>
                    <a:cubicBezTo>
                      <a:pt x="578220" y="173175"/>
                      <a:pt x="532225" y="127179"/>
                      <a:pt x="475689" y="127179"/>
                    </a:cubicBezTo>
                    <a:cubicBezTo>
                      <a:pt x="464682" y="127179"/>
                      <a:pt x="453654" y="129021"/>
                      <a:pt x="442933" y="132640"/>
                    </a:cubicBezTo>
                    <a:lnTo>
                      <a:pt x="425534" y="138514"/>
                    </a:lnTo>
                    <a:lnTo>
                      <a:pt x="417258" y="122121"/>
                    </a:lnTo>
                    <a:cubicBezTo>
                      <a:pt x="392440" y="72908"/>
                      <a:pt x="342836" y="42333"/>
                      <a:pt x="287792" y="42333"/>
                    </a:cubicBezTo>
                    <a:cubicBezTo>
                      <a:pt x="210417" y="42333"/>
                      <a:pt x="146833" y="102817"/>
                      <a:pt x="143044" y="180033"/>
                    </a:cubicBezTo>
                    <a:lnTo>
                      <a:pt x="141890" y="203358"/>
                    </a:lnTo>
                    <a:lnTo>
                      <a:pt x="118787" y="199929"/>
                    </a:lnTo>
                    <a:cubicBezTo>
                      <a:pt x="114945" y="199358"/>
                      <a:pt x="111802" y="199093"/>
                      <a:pt x="108902" y="199093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53" name="Google Shape;53;p4"/>
              <p:cNvSpPr/>
              <p:nvPr/>
            </p:nvSpPr>
            <p:spPr>
              <a:xfrm>
                <a:off x="8288011" y="398667"/>
                <a:ext cx="255650" cy="160927"/>
              </a:xfrm>
              <a:custGeom>
                <a:avLst/>
                <a:gdLst/>
                <a:ahLst/>
                <a:cxnLst/>
                <a:rect l="l" t="t" r="r" b="b"/>
                <a:pathLst>
                  <a:path w="340867" h="213857" extrusionOk="0">
                    <a:moveTo>
                      <a:pt x="255841" y="213857"/>
                    </a:moveTo>
                    <a:lnTo>
                      <a:pt x="66463" y="213857"/>
                    </a:lnTo>
                    <a:cubicBezTo>
                      <a:pt x="29813" y="213857"/>
                      <a:pt x="0" y="184033"/>
                      <a:pt x="0" y="147383"/>
                    </a:cubicBezTo>
                    <a:cubicBezTo>
                      <a:pt x="0" y="114712"/>
                      <a:pt x="23706" y="87471"/>
                      <a:pt x="54821" y="81957"/>
                    </a:cubicBezTo>
                    <a:cubicBezTo>
                      <a:pt x="66082" y="34692"/>
                      <a:pt x="108500" y="0"/>
                      <a:pt x="158834" y="0"/>
                    </a:cubicBezTo>
                    <a:cubicBezTo>
                      <a:pt x="193749" y="0"/>
                      <a:pt x="225710" y="16679"/>
                      <a:pt x="245607" y="44428"/>
                    </a:cubicBezTo>
                    <a:cubicBezTo>
                      <a:pt x="249004" y="44005"/>
                      <a:pt x="252412" y="43793"/>
                      <a:pt x="255841" y="43793"/>
                    </a:cubicBezTo>
                    <a:cubicBezTo>
                      <a:pt x="302715" y="43793"/>
                      <a:pt x="340867" y="81946"/>
                      <a:pt x="340867" y="128820"/>
                    </a:cubicBezTo>
                    <a:cubicBezTo>
                      <a:pt x="340867" y="175704"/>
                      <a:pt x="302715" y="213857"/>
                      <a:pt x="255841" y="213857"/>
                    </a:cubicBezTo>
                    <a:close/>
                    <a:moveTo>
                      <a:pt x="66463" y="123264"/>
                    </a:moveTo>
                    <a:cubicBezTo>
                      <a:pt x="53149" y="123264"/>
                      <a:pt x="42333" y="134080"/>
                      <a:pt x="42333" y="147383"/>
                    </a:cubicBezTo>
                    <a:cubicBezTo>
                      <a:pt x="42333" y="160697"/>
                      <a:pt x="53149" y="171524"/>
                      <a:pt x="66463" y="171524"/>
                    </a:cubicBezTo>
                    <a:lnTo>
                      <a:pt x="255841" y="171524"/>
                    </a:lnTo>
                    <a:cubicBezTo>
                      <a:pt x="279378" y="171524"/>
                      <a:pt x="298534" y="152368"/>
                      <a:pt x="298534" y="128820"/>
                    </a:cubicBezTo>
                    <a:cubicBezTo>
                      <a:pt x="298534" y="105282"/>
                      <a:pt x="279378" y="86127"/>
                      <a:pt x="255841" y="86127"/>
                    </a:cubicBezTo>
                    <a:cubicBezTo>
                      <a:pt x="251280" y="86127"/>
                      <a:pt x="246676" y="86889"/>
                      <a:pt x="242178" y="88413"/>
                    </a:cubicBezTo>
                    <a:lnTo>
                      <a:pt x="224789" y="94265"/>
                    </a:lnTo>
                    <a:lnTo>
                      <a:pt x="216524" y="77882"/>
                    </a:lnTo>
                    <a:cubicBezTo>
                      <a:pt x="205464" y="55954"/>
                      <a:pt x="183356" y="42333"/>
                      <a:pt x="158834" y="42333"/>
                    </a:cubicBezTo>
                    <a:cubicBezTo>
                      <a:pt x="124343" y="42333"/>
                      <a:pt x="96001" y="69278"/>
                      <a:pt x="94318" y="103684"/>
                    </a:cubicBezTo>
                    <a:lnTo>
                      <a:pt x="93154" y="127063"/>
                    </a:lnTo>
                    <a:lnTo>
                      <a:pt x="70008" y="123570"/>
                    </a:lnTo>
                    <a:cubicBezTo>
                      <a:pt x="68855" y="123401"/>
                      <a:pt x="67669" y="123264"/>
                      <a:pt x="66463" y="123264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54" name="Google Shape;54;p4"/>
              <p:cNvSpPr/>
              <p:nvPr/>
            </p:nvSpPr>
            <p:spPr>
              <a:xfrm>
                <a:off x="477243" y="430748"/>
                <a:ext cx="255650" cy="160927"/>
              </a:xfrm>
              <a:custGeom>
                <a:avLst/>
                <a:gdLst/>
                <a:ahLst/>
                <a:cxnLst/>
                <a:rect l="l" t="t" r="r" b="b"/>
                <a:pathLst>
                  <a:path w="340867" h="213857" extrusionOk="0">
                    <a:moveTo>
                      <a:pt x="255841" y="213857"/>
                    </a:moveTo>
                    <a:lnTo>
                      <a:pt x="66463" y="213857"/>
                    </a:lnTo>
                    <a:cubicBezTo>
                      <a:pt x="29813" y="213857"/>
                      <a:pt x="0" y="184033"/>
                      <a:pt x="0" y="147383"/>
                    </a:cubicBezTo>
                    <a:cubicBezTo>
                      <a:pt x="0" y="114712"/>
                      <a:pt x="23706" y="87471"/>
                      <a:pt x="54821" y="81957"/>
                    </a:cubicBezTo>
                    <a:cubicBezTo>
                      <a:pt x="66082" y="34692"/>
                      <a:pt x="108500" y="0"/>
                      <a:pt x="158834" y="0"/>
                    </a:cubicBezTo>
                    <a:cubicBezTo>
                      <a:pt x="193749" y="0"/>
                      <a:pt x="225710" y="16679"/>
                      <a:pt x="245607" y="44428"/>
                    </a:cubicBezTo>
                    <a:cubicBezTo>
                      <a:pt x="249004" y="44005"/>
                      <a:pt x="252412" y="43793"/>
                      <a:pt x="255841" y="43793"/>
                    </a:cubicBezTo>
                    <a:cubicBezTo>
                      <a:pt x="302715" y="43793"/>
                      <a:pt x="340867" y="81946"/>
                      <a:pt x="340867" y="128820"/>
                    </a:cubicBezTo>
                    <a:cubicBezTo>
                      <a:pt x="340867" y="175704"/>
                      <a:pt x="302715" y="213857"/>
                      <a:pt x="255841" y="213857"/>
                    </a:cubicBezTo>
                    <a:close/>
                    <a:moveTo>
                      <a:pt x="66463" y="123264"/>
                    </a:moveTo>
                    <a:cubicBezTo>
                      <a:pt x="53149" y="123264"/>
                      <a:pt x="42333" y="134080"/>
                      <a:pt x="42333" y="147383"/>
                    </a:cubicBezTo>
                    <a:cubicBezTo>
                      <a:pt x="42333" y="160697"/>
                      <a:pt x="53149" y="171524"/>
                      <a:pt x="66463" y="171524"/>
                    </a:cubicBezTo>
                    <a:lnTo>
                      <a:pt x="255841" y="171524"/>
                    </a:lnTo>
                    <a:cubicBezTo>
                      <a:pt x="279378" y="171524"/>
                      <a:pt x="298534" y="152368"/>
                      <a:pt x="298534" y="128820"/>
                    </a:cubicBezTo>
                    <a:cubicBezTo>
                      <a:pt x="298534" y="105282"/>
                      <a:pt x="279378" y="86127"/>
                      <a:pt x="255841" y="86127"/>
                    </a:cubicBezTo>
                    <a:cubicBezTo>
                      <a:pt x="251280" y="86127"/>
                      <a:pt x="246676" y="86889"/>
                      <a:pt x="242178" y="88413"/>
                    </a:cubicBezTo>
                    <a:lnTo>
                      <a:pt x="224789" y="94265"/>
                    </a:lnTo>
                    <a:lnTo>
                      <a:pt x="216524" y="77882"/>
                    </a:lnTo>
                    <a:cubicBezTo>
                      <a:pt x="205464" y="55954"/>
                      <a:pt x="183356" y="42333"/>
                      <a:pt x="158834" y="42333"/>
                    </a:cubicBezTo>
                    <a:cubicBezTo>
                      <a:pt x="124343" y="42333"/>
                      <a:pt x="96001" y="69278"/>
                      <a:pt x="94318" y="103684"/>
                    </a:cubicBezTo>
                    <a:lnTo>
                      <a:pt x="93154" y="127063"/>
                    </a:lnTo>
                    <a:lnTo>
                      <a:pt x="70008" y="123570"/>
                    </a:lnTo>
                    <a:cubicBezTo>
                      <a:pt x="68855" y="123401"/>
                      <a:pt x="67669" y="123264"/>
                      <a:pt x="66463" y="123264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55" name="Google Shape;55;p4"/>
            <p:cNvSpPr/>
            <p:nvPr/>
          </p:nvSpPr>
          <p:spPr>
            <a:xfrm>
              <a:off x="8421361" y="4527117"/>
              <a:ext cx="255650" cy="160927"/>
            </a:xfrm>
            <a:custGeom>
              <a:avLst/>
              <a:gdLst/>
              <a:ahLst/>
              <a:cxnLst/>
              <a:rect l="l" t="t" r="r" b="b"/>
              <a:pathLst>
                <a:path w="340867" h="213857" extrusionOk="0">
                  <a:moveTo>
                    <a:pt x="255841" y="213857"/>
                  </a:moveTo>
                  <a:lnTo>
                    <a:pt x="66463" y="213857"/>
                  </a:lnTo>
                  <a:cubicBezTo>
                    <a:pt x="29813" y="213857"/>
                    <a:pt x="0" y="184033"/>
                    <a:pt x="0" y="147383"/>
                  </a:cubicBezTo>
                  <a:cubicBezTo>
                    <a:pt x="0" y="114712"/>
                    <a:pt x="23706" y="87471"/>
                    <a:pt x="54821" y="81957"/>
                  </a:cubicBezTo>
                  <a:cubicBezTo>
                    <a:pt x="66082" y="34692"/>
                    <a:pt x="108500" y="0"/>
                    <a:pt x="158834" y="0"/>
                  </a:cubicBezTo>
                  <a:cubicBezTo>
                    <a:pt x="193749" y="0"/>
                    <a:pt x="225710" y="16679"/>
                    <a:pt x="245607" y="44428"/>
                  </a:cubicBezTo>
                  <a:cubicBezTo>
                    <a:pt x="249004" y="44005"/>
                    <a:pt x="252412" y="43793"/>
                    <a:pt x="255841" y="43793"/>
                  </a:cubicBezTo>
                  <a:cubicBezTo>
                    <a:pt x="302715" y="43793"/>
                    <a:pt x="340867" y="81946"/>
                    <a:pt x="340867" y="128820"/>
                  </a:cubicBezTo>
                  <a:cubicBezTo>
                    <a:pt x="340867" y="175704"/>
                    <a:pt x="302715" y="213857"/>
                    <a:pt x="255841" y="213857"/>
                  </a:cubicBezTo>
                  <a:close/>
                  <a:moveTo>
                    <a:pt x="66463" y="123264"/>
                  </a:moveTo>
                  <a:cubicBezTo>
                    <a:pt x="53149" y="123264"/>
                    <a:pt x="42333" y="134080"/>
                    <a:pt x="42333" y="147383"/>
                  </a:cubicBezTo>
                  <a:cubicBezTo>
                    <a:pt x="42333" y="160697"/>
                    <a:pt x="53149" y="171524"/>
                    <a:pt x="66463" y="171524"/>
                  </a:cubicBezTo>
                  <a:lnTo>
                    <a:pt x="255841" y="171524"/>
                  </a:lnTo>
                  <a:cubicBezTo>
                    <a:pt x="279378" y="171524"/>
                    <a:pt x="298534" y="152368"/>
                    <a:pt x="298534" y="128820"/>
                  </a:cubicBezTo>
                  <a:cubicBezTo>
                    <a:pt x="298534" y="105282"/>
                    <a:pt x="279378" y="86127"/>
                    <a:pt x="255841" y="86127"/>
                  </a:cubicBezTo>
                  <a:cubicBezTo>
                    <a:pt x="251280" y="86127"/>
                    <a:pt x="246676" y="86889"/>
                    <a:pt x="242178" y="88413"/>
                  </a:cubicBezTo>
                  <a:lnTo>
                    <a:pt x="224789" y="94265"/>
                  </a:lnTo>
                  <a:lnTo>
                    <a:pt x="216524" y="77882"/>
                  </a:lnTo>
                  <a:cubicBezTo>
                    <a:pt x="205464" y="55954"/>
                    <a:pt x="183356" y="42333"/>
                    <a:pt x="158834" y="42333"/>
                  </a:cubicBezTo>
                  <a:cubicBezTo>
                    <a:pt x="124343" y="42333"/>
                    <a:pt x="96001" y="69278"/>
                    <a:pt x="94318" y="103684"/>
                  </a:cubicBezTo>
                  <a:lnTo>
                    <a:pt x="93154" y="127063"/>
                  </a:lnTo>
                  <a:lnTo>
                    <a:pt x="70008" y="123570"/>
                  </a:lnTo>
                  <a:cubicBezTo>
                    <a:pt x="68855" y="123401"/>
                    <a:pt x="67669" y="123264"/>
                    <a:pt x="66463" y="123264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92C03D41-29FD-4C24-93B7-ACF0440DE42A}"/>
              </a:ext>
            </a:extLst>
          </p:cNvPr>
          <p:cNvSpPr txBox="1"/>
          <p:nvPr userDrawn="1"/>
        </p:nvSpPr>
        <p:spPr>
          <a:xfrm>
            <a:off x="9651537" y="6415315"/>
            <a:ext cx="16050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2"/>
                </a:solidFill>
              </a:rPr>
              <a:t>FeistyForwarders_0968120672</a:t>
            </a:r>
          </a:p>
        </p:txBody>
      </p:sp>
    </p:spTree>
    <p:extLst>
      <p:ext uri="{BB962C8B-B14F-4D97-AF65-F5344CB8AC3E}">
        <p14:creationId xmlns:p14="http://schemas.microsoft.com/office/powerpoint/2010/main" val="2472493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preserve="1" userDrawn="1">
  <p:cSld name="1_Section header">
    <p:bg>
      <p:bgPr>
        <a:solidFill>
          <a:schemeClr val="accent2"/>
        </a:solidFill>
        <a:effectLst/>
      </p:bgPr>
    </p:bg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3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n" sz="1867" kern="0" smtClean="0">
                <a:solidFill>
                  <a:srgbClr val="000000"/>
                </a:solidFill>
                <a:cs typeface="Arial"/>
                <a:sym typeface="Arial"/>
              </a:rPr>
              <a:pPr defTabSz="1219170">
                <a:buClr>
                  <a:srgbClr val="000000"/>
                </a:buClr>
              </a:pPr>
              <a:t>‹#›</a:t>
            </a:fld>
            <a:endParaRPr lang="en"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6" name="Google Shape;26;p3"/>
          <p:cNvSpPr/>
          <p:nvPr/>
        </p:nvSpPr>
        <p:spPr>
          <a:xfrm>
            <a:off x="3551830" y="-52986"/>
            <a:ext cx="8660257" cy="6926579"/>
          </a:xfrm>
          <a:custGeom>
            <a:avLst/>
            <a:gdLst/>
            <a:ahLst/>
            <a:cxnLst/>
            <a:rect l="l" t="t" r="r" b="b"/>
            <a:pathLst>
              <a:path w="8602905" h="6857999" extrusionOk="0">
                <a:moveTo>
                  <a:pt x="2646944" y="4643659"/>
                </a:moveTo>
                <a:cubicBezTo>
                  <a:pt x="5293889" y="4844563"/>
                  <a:pt x="6269259" y="1837203"/>
                  <a:pt x="5619019" y="292883"/>
                </a:cubicBezTo>
                <a:cubicBezTo>
                  <a:pt x="5578961" y="197760"/>
                  <a:pt x="5545857" y="99853"/>
                  <a:pt x="5519504" y="0"/>
                </a:cubicBezTo>
                <a:lnTo>
                  <a:pt x="8602905" y="0"/>
                </a:lnTo>
                <a:lnTo>
                  <a:pt x="8602905" y="6857999"/>
                </a:lnTo>
                <a:lnTo>
                  <a:pt x="91969" y="6857999"/>
                </a:lnTo>
                <a:cubicBezTo>
                  <a:pt x="91969" y="6857999"/>
                  <a:pt x="0" y="4442756"/>
                  <a:pt x="2646944" y="4643659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spcFirstLastPara="1" wrap="square" lIns="91533" tIns="45767" rIns="91533" bIns="45767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pic>
        <p:nvPicPr>
          <p:cNvPr id="23" name="Picture 4" descr="Cute boy with many gesture expressions Premium Vector">
            <a:extLst>
              <a:ext uri="{FF2B5EF4-FFF2-40B4-BE49-F238E27FC236}">
                <a16:creationId xmlns:a16="http://schemas.microsoft.com/office/drawing/2014/main" id="{FECB7549-B6B1-4DE3-B268-C105DB5FD5A3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139" t="48412" r="5014" b="3730"/>
          <a:stretch/>
        </p:blipFill>
        <p:spPr bwMode="auto">
          <a:xfrm rot="20822158">
            <a:off x="7159839" y="2626181"/>
            <a:ext cx="1318979" cy="20447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D49FDBB5-A5A6-4316-8393-3F5017974D4E}"/>
              </a:ext>
            </a:extLst>
          </p:cNvPr>
          <p:cNvSpPr txBox="1"/>
          <p:nvPr userDrawn="1"/>
        </p:nvSpPr>
        <p:spPr>
          <a:xfrm>
            <a:off x="8283016" y="1100807"/>
            <a:ext cx="3929071" cy="4812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vi-VN" sz="7200" b="1" i="0" u="none" strike="noStrike" kern="0" cap="none" spc="0" normalizeH="0" baseline="0" noProof="0" dirty="0">
                <a:ln w="19050">
                  <a:solidFill>
                    <a:srgbClr val="D43733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cs typeface="Arial"/>
                <a:sym typeface="Arial"/>
              </a:rPr>
              <a:t>    THỂ     </a:t>
            </a:r>
          </a:p>
          <a:p>
            <a:pPr marL="0" marR="0" lvl="0" indent="0" algn="ctr" defTabSz="121917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vi-VN" sz="7200" b="1" i="0" u="none" strike="noStrike" kern="0" cap="none" spc="0" normalizeH="0" baseline="0" noProof="0" dirty="0">
                <a:ln w="19050">
                  <a:solidFill>
                    <a:srgbClr val="D43733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cs typeface="Arial"/>
                <a:sym typeface="Arial"/>
              </a:rPr>
              <a:t>    HIỆN CẢM XÚC CÁ NHÂN</a:t>
            </a:r>
          </a:p>
        </p:txBody>
      </p:sp>
      <p:sp>
        <p:nvSpPr>
          <p:cNvPr id="27" name="Google Shape;27;p3"/>
          <p:cNvSpPr/>
          <p:nvPr/>
        </p:nvSpPr>
        <p:spPr>
          <a:xfrm>
            <a:off x="-29737" y="0"/>
            <a:ext cx="4328489" cy="1696413"/>
          </a:xfrm>
          <a:custGeom>
            <a:avLst/>
            <a:gdLst>
              <a:gd name="connsiteX0" fmla="*/ 4299824 w 4299824"/>
              <a:gd name="connsiteY0" fmla="*/ 8383 h 2665592"/>
              <a:gd name="connsiteX1" fmla="*/ 1578789 w 4299824"/>
              <a:gd name="connsiteY1" fmla="*/ 586962 h 2665592"/>
              <a:gd name="connsiteX2" fmla="*/ 790955 w 4299824"/>
              <a:gd name="connsiteY2" fmla="*/ 1740259 h 2665592"/>
              <a:gd name="connsiteX3" fmla="*/ 0 w 4299824"/>
              <a:gd name="connsiteY3" fmla="*/ 2655315 h 2665592"/>
              <a:gd name="connsiteX4" fmla="*/ 0 w 4299824"/>
              <a:gd name="connsiteY4" fmla="*/ 0 h 2665592"/>
              <a:gd name="connsiteX5" fmla="*/ 4299824 w 4299824"/>
              <a:gd name="connsiteY5" fmla="*/ 8383 h 2665592"/>
              <a:gd name="connsiteX0" fmla="*/ 4299824 w 4299824"/>
              <a:gd name="connsiteY0" fmla="*/ 8383 h 2665592"/>
              <a:gd name="connsiteX1" fmla="*/ 2798326 w 4299824"/>
              <a:gd name="connsiteY1" fmla="*/ 863596 h 2665592"/>
              <a:gd name="connsiteX2" fmla="*/ 790955 w 4299824"/>
              <a:gd name="connsiteY2" fmla="*/ 1740259 h 2665592"/>
              <a:gd name="connsiteX3" fmla="*/ 0 w 4299824"/>
              <a:gd name="connsiteY3" fmla="*/ 2655315 h 2665592"/>
              <a:gd name="connsiteX4" fmla="*/ 0 w 4299824"/>
              <a:gd name="connsiteY4" fmla="*/ 0 h 2665592"/>
              <a:gd name="connsiteX5" fmla="*/ 4299824 w 4299824"/>
              <a:gd name="connsiteY5" fmla="*/ 8383 h 2665592"/>
              <a:gd name="connsiteX0" fmla="*/ 4299824 w 4299824"/>
              <a:gd name="connsiteY0" fmla="*/ 8383 h 1873529"/>
              <a:gd name="connsiteX1" fmla="*/ 2798326 w 4299824"/>
              <a:gd name="connsiteY1" fmla="*/ 863596 h 1873529"/>
              <a:gd name="connsiteX2" fmla="*/ 790955 w 4299824"/>
              <a:gd name="connsiteY2" fmla="*/ 1740259 h 1873529"/>
              <a:gd name="connsiteX3" fmla="*/ 0 w 4299824"/>
              <a:gd name="connsiteY3" fmla="*/ 1397889 h 1873529"/>
              <a:gd name="connsiteX4" fmla="*/ 0 w 4299824"/>
              <a:gd name="connsiteY4" fmla="*/ 0 h 1873529"/>
              <a:gd name="connsiteX5" fmla="*/ 4299824 w 4299824"/>
              <a:gd name="connsiteY5" fmla="*/ 8383 h 1873529"/>
              <a:gd name="connsiteX0" fmla="*/ 4299824 w 4299824"/>
              <a:gd name="connsiteY0" fmla="*/ 8383 h 1425294"/>
              <a:gd name="connsiteX1" fmla="*/ 2798326 w 4299824"/>
              <a:gd name="connsiteY1" fmla="*/ 863596 h 1425294"/>
              <a:gd name="connsiteX2" fmla="*/ 1211485 w 4299824"/>
              <a:gd name="connsiteY2" fmla="*/ 927124 h 1425294"/>
              <a:gd name="connsiteX3" fmla="*/ 0 w 4299824"/>
              <a:gd name="connsiteY3" fmla="*/ 1397889 h 1425294"/>
              <a:gd name="connsiteX4" fmla="*/ 0 w 4299824"/>
              <a:gd name="connsiteY4" fmla="*/ 0 h 1425294"/>
              <a:gd name="connsiteX5" fmla="*/ 4299824 w 4299824"/>
              <a:gd name="connsiteY5" fmla="*/ 8383 h 1425294"/>
              <a:gd name="connsiteX0" fmla="*/ 4299824 w 4299824"/>
              <a:gd name="connsiteY0" fmla="*/ 8383 h 1425294"/>
              <a:gd name="connsiteX1" fmla="*/ 3126339 w 4299824"/>
              <a:gd name="connsiteY1" fmla="*/ 830065 h 1425294"/>
              <a:gd name="connsiteX2" fmla="*/ 1211485 w 4299824"/>
              <a:gd name="connsiteY2" fmla="*/ 927124 h 1425294"/>
              <a:gd name="connsiteX3" fmla="*/ 0 w 4299824"/>
              <a:gd name="connsiteY3" fmla="*/ 1397889 h 1425294"/>
              <a:gd name="connsiteX4" fmla="*/ 0 w 4299824"/>
              <a:gd name="connsiteY4" fmla="*/ 0 h 1425294"/>
              <a:gd name="connsiteX5" fmla="*/ 4299824 w 4299824"/>
              <a:gd name="connsiteY5" fmla="*/ 8383 h 1425294"/>
              <a:gd name="connsiteX0" fmla="*/ 4299824 w 4299824"/>
              <a:gd name="connsiteY0" fmla="*/ 8383 h 1426105"/>
              <a:gd name="connsiteX1" fmla="*/ 3126339 w 4299824"/>
              <a:gd name="connsiteY1" fmla="*/ 830065 h 1426105"/>
              <a:gd name="connsiteX2" fmla="*/ 1329233 w 4299824"/>
              <a:gd name="connsiteY2" fmla="*/ 935506 h 1426105"/>
              <a:gd name="connsiteX3" fmla="*/ 0 w 4299824"/>
              <a:gd name="connsiteY3" fmla="*/ 1397889 h 1426105"/>
              <a:gd name="connsiteX4" fmla="*/ 0 w 4299824"/>
              <a:gd name="connsiteY4" fmla="*/ 0 h 1426105"/>
              <a:gd name="connsiteX5" fmla="*/ 4299824 w 4299824"/>
              <a:gd name="connsiteY5" fmla="*/ 8383 h 1426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99824" h="1426105" extrusionOk="0">
                <a:moveTo>
                  <a:pt x="4299824" y="8383"/>
                </a:moveTo>
                <a:cubicBezTo>
                  <a:pt x="4299824" y="8383"/>
                  <a:pt x="3621438" y="675544"/>
                  <a:pt x="3126339" y="830065"/>
                </a:cubicBezTo>
                <a:cubicBezTo>
                  <a:pt x="2631240" y="984586"/>
                  <a:pt x="1156873" y="526143"/>
                  <a:pt x="1329233" y="935506"/>
                </a:cubicBezTo>
                <a:cubicBezTo>
                  <a:pt x="1501604" y="1344870"/>
                  <a:pt x="652578" y="1494208"/>
                  <a:pt x="0" y="1397889"/>
                </a:cubicBezTo>
                <a:lnTo>
                  <a:pt x="0" y="0"/>
                </a:lnTo>
                <a:lnTo>
                  <a:pt x="4299824" y="8383"/>
                </a:lnTo>
                <a:close/>
              </a:path>
            </a:pathLst>
          </a:custGeom>
          <a:solidFill>
            <a:schemeClr val="tx1">
              <a:lumMod val="75000"/>
            </a:schemeClr>
          </a:solidFill>
          <a:ln>
            <a:noFill/>
          </a:ln>
        </p:spPr>
        <p:txBody>
          <a:bodyPr spcFirstLastPara="1" wrap="square" lIns="91533" tIns="45767" rIns="91533" bIns="45767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9" name="Google Shape;29;p3"/>
          <p:cNvSpPr/>
          <p:nvPr/>
        </p:nvSpPr>
        <p:spPr>
          <a:xfrm>
            <a:off x="6678923" y="5690705"/>
            <a:ext cx="269028" cy="269913"/>
          </a:xfrm>
          <a:custGeom>
            <a:avLst/>
            <a:gdLst/>
            <a:ahLst/>
            <a:cxnLst/>
            <a:rect l="l" t="t" r="r" b="b"/>
            <a:pathLst>
              <a:path w="269028" h="269017" extrusionOk="0">
                <a:moveTo>
                  <a:pt x="227837" y="93323"/>
                </a:moveTo>
                <a:lnTo>
                  <a:pt x="175704" y="93323"/>
                </a:lnTo>
                <a:lnTo>
                  <a:pt x="175704" y="41190"/>
                </a:lnTo>
                <a:cubicBezTo>
                  <a:pt x="175704" y="18436"/>
                  <a:pt x="157257" y="0"/>
                  <a:pt x="134514" y="0"/>
                </a:cubicBezTo>
                <a:cubicBezTo>
                  <a:pt x="111770" y="0"/>
                  <a:pt x="93323" y="18436"/>
                  <a:pt x="93323" y="41190"/>
                </a:cubicBezTo>
                <a:lnTo>
                  <a:pt x="93323" y="93323"/>
                </a:lnTo>
                <a:lnTo>
                  <a:pt x="41190" y="93323"/>
                </a:lnTo>
                <a:cubicBezTo>
                  <a:pt x="18446" y="93323"/>
                  <a:pt x="0" y="111759"/>
                  <a:pt x="0" y="134514"/>
                </a:cubicBezTo>
                <a:cubicBezTo>
                  <a:pt x="0" y="157268"/>
                  <a:pt x="18446" y="175704"/>
                  <a:pt x="41190" y="175704"/>
                </a:cubicBezTo>
                <a:lnTo>
                  <a:pt x="93323" y="175704"/>
                </a:lnTo>
                <a:lnTo>
                  <a:pt x="93323" y="227827"/>
                </a:lnTo>
                <a:cubicBezTo>
                  <a:pt x="93323" y="250581"/>
                  <a:pt x="111770" y="269017"/>
                  <a:pt x="134514" y="269017"/>
                </a:cubicBezTo>
                <a:cubicBezTo>
                  <a:pt x="157257" y="269017"/>
                  <a:pt x="175704" y="250581"/>
                  <a:pt x="175704" y="227827"/>
                </a:cubicBezTo>
                <a:lnTo>
                  <a:pt x="175704" y="175704"/>
                </a:lnTo>
                <a:lnTo>
                  <a:pt x="227837" y="175704"/>
                </a:lnTo>
                <a:cubicBezTo>
                  <a:pt x="250581" y="175704"/>
                  <a:pt x="269028" y="157268"/>
                  <a:pt x="269028" y="134514"/>
                </a:cubicBezTo>
                <a:cubicBezTo>
                  <a:pt x="269028" y="111759"/>
                  <a:pt x="250581" y="93323"/>
                  <a:pt x="227837" y="9332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533" tIns="45767" rIns="91533" bIns="45767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30" name="Google Shape;30;p3"/>
          <p:cNvSpPr/>
          <p:nvPr/>
        </p:nvSpPr>
        <p:spPr>
          <a:xfrm>
            <a:off x="11863021" y="3237194"/>
            <a:ext cx="269028" cy="269913"/>
          </a:xfrm>
          <a:custGeom>
            <a:avLst/>
            <a:gdLst/>
            <a:ahLst/>
            <a:cxnLst/>
            <a:rect l="l" t="t" r="r" b="b"/>
            <a:pathLst>
              <a:path w="269028" h="269017" extrusionOk="0">
                <a:moveTo>
                  <a:pt x="227837" y="93323"/>
                </a:moveTo>
                <a:lnTo>
                  <a:pt x="175704" y="93323"/>
                </a:lnTo>
                <a:lnTo>
                  <a:pt x="175704" y="41190"/>
                </a:lnTo>
                <a:cubicBezTo>
                  <a:pt x="175704" y="18436"/>
                  <a:pt x="157257" y="0"/>
                  <a:pt x="134514" y="0"/>
                </a:cubicBezTo>
                <a:cubicBezTo>
                  <a:pt x="111770" y="0"/>
                  <a:pt x="93323" y="18436"/>
                  <a:pt x="93323" y="41190"/>
                </a:cubicBezTo>
                <a:lnTo>
                  <a:pt x="93323" y="93323"/>
                </a:lnTo>
                <a:lnTo>
                  <a:pt x="41190" y="93323"/>
                </a:lnTo>
                <a:cubicBezTo>
                  <a:pt x="18446" y="93323"/>
                  <a:pt x="0" y="111759"/>
                  <a:pt x="0" y="134514"/>
                </a:cubicBezTo>
                <a:cubicBezTo>
                  <a:pt x="0" y="157268"/>
                  <a:pt x="18446" y="175704"/>
                  <a:pt x="41190" y="175704"/>
                </a:cubicBezTo>
                <a:lnTo>
                  <a:pt x="93323" y="175704"/>
                </a:lnTo>
                <a:lnTo>
                  <a:pt x="93323" y="227827"/>
                </a:lnTo>
                <a:cubicBezTo>
                  <a:pt x="93323" y="250581"/>
                  <a:pt x="111770" y="269017"/>
                  <a:pt x="134514" y="269017"/>
                </a:cubicBezTo>
                <a:cubicBezTo>
                  <a:pt x="157257" y="269017"/>
                  <a:pt x="175704" y="250581"/>
                  <a:pt x="175704" y="227827"/>
                </a:cubicBezTo>
                <a:lnTo>
                  <a:pt x="175704" y="175704"/>
                </a:lnTo>
                <a:lnTo>
                  <a:pt x="227837" y="175704"/>
                </a:lnTo>
                <a:cubicBezTo>
                  <a:pt x="250581" y="175704"/>
                  <a:pt x="269028" y="157268"/>
                  <a:pt x="269028" y="134514"/>
                </a:cubicBezTo>
                <a:cubicBezTo>
                  <a:pt x="269028" y="111759"/>
                  <a:pt x="250581" y="93323"/>
                  <a:pt x="227837" y="9332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533" tIns="45767" rIns="91533" bIns="45767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34" name="Google Shape;34;p3"/>
          <p:cNvSpPr/>
          <p:nvPr/>
        </p:nvSpPr>
        <p:spPr>
          <a:xfrm>
            <a:off x="9437727" y="5960618"/>
            <a:ext cx="392493" cy="247063"/>
          </a:xfrm>
          <a:custGeom>
            <a:avLst/>
            <a:gdLst/>
            <a:ahLst/>
            <a:cxnLst/>
            <a:rect l="l" t="t" r="r" b="b"/>
            <a:pathLst>
              <a:path w="392493" h="246242" extrusionOk="0">
                <a:moveTo>
                  <a:pt x="0" y="169714"/>
                </a:moveTo>
                <a:cubicBezTo>
                  <a:pt x="0" y="132079"/>
                  <a:pt x="27294" y="100710"/>
                  <a:pt x="63129" y="94371"/>
                </a:cubicBezTo>
                <a:cubicBezTo>
                  <a:pt x="76094" y="39952"/>
                  <a:pt x="124936" y="0"/>
                  <a:pt x="182890" y="0"/>
                </a:cubicBezTo>
                <a:cubicBezTo>
                  <a:pt x="223086" y="0"/>
                  <a:pt x="259884" y="19198"/>
                  <a:pt x="282807" y="51159"/>
                </a:cubicBezTo>
                <a:cubicBezTo>
                  <a:pt x="286723" y="50672"/>
                  <a:pt x="290650" y="50440"/>
                  <a:pt x="294587" y="50440"/>
                </a:cubicBezTo>
                <a:cubicBezTo>
                  <a:pt x="348572" y="50440"/>
                  <a:pt x="392493" y="94360"/>
                  <a:pt x="392493" y="148335"/>
                </a:cubicBezTo>
                <a:cubicBezTo>
                  <a:pt x="392493" y="202321"/>
                  <a:pt x="348572" y="246242"/>
                  <a:pt x="294587" y="246242"/>
                </a:cubicBezTo>
                <a:lnTo>
                  <a:pt x="76528" y="246242"/>
                </a:lnTo>
                <a:cubicBezTo>
                  <a:pt x="34332" y="246242"/>
                  <a:pt x="0" y="211910"/>
                  <a:pt x="0" y="169714"/>
                </a:cubicBezTo>
                <a:close/>
                <a:moveTo>
                  <a:pt x="278860" y="101811"/>
                </a:moveTo>
                <a:lnTo>
                  <a:pt x="258847" y="108553"/>
                </a:lnTo>
                <a:lnTo>
                  <a:pt x="249322" y="89693"/>
                </a:lnTo>
                <a:cubicBezTo>
                  <a:pt x="236579" y="64431"/>
                  <a:pt x="211126" y="48746"/>
                  <a:pt x="182890" y="48746"/>
                </a:cubicBezTo>
                <a:cubicBezTo>
                  <a:pt x="143181" y="48746"/>
                  <a:pt x="110553" y="79777"/>
                  <a:pt x="108595" y="119401"/>
                </a:cubicBezTo>
                <a:lnTo>
                  <a:pt x="107283" y="146303"/>
                </a:lnTo>
                <a:lnTo>
                  <a:pt x="80623" y="142292"/>
                </a:lnTo>
                <a:cubicBezTo>
                  <a:pt x="79290" y="142091"/>
                  <a:pt x="77925" y="141943"/>
                  <a:pt x="76528" y="141943"/>
                </a:cubicBezTo>
                <a:cubicBezTo>
                  <a:pt x="61213" y="141943"/>
                  <a:pt x="48746" y="154400"/>
                  <a:pt x="48746" y="169714"/>
                </a:cubicBezTo>
                <a:cubicBezTo>
                  <a:pt x="48746" y="185038"/>
                  <a:pt x="61213" y="197506"/>
                  <a:pt x="76528" y="197506"/>
                </a:cubicBezTo>
                <a:lnTo>
                  <a:pt x="294587" y="197506"/>
                </a:lnTo>
                <a:cubicBezTo>
                  <a:pt x="321690" y="197506"/>
                  <a:pt x="343746" y="175450"/>
                  <a:pt x="343746" y="148335"/>
                </a:cubicBezTo>
                <a:cubicBezTo>
                  <a:pt x="343746" y="121232"/>
                  <a:pt x="321690" y="99176"/>
                  <a:pt x="294587" y="99176"/>
                </a:cubicBezTo>
                <a:cubicBezTo>
                  <a:pt x="289337" y="99176"/>
                  <a:pt x="284046" y="100054"/>
                  <a:pt x="278860" y="10181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533" tIns="45767" rIns="91533" bIns="45767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35" name="Google Shape;35;p3"/>
          <p:cNvSpPr/>
          <p:nvPr/>
        </p:nvSpPr>
        <p:spPr>
          <a:xfrm>
            <a:off x="9475798" y="1931176"/>
            <a:ext cx="392483" cy="247063"/>
          </a:xfrm>
          <a:custGeom>
            <a:avLst/>
            <a:gdLst/>
            <a:ahLst/>
            <a:cxnLst/>
            <a:rect l="l" t="t" r="r" b="b"/>
            <a:pathLst>
              <a:path w="392482" h="246242" extrusionOk="0">
                <a:moveTo>
                  <a:pt x="0" y="169714"/>
                </a:moveTo>
                <a:cubicBezTo>
                  <a:pt x="0" y="132079"/>
                  <a:pt x="27294" y="100710"/>
                  <a:pt x="63129" y="94371"/>
                </a:cubicBezTo>
                <a:cubicBezTo>
                  <a:pt x="76094" y="39952"/>
                  <a:pt x="124936" y="0"/>
                  <a:pt x="182879" y="0"/>
                </a:cubicBezTo>
                <a:cubicBezTo>
                  <a:pt x="223086" y="0"/>
                  <a:pt x="259884" y="19198"/>
                  <a:pt x="282807" y="51159"/>
                </a:cubicBezTo>
                <a:cubicBezTo>
                  <a:pt x="286723" y="50672"/>
                  <a:pt x="290639" y="50440"/>
                  <a:pt x="294587" y="50440"/>
                </a:cubicBezTo>
                <a:cubicBezTo>
                  <a:pt x="348572" y="50440"/>
                  <a:pt x="392482" y="94360"/>
                  <a:pt x="392482" y="148335"/>
                </a:cubicBezTo>
                <a:cubicBezTo>
                  <a:pt x="392482" y="202321"/>
                  <a:pt x="348572" y="246242"/>
                  <a:pt x="294587" y="246242"/>
                </a:cubicBezTo>
                <a:lnTo>
                  <a:pt x="76528" y="246242"/>
                </a:lnTo>
                <a:cubicBezTo>
                  <a:pt x="34332" y="246242"/>
                  <a:pt x="0" y="211910"/>
                  <a:pt x="0" y="169714"/>
                </a:cubicBezTo>
                <a:close/>
                <a:moveTo>
                  <a:pt x="278860" y="101811"/>
                </a:moveTo>
                <a:lnTo>
                  <a:pt x="258836" y="108553"/>
                </a:lnTo>
                <a:lnTo>
                  <a:pt x="249322" y="89693"/>
                </a:lnTo>
                <a:cubicBezTo>
                  <a:pt x="236579" y="64431"/>
                  <a:pt x="211126" y="48746"/>
                  <a:pt x="182879" y="48746"/>
                </a:cubicBezTo>
                <a:cubicBezTo>
                  <a:pt x="143181" y="48746"/>
                  <a:pt x="110542" y="79777"/>
                  <a:pt x="108595" y="119401"/>
                </a:cubicBezTo>
                <a:lnTo>
                  <a:pt x="107272" y="146303"/>
                </a:lnTo>
                <a:lnTo>
                  <a:pt x="80623" y="142292"/>
                </a:lnTo>
                <a:cubicBezTo>
                  <a:pt x="79290" y="142091"/>
                  <a:pt x="77925" y="141943"/>
                  <a:pt x="76528" y="141943"/>
                </a:cubicBezTo>
                <a:cubicBezTo>
                  <a:pt x="61213" y="141943"/>
                  <a:pt x="48746" y="154400"/>
                  <a:pt x="48746" y="169714"/>
                </a:cubicBezTo>
                <a:cubicBezTo>
                  <a:pt x="48746" y="185038"/>
                  <a:pt x="61213" y="197506"/>
                  <a:pt x="76528" y="197506"/>
                </a:cubicBezTo>
                <a:lnTo>
                  <a:pt x="294587" y="197506"/>
                </a:lnTo>
                <a:cubicBezTo>
                  <a:pt x="321690" y="197506"/>
                  <a:pt x="343746" y="175450"/>
                  <a:pt x="343746" y="148335"/>
                </a:cubicBezTo>
                <a:cubicBezTo>
                  <a:pt x="343746" y="121232"/>
                  <a:pt x="321690" y="99176"/>
                  <a:pt x="294587" y="99176"/>
                </a:cubicBezTo>
                <a:cubicBezTo>
                  <a:pt x="289327" y="99176"/>
                  <a:pt x="284035" y="100054"/>
                  <a:pt x="278860" y="10181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533" tIns="45767" rIns="91533" bIns="45767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40" name="Google Shape;40;p3"/>
          <p:cNvSpPr/>
          <p:nvPr/>
        </p:nvSpPr>
        <p:spPr>
          <a:xfrm>
            <a:off x="4178295" y="6266196"/>
            <a:ext cx="340877" cy="214569"/>
          </a:xfrm>
          <a:custGeom>
            <a:avLst/>
            <a:gdLst/>
            <a:ahLst/>
            <a:cxnLst/>
            <a:rect l="l" t="t" r="r" b="b"/>
            <a:pathLst>
              <a:path w="340878" h="213857" extrusionOk="0">
                <a:moveTo>
                  <a:pt x="0" y="147383"/>
                </a:moveTo>
                <a:cubicBezTo>
                  <a:pt x="0" y="114702"/>
                  <a:pt x="23706" y="87460"/>
                  <a:pt x="54821" y="81957"/>
                </a:cubicBezTo>
                <a:cubicBezTo>
                  <a:pt x="66082" y="34692"/>
                  <a:pt x="108510" y="0"/>
                  <a:pt x="158834" y="0"/>
                </a:cubicBezTo>
                <a:cubicBezTo>
                  <a:pt x="193749" y="0"/>
                  <a:pt x="225710" y="16668"/>
                  <a:pt x="245617" y="44428"/>
                </a:cubicBezTo>
                <a:cubicBezTo>
                  <a:pt x="249015" y="44005"/>
                  <a:pt x="252423" y="43793"/>
                  <a:pt x="255852" y="43793"/>
                </a:cubicBezTo>
                <a:cubicBezTo>
                  <a:pt x="302736" y="43793"/>
                  <a:pt x="340878" y="81946"/>
                  <a:pt x="340878" y="128820"/>
                </a:cubicBezTo>
                <a:cubicBezTo>
                  <a:pt x="340878" y="175704"/>
                  <a:pt x="302736" y="213857"/>
                  <a:pt x="255852" y="213857"/>
                </a:cubicBezTo>
                <a:lnTo>
                  <a:pt x="66463" y="213857"/>
                </a:lnTo>
                <a:cubicBezTo>
                  <a:pt x="29813" y="213857"/>
                  <a:pt x="0" y="184033"/>
                  <a:pt x="0" y="147383"/>
                </a:cubicBezTo>
                <a:close/>
                <a:moveTo>
                  <a:pt x="242188" y="88413"/>
                </a:moveTo>
                <a:lnTo>
                  <a:pt x="224800" y="94276"/>
                </a:lnTo>
                <a:lnTo>
                  <a:pt x="216534" y="77893"/>
                </a:lnTo>
                <a:cubicBezTo>
                  <a:pt x="205464" y="55954"/>
                  <a:pt x="183356" y="42333"/>
                  <a:pt x="158834" y="42333"/>
                </a:cubicBezTo>
                <a:cubicBezTo>
                  <a:pt x="124354" y="42333"/>
                  <a:pt x="96011" y="69278"/>
                  <a:pt x="94318" y="103684"/>
                </a:cubicBezTo>
                <a:lnTo>
                  <a:pt x="93165" y="127052"/>
                </a:lnTo>
                <a:lnTo>
                  <a:pt x="70019" y="123570"/>
                </a:lnTo>
                <a:cubicBezTo>
                  <a:pt x="68865" y="123401"/>
                  <a:pt x="67680" y="123264"/>
                  <a:pt x="66463" y="123264"/>
                </a:cubicBezTo>
                <a:cubicBezTo>
                  <a:pt x="53160" y="123264"/>
                  <a:pt x="42333" y="134080"/>
                  <a:pt x="42333" y="147383"/>
                </a:cubicBezTo>
                <a:cubicBezTo>
                  <a:pt x="42333" y="160697"/>
                  <a:pt x="53160" y="171524"/>
                  <a:pt x="66463" y="171524"/>
                </a:cubicBezTo>
                <a:lnTo>
                  <a:pt x="255852" y="171524"/>
                </a:lnTo>
                <a:cubicBezTo>
                  <a:pt x="279389" y="171524"/>
                  <a:pt x="298545" y="152368"/>
                  <a:pt x="298545" y="128820"/>
                </a:cubicBezTo>
                <a:cubicBezTo>
                  <a:pt x="298545" y="105282"/>
                  <a:pt x="279389" y="86127"/>
                  <a:pt x="255852" y="86127"/>
                </a:cubicBezTo>
                <a:cubicBezTo>
                  <a:pt x="251280" y="86127"/>
                  <a:pt x="246686" y="86889"/>
                  <a:pt x="242188" y="8841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533" tIns="45767" rIns="91533" bIns="45767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AF1274F-AEBE-41F7-9AC6-4F59CBCC9747}"/>
              </a:ext>
            </a:extLst>
          </p:cNvPr>
          <p:cNvSpPr txBox="1"/>
          <p:nvPr userDrawn="1"/>
        </p:nvSpPr>
        <p:spPr>
          <a:xfrm>
            <a:off x="9393799" y="115578"/>
            <a:ext cx="27382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vi-VN" sz="4800" b="1" i="0" u="none" strike="noStrike" kern="0" cap="none" spc="0" normalizeH="0" baseline="0" noProof="0" dirty="0">
                <a:ln w="19050">
                  <a:solidFill>
                    <a:srgbClr val="D43733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cs typeface="Arial"/>
                <a:sym typeface="Arial"/>
              </a:rPr>
              <a:t>CHỦ ĐỀ 6</a:t>
            </a:r>
          </a:p>
        </p:txBody>
      </p:sp>
      <p:pic>
        <p:nvPicPr>
          <p:cNvPr id="6148" name="Picture 4" descr="Cute boy with many gesture expressions Premium Vector">
            <a:extLst>
              <a:ext uri="{FF2B5EF4-FFF2-40B4-BE49-F238E27FC236}">
                <a16:creationId xmlns:a16="http://schemas.microsoft.com/office/drawing/2014/main" id="{49766EE7-F566-4AFB-A6C3-194958EA4FF6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18" r="49435" b="52142"/>
          <a:stretch/>
        </p:blipFill>
        <p:spPr bwMode="auto">
          <a:xfrm rot="20647976">
            <a:off x="2799305" y="4360021"/>
            <a:ext cx="1318979" cy="20447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4" name="Picture 6" descr="Garotinha fofa posa com várias expressões Vetor Premium">
            <a:extLst>
              <a:ext uri="{FF2B5EF4-FFF2-40B4-BE49-F238E27FC236}">
                <a16:creationId xmlns:a16="http://schemas.microsoft.com/office/drawing/2014/main" id="{E5D0FBA7-FDA5-4564-BA4F-CBB021929C52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10" t="50410" r="55565" b="-25"/>
          <a:stretch/>
        </p:blipFill>
        <p:spPr bwMode="auto">
          <a:xfrm rot="748466">
            <a:off x="5437268" y="3073859"/>
            <a:ext cx="1370640" cy="202240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2" name="Picture 4" descr="Cute boy with many gesture expressions Premium Vector">
            <a:extLst>
              <a:ext uri="{FF2B5EF4-FFF2-40B4-BE49-F238E27FC236}">
                <a16:creationId xmlns:a16="http://schemas.microsoft.com/office/drawing/2014/main" id="{76E6E9AF-9A99-495C-8DF7-B3F9DCFDD1CC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954" t="5965" r="27199" b="46177"/>
          <a:stretch/>
        </p:blipFill>
        <p:spPr bwMode="auto">
          <a:xfrm rot="378725">
            <a:off x="6369400" y="4468898"/>
            <a:ext cx="1318979" cy="20447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150" name="Picture 6" descr="Garotinha fofa posa com várias expressões Vetor Premium">
            <a:extLst>
              <a:ext uri="{FF2B5EF4-FFF2-40B4-BE49-F238E27FC236}">
                <a16:creationId xmlns:a16="http://schemas.microsoft.com/office/drawing/2014/main" id="{B23D142A-6CDA-4512-B313-CF47EA158C9D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760" t="1654" r="14615" b="48731"/>
          <a:stretch/>
        </p:blipFill>
        <p:spPr bwMode="auto">
          <a:xfrm>
            <a:off x="4178295" y="4163016"/>
            <a:ext cx="1370640" cy="202240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7" name="Google Shape;28;p3">
            <a:extLst>
              <a:ext uri="{FF2B5EF4-FFF2-40B4-BE49-F238E27FC236}">
                <a16:creationId xmlns:a16="http://schemas.microsoft.com/office/drawing/2014/main" id="{11279A89-778E-42ED-967F-5333033758C5}"/>
              </a:ext>
            </a:extLst>
          </p:cNvPr>
          <p:cNvSpPr/>
          <p:nvPr userDrawn="1"/>
        </p:nvSpPr>
        <p:spPr>
          <a:xfrm>
            <a:off x="222521" y="1482254"/>
            <a:ext cx="269028" cy="269913"/>
          </a:xfrm>
          <a:custGeom>
            <a:avLst/>
            <a:gdLst/>
            <a:ahLst/>
            <a:cxnLst/>
            <a:rect l="l" t="t" r="r" b="b"/>
            <a:pathLst>
              <a:path w="269028" h="269017" extrusionOk="0">
                <a:moveTo>
                  <a:pt x="41190" y="93323"/>
                </a:moveTo>
                <a:lnTo>
                  <a:pt x="93323" y="93323"/>
                </a:lnTo>
                <a:lnTo>
                  <a:pt x="93323" y="41190"/>
                </a:lnTo>
                <a:cubicBezTo>
                  <a:pt x="93323" y="18436"/>
                  <a:pt x="111770" y="0"/>
                  <a:pt x="134514" y="0"/>
                </a:cubicBezTo>
                <a:cubicBezTo>
                  <a:pt x="157257" y="0"/>
                  <a:pt x="175704" y="18436"/>
                  <a:pt x="175704" y="41190"/>
                </a:cubicBezTo>
                <a:lnTo>
                  <a:pt x="175704" y="93323"/>
                </a:lnTo>
                <a:lnTo>
                  <a:pt x="227837" y="93323"/>
                </a:lnTo>
                <a:cubicBezTo>
                  <a:pt x="250581" y="93323"/>
                  <a:pt x="269028" y="111759"/>
                  <a:pt x="269028" y="134514"/>
                </a:cubicBezTo>
                <a:cubicBezTo>
                  <a:pt x="269028" y="157268"/>
                  <a:pt x="250581" y="175704"/>
                  <a:pt x="227837" y="175704"/>
                </a:cubicBezTo>
                <a:lnTo>
                  <a:pt x="175704" y="175704"/>
                </a:lnTo>
                <a:lnTo>
                  <a:pt x="175704" y="227816"/>
                </a:lnTo>
                <a:cubicBezTo>
                  <a:pt x="175704" y="250581"/>
                  <a:pt x="157257" y="269017"/>
                  <a:pt x="134514" y="269017"/>
                </a:cubicBezTo>
                <a:cubicBezTo>
                  <a:pt x="111770" y="269017"/>
                  <a:pt x="93323" y="250581"/>
                  <a:pt x="93323" y="227816"/>
                </a:cubicBezTo>
                <a:lnTo>
                  <a:pt x="93323" y="175704"/>
                </a:lnTo>
                <a:lnTo>
                  <a:pt x="41190" y="175704"/>
                </a:lnTo>
                <a:cubicBezTo>
                  <a:pt x="18446" y="175704"/>
                  <a:pt x="0" y="157268"/>
                  <a:pt x="0" y="134514"/>
                </a:cubicBezTo>
                <a:cubicBezTo>
                  <a:pt x="0" y="111759"/>
                  <a:pt x="18446" y="93323"/>
                  <a:pt x="41190" y="93323"/>
                </a:cubicBezTo>
                <a:close/>
              </a:path>
            </a:pathLst>
          </a:custGeom>
          <a:solidFill>
            <a:schemeClr val="accent2"/>
          </a:solidFill>
          <a:ln>
            <a:solidFill>
              <a:srgbClr val="C00000"/>
            </a:solidFill>
          </a:ln>
        </p:spPr>
        <p:txBody>
          <a:bodyPr spcFirstLastPara="1" wrap="square" lIns="91533" tIns="45767" rIns="91533" bIns="45767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38" name="Google Shape;31;p3">
            <a:extLst>
              <a:ext uri="{FF2B5EF4-FFF2-40B4-BE49-F238E27FC236}">
                <a16:creationId xmlns:a16="http://schemas.microsoft.com/office/drawing/2014/main" id="{4DF0A3AF-40BE-4357-883E-88B26CDA9236}"/>
              </a:ext>
            </a:extLst>
          </p:cNvPr>
          <p:cNvSpPr/>
          <p:nvPr userDrawn="1"/>
        </p:nvSpPr>
        <p:spPr>
          <a:xfrm>
            <a:off x="2886979" y="546337"/>
            <a:ext cx="269028" cy="269913"/>
          </a:xfrm>
          <a:custGeom>
            <a:avLst/>
            <a:gdLst/>
            <a:ahLst/>
            <a:cxnLst/>
            <a:rect l="l" t="t" r="r" b="b"/>
            <a:pathLst>
              <a:path w="269028" h="269017" extrusionOk="0">
                <a:moveTo>
                  <a:pt x="227837" y="93323"/>
                </a:moveTo>
                <a:lnTo>
                  <a:pt x="175704" y="93323"/>
                </a:lnTo>
                <a:lnTo>
                  <a:pt x="175704" y="41190"/>
                </a:lnTo>
                <a:cubicBezTo>
                  <a:pt x="175704" y="18436"/>
                  <a:pt x="157257" y="0"/>
                  <a:pt x="134514" y="0"/>
                </a:cubicBezTo>
                <a:cubicBezTo>
                  <a:pt x="111770" y="0"/>
                  <a:pt x="93323" y="18436"/>
                  <a:pt x="93323" y="41190"/>
                </a:cubicBezTo>
                <a:lnTo>
                  <a:pt x="93323" y="93323"/>
                </a:lnTo>
                <a:lnTo>
                  <a:pt x="41190" y="93323"/>
                </a:lnTo>
                <a:cubicBezTo>
                  <a:pt x="18446" y="93323"/>
                  <a:pt x="0" y="111759"/>
                  <a:pt x="0" y="134514"/>
                </a:cubicBezTo>
                <a:cubicBezTo>
                  <a:pt x="0" y="157268"/>
                  <a:pt x="18446" y="175704"/>
                  <a:pt x="41190" y="175704"/>
                </a:cubicBezTo>
                <a:lnTo>
                  <a:pt x="93323" y="175704"/>
                </a:lnTo>
                <a:lnTo>
                  <a:pt x="93323" y="227827"/>
                </a:lnTo>
                <a:cubicBezTo>
                  <a:pt x="93323" y="250581"/>
                  <a:pt x="111770" y="269017"/>
                  <a:pt x="134514" y="269017"/>
                </a:cubicBezTo>
                <a:cubicBezTo>
                  <a:pt x="157257" y="269017"/>
                  <a:pt x="175704" y="250581"/>
                  <a:pt x="175704" y="227827"/>
                </a:cubicBezTo>
                <a:lnTo>
                  <a:pt x="175704" y="175704"/>
                </a:lnTo>
                <a:lnTo>
                  <a:pt x="227837" y="175704"/>
                </a:lnTo>
                <a:cubicBezTo>
                  <a:pt x="250570" y="175704"/>
                  <a:pt x="269028" y="157268"/>
                  <a:pt x="269028" y="134514"/>
                </a:cubicBezTo>
                <a:cubicBezTo>
                  <a:pt x="269028" y="111759"/>
                  <a:pt x="250570" y="93323"/>
                  <a:pt x="227837" y="93323"/>
                </a:cubicBezTo>
                <a:close/>
              </a:path>
            </a:pathLst>
          </a:custGeom>
          <a:solidFill>
            <a:schemeClr val="accent2"/>
          </a:solidFill>
          <a:ln>
            <a:solidFill>
              <a:srgbClr val="C00000"/>
            </a:solidFill>
          </a:ln>
        </p:spPr>
        <p:txBody>
          <a:bodyPr spcFirstLastPara="1" wrap="square" lIns="91533" tIns="45767" rIns="91533" bIns="45767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41" name="Google Shape;32;p3">
            <a:extLst>
              <a:ext uri="{FF2B5EF4-FFF2-40B4-BE49-F238E27FC236}">
                <a16:creationId xmlns:a16="http://schemas.microsoft.com/office/drawing/2014/main" id="{6BEA95D6-AE7C-463B-8794-0E678FF5BD6F}"/>
              </a:ext>
            </a:extLst>
          </p:cNvPr>
          <p:cNvSpPr/>
          <p:nvPr userDrawn="1"/>
        </p:nvSpPr>
        <p:spPr>
          <a:xfrm>
            <a:off x="6945786" y="546337"/>
            <a:ext cx="269028" cy="269913"/>
          </a:xfrm>
          <a:custGeom>
            <a:avLst/>
            <a:gdLst/>
            <a:ahLst/>
            <a:cxnLst/>
            <a:rect l="l" t="t" r="r" b="b"/>
            <a:pathLst>
              <a:path w="269028" h="269017" extrusionOk="0">
                <a:moveTo>
                  <a:pt x="227837" y="93323"/>
                </a:moveTo>
                <a:lnTo>
                  <a:pt x="175704" y="93323"/>
                </a:lnTo>
                <a:lnTo>
                  <a:pt x="175704" y="41190"/>
                </a:lnTo>
                <a:cubicBezTo>
                  <a:pt x="175704" y="18436"/>
                  <a:pt x="157257" y="0"/>
                  <a:pt x="134514" y="0"/>
                </a:cubicBezTo>
                <a:cubicBezTo>
                  <a:pt x="111770" y="0"/>
                  <a:pt x="93323" y="18436"/>
                  <a:pt x="93323" y="41190"/>
                </a:cubicBezTo>
                <a:lnTo>
                  <a:pt x="93323" y="93323"/>
                </a:lnTo>
                <a:lnTo>
                  <a:pt x="41190" y="93323"/>
                </a:lnTo>
                <a:cubicBezTo>
                  <a:pt x="18446" y="93323"/>
                  <a:pt x="0" y="111759"/>
                  <a:pt x="0" y="134514"/>
                </a:cubicBezTo>
                <a:cubicBezTo>
                  <a:pt x="0" y="157268"/>
                  <a:pt x="18446" y="175704"/>
                  <a:pt x="41190" y="175704"/>
                </a:cubicBezTo>
                <a:lnTo>
                  <a:pt x="93323" y="175704"/>
                </a:lnTo>
                <a:lnTo>
                  <a:pt x="93323" y="227827"/>
                </a:lnTo>
                <a:cubicBezTo>
                  <a:pt x="93323" y="250581"/>
                  <a:pt x="111770" y="269017"/>
                  <a:pt x="134514" y="269017"/>
                </a:cubicBezTo>
                <a:cubicBezTo>
                  <a:pt x="157257" y="269017"/>
                  <a:pt x="175704" y="250581"/>
                  <a:pt x="175704" y="227827"/>
                </a:cubicBezTo>
                <a:lnTo>
                  <a:pt x="175704" y="175704"/>
                </a:lnTo>
                <a:lnTo>
                  <a:pt x="227837" y="175704"/>
                </a:lnTo>
                <a:cubicBezTo>
                  <a:pt x="250581" y="175704"/>
                  <a:pt x="269028" y="157268"/>
                  <a:pt x="269028" y="134514"/>
                </a:cubicBezTo>
                <a:cubicBezTo>
                  <a:pt x="269028" y="111759"/>
                  <a:pt x="250581" y="93323"/>
                  <a:pt x="227837" y="93323"/>
                </a:cubicBezTo>
                <a:close/>
              </a:path>
            </a:pathLst>
          </a:custGeom>
          <a:solidFill>
            <a:schemeClr val="accent2"/>
          </a:solidFill>
          <a:ln>
            <a:solidFill>
              <a:srgbClr val="C00000"/>
            </a:solidFill>
          </a:ln>
        </p:spPr>
        <p:txBody>
          <a:bodyPr spcFirstLastPara="1" wrap="square" lIns="91533" tIns="45767" rIns="91533" bIns="45767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42" name="Google Shape;33;p3">
            <a:extLst>
              <a:ext uri="{FF2B5EF4-FFF2-40B4-BE49-F238E27FC236}">
                <a16:creationId xmlns:a16="http://schemas.microsoft.com/office/drawing/2014/main" id="{D3481FB4-93ED-4A2F-9694-B65CD39B0D0A}"/>
              </a:ext>
            </a:extLst>
          </p:cNvPr>
          <p:cNvSpPr/>
          <p:nvPr userDrawn="1"/>
        </p:nvSpPr>
        <p:spPr>
          <a:xfrm>
            <a:off x="476872" y="4295305"/>
            <a:ext cx="340877" cy="214569"/>
          </a:xfrm>
          <a:custGeom>
            <a:avLst/>
            <a:gdLst/>
            <a:ahLst/>
            <a:cxnLst/>
            <a:rect l="l" t="t" r="r" b="b"/>
            <a:pathLst>
              <a:path w="340878" h="213857" extrusionOk="0">
                <a:moveTo>
                  <a:pt x="0" y="147383"/>
                </a:moveTo>
                <a:cubicBezTo>
                  <a:pt x="0" y="114702"/>
                  <a:pt x="23706" y="87460"/>
                  <a:pt x="54821" y="81957"/>
                </a:cubicBezTo>
                <a:cubicBezTo>
                  <a:pt x="66082" y="34692"/>
                  <a:pt x="108510" y="0"/>
                  <a:pt x="158834" y="0"/>
                </a:cubicBezTo>
                <a:cubicBezTo>
                  <a:pt x="193749" y="0"/>
                  <a:pt x="225710" y="16668"/>
                  <a:pt x="245617" y="44428"/>
                </a:cubicBezTo>
                <a:cubicBezTo>
                  <a:pt x="249015" y="44005"/>
                  <a:pt x="252423" y="43793"/>
                  <a:pt x="255852" y="43793"/>
                </a:cubicBezTo>
                <a:cubicBezTo>
                  <a:pt x="302736" y="43793"/>
                  <a:pt x="340878" y="81946"/>
                  <a:pt x="340878" y="128820"/>
                </a:cubicBezTo>
                <a:cubicBezTo>
                  <a:pt x="340878" y="175704"/>
                  <a:pt x="302736" y="213857"/>
                  <a:pt x="255852" y="213857"/>
                </a:cubicBezTo>
                <a:lnTo>
                  <a:pt x="66463" y="213857"/>
                </a:lnTo>
                <a:cubicBezTo>
                  <a:pt x="29813" y="213857"/>
                  <a:pt x="0" y="184033"/>
                  <a:pt x="0" y="147383"/>
                </a:cubicBezTo>
                <a:close/>
                <a:moveTo>
                  <a:pt x="242188" y="88413"/>
                </a:moveTo>
                <a:lnTo>
                  <a:pt x="224800" y="94276"/>
                </a:lnTo>
                <a:lnTo>
                  <a:pt x="216534" y="77893"/>
                </a:lnTo>
                <a:cubicBezTo>
                  <a:pt x="205464" y="55954"/>
                  <a:pt x="183356" y="42333"/>
                  <a:pt x="158834" y="42333"/>
                </a:cubicBezTo>
                <a:cubicBezTo>
                  <a:pt x="124354" y="42333"/>
                  <a:pt x="96011" y="69278"/>
                  <a:pt x="94318" y="103684"/>
                </a:cubicBezTo>
                <a:lnTo>
                  <a:pt x="93165" y="127052"/>
                </a:lnTo>
                <a:lnTo>
                  <a:pt x="70019" y="123570"/>
                </a:lnTo>
                <a:cubicBezTo>
                  <a:pt x="68865" y="123401"/>
                  <a:pt x="67680" y="123264"/>
                  <a:pt x="66463" y="123264"/>
                </a:cubicBezTo>
                <a:cubicBezTo>
                  <a:pt x="53160" y="123264"/>
                  <a:pt x="42333" y="134080"/>
                  <a:pt x="42333" y="147383"/>
                </a:cubicBezTo>
                <a:cubicBezTo>
                  <a:pt x="42333" y="160697"/>
                  <a:pt x="53160" y="171524"/>
                  <a:pt x="66463" y="171524"/>
                </a:cubicBezTo>
                <a:lnTo>
                  <a:pt x="255852" y="171524"/>
                </a:lnTo>
                <a:cubicBezTo>
                  <a:pt x="279389" y="171524"/>
                  <a:pt x="298545" y="152368"/>
                  <a:pt x="298545" y="128820"/>
                </a:cubicBezTo>
                <a:cubicBezTo>
                  <a:pt x="298545" y="105282"/>
                  <a:pt x="279389" y="86127"/>
                  <a:pt x="255852" y="86127"/>
                </a:cubicBezTo>
                <a:cubicBezTo>
                  <a:pt x="251280" y="86127"/>
                  <a:pt x="246686" y="86889"/>
                  <a:pt x="242188" y="88413"/>
                </a:cubicBezTo>
                <a:close/>
              </a:path>
            </a:pathLst>
          </a:custGeom>
          <a:solidFill>
            <a:schemeClr val="accent2"/>
          </a:solidFill>
          <a:ln>
            <a:solidFill>
              <a:srgbClr val="C00000"/>
            </a:solidFill>
          </a:ln>
        </p:spPr>
        <p:txBody>
          <a:bodyPr spcFirstLastPara="1" wrap="square" lIns="91533" tIns="45767" rIns="91533" bIns="45767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43" name="Google Shape;36;p3">
            <a:extLst>
              <a:ext uri="{FF2B5EF4-FFF2-40B4-BE49-F238E27FC236}">
                <a16:creationId xmlns:a16="http://schemas.microsoft.com/office/drawing/2014/main" id="{CDBBC38C-DE88-44E8-B2F1-57A5FAB9ECB0}"/>
              </a:ext>
            </a:extLst>
          </p:cNvPr>
          <p:cNvSpPr/>
          <p:nvPr userDrawn="1"/>
        </p:nvSpPr>
        <p:spPr>
          <a:xfrm>
            <a:off x="3714427" y="103878"/>
            <a:ext cx="584325" cy="367828"/>
          </a:xfrm>
          <a:custGeom>
            <a:avLst/>
            <a:gdLst/>
            <a:ahLst/>
            <a:cxnLst/>
            <a:rect l="l" t="t" r="r" b="b"/>
            <a:pathLst>
              <a:path w="584326" h="366606" extrusionOk="0">
                <a:moveTo>
                  <a:pt x="0" y="220842"/>
                </a:moveTo>
                <a:cubicBezTo>
                  <a:pt x="0" y="140483"/>
                  <a:pt x="65404" y="75088"/>
                  <a:pt x="145764" y="75088"/>
                </a:cubicBezTo>
                <a:cubicBezTo>
                  <a:pt x="151627" y="75088"/>
                  <a:pt x="157469" y="75437"/>
                  <a:pt x="163300" y="76168"/>
                </a:cubicBezTo>
                <a:cubicBezTo>
                  <a:pt x="197410" y="28596"/>
                  <a:pt x="252190" y="0"/>
                  <a:pt x="312049" y="0"/>
                </a:cubicBezTo>
                <a:cubicBezTo>
                  <a:pt x="398335" y="0"/>
                  <a:pt x="471042" y="59478"/>
                  <a:pt x="490336" y="140493"/>
                </a:cubicBezTo>
                <a:cubicBezTo>
                  <a:pt x="543686" y="149955"/>
                  <a:pt x="584326" y="196659"/>
                  <a:pt x="584326" y="252666"/>
                </a:cubicBezTo>
                <a:cubicBezTo>
                  <a:pt x="584326" y="315489"/>
                  <a:pt x="533209" y="366606"/>
                  <a:pt x="470386" y="366606"/>
                </a:cubicBezTo>
                <a:lnTo>
                  <a:pt x="145764" y="366606"/>
                </a:lnTo>
                <a:cubicBezTo>
                  <a:pt x="65404" y="366606"/>
                  <a:pt x="0" y="301212"/>
                  <a:pt x="0" y="220842"/>
                </a:cubicBezTo>
                <a:close/>
                <a:moveTo>
                  <a:pt x="464311" y="211846"/>
                </a:moveTo>
                <a:lnTo>
                  <a:pt x="424624" y="217826"/>
                </a:lnTo>
                <a:lnTo>
                  <a:pt x="422645" y="177757"/>
                </a:lnTo>
                <a:cubicBezTo>
                  <a:pt x="419756" y="118776"/>
                  <a:pt x="371178" y="72569"/>
                  <a:pt x="312049" y="72569"/>
                </a:cubicBezTo>
                <a:cubicBezTo>
                  <a:pt x="270012" y="72569"/>
                  <a:pt x="232113" y="95916"/>
                  <a:pt x="213158" y="133519"/>
                </a:cubicBezTo>
                <a:lnTo>
                  <a:pt x="198987" y="161596"/>
                </a:lnTo>
                <a:lnTo>
                  <a:pt x="169185" y="151574"/>
                </a:lnTo>
                <a:cubicBezTo>
                  <a:pt x="161459" y="148970"/>
                  <a:pt x="153574" y="147658"/>
                  <a:pt x="145764" y="147658"/>
                </a:cubicBezTo>
                <a:cubicBezTo>
                  <a:pt x="105399" y="147658"/>
                  <a:pt x="72569" y="180488"/>
                  <a:pt x="72569" y="220842"/>
                </a:cubicBezTo>
                <a:cubicBezTo>
                  <a:pt x="72569" y="261207"/>
                  <a:pt x="105399" y="294036"/>
                  <a:pt x="145764" y="294036"/>
                </a:cubicBezTo>
                <a:lnTo>
                  <a:pt x="470386" y="294036"/>
                </a:lnTo>
                <a:cubicBezTo>
                  <a:pt x="493204" y="294036"/>
                  <a:pt x="511757" y="275484"/>
                  <a:pt x="511757" y="252666"/>
                </a:cubicBezTo>
                <a:cubicBezTo>
                  <a:pt x="511757" y="229859"/>
                  <a:pt x="493204" y="211317"/>
                  <a:pt x="470386" y="211317"/>
                </a:cubicBezTo>
                <a:cubicBezTo>
                  <a:pt x="468312" y="211317"/>
                  <a:pt x="466291" y="211539"/>
                  <a:pt x="464311" y="211846"/>
                </a:cubicBezTo>
                <a:close/>
              </a:path>
            </a:pathLst>
          </a:custGeom>
          <a:solidFill>
            <a:schemeClr val="accent2"/>
          </a:solidFill>
          <a:ln>
            <a:solidFill>
              <a:srgbClr val="C00000"/>
            </a:solidFill>
          </a:ln>
        </p:spPr>
        <p:txBody>
          <a:bodyPr spcFirstLastPara="1" wrap="square" lIns="91533" tIns="45767" rIns="91533" bIns="45767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44" name="Google Shape;39;p3">
            <a:extLst>
              <a:ext uri="{FF2B5EF4-FFF2-40B4-BE49-F238E27FC236}">
                <a16:creationId xmlns:a16="http://schemas.microsoft.com/office/drawing/2014/main" id="{953DA865-4072-4D81-BA18-791DDF362826}"/>
              </a:ext>
            </a:extLst>
          </p:cNvPr>
          <p:cNvSpPr/>
          <p:nvPr userDrawn="1"/>
        </p:nvSpPr>
        <p:spPr>
          <a:xfrm>
            <a:off x="2410402" y="6266196"/>
            <a:ext cx="269028" cy="269913"/>
          </a:xfrm>
          <a:custGeom>
            <a:avLst/>
            <a:gdLst/>
            <a:ahLst/>
            <a:cxnLst/>
            <a:rect l="l" t="t" r="r" b="b"/>
            <a:pathLst>
              <a:path w="269028" h="269017" extrusionOk="0">
                <a:moveTo>
                  <a:pt x="227837" y="93323"/>
                </a:moveTo>
                <a:lnTo>
                  <a:pt x="175704" y="93323"/>
                </a:lnTo>
                <a:lnTo>
                  <a:pt x="175704" y="41190"/>
                </a:lnTo>
                <a:cubicBezTo>
                  <a:pt x="175704" y="18436"/>
                  <a:pt x="157257" y="0"/>
                  <a:pt x="134514" y="0"/>
                </a:cubicBezTo>
                <a:cubicBezTo>
                  <a:pt x="111770" y="0"/>
                  <a:pt x="93323" y="18436"/>
                  <a:pt x="93323" y="41190"/>
                </a:cubicBezTo>
                <a:lnTo>
                  <a:pt x="93323" y="93323"/>
                </a:lnTo>
                <a:lnTo>
                  <a:pt x="41190" y="93323"/>
                </a:lnTo>
                <a:cubicBezTo>
                  <a:pt x="18446" y="93323"/>
                  <a:pt x="0" y="111759"/>
                  <a:pt x="0" y="134514"/>
                </a:cubicBezTo>
                <a:cubicBezTo>
                  <a:pt x="0" y="157268"/>
                  <a:pt x="18446" y="175704"/>
                  <a:pt x="41190" y="175704"/>
                </a:cubicBezTo>
                <a:lnTo>
                  <a:pt x="93323" y="175704"/>
                </a:lnTo>
                <a:lnTo>
                  <a:pt x="93323" y="227827"/>
                </a:lnTo>
                <a:cubicBezTo>
                  <a:pt x="93323" y="250581"/>
                  <a:pt x="111770" y="269017"/>
                  <a:pt x="134514" y="269017"/>
                </a:cubicBezTo>
                <a:cubicBezTo>
                  <a:pt x="157257" y="269017"/>
                  <a:pt x="175704" y="250581"/>
                  <a:pt x="175704" y="227827"/>
                </a:cubicBezTo>
                <a:lnTo>
                  <a:pt x="175704" y="175704"/>
                </a:lnTo>
                <a:lnTo>
                  <a:pt x="227837" y="175704"/>
                </a:lnTo>
                <a:cubicBezTo>
                  <a:pt x="250581" y="175704"/>
                  <a:pt x="269028" y="157268"/>
                  <a:pt x="269028" y="134514"/>
                </a:cubicBezTo>
                <a:cubicBezTo>
                  <a:pt x="269028" y="111759"/>
                  <a:pt x="250581" y="93323"/>
                  <a:pt x="227837" y="93323"/>
                </a:cubicBezTo>
                <a:close/>
              </a:path>
            </a:pathLst>
          </a:custGeom>
          <a:solidFill>
            <a:schemeClr val="accent2"/>
          </a:solidFill>
          <a:ln>
            <a:solidFill>
              <a:srgbClr val="C00000"/>
            </a:solidFill>
          </a:ln>
        </p:spPr>
        <p:txBody>
          <a:bodyPr spcFirstLastPara="1" wrap="square" lIns="91533" tIns="45767" rIns="91533" bIns="45767" anchor="ctr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867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FB3C8884-940E-4342-8C64-73674B7D1109}"/>
              </a:ext>
            </a:extLst>
          </p:cNvPr>
          <p:cNvSpPr txBox="1"/>
          <p:nvPr userDrawn="1"/>
        </p:nvSpPr>
        <p:spPr>
          <a:xfrm>
            <a:off x="9651537" y="6415315"/>
            <a:ext cx="16050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2"/>
                </a:solidFill>
              </a:rPr>
              <a:t>FeistyForwarders_0968120672</a:t>
            </a:r>
          </a:p>
        </p:txBody>
      </p:sp>
    </p:spTree>
    <p:extLst>
      <p:ext uri="{BB962C8B-B14F-4D97-AF65-F5344CB8AC3E}">
        <p14:creationId xmlns:p14="http://schemas.microsoft.com/office/powerpoint/2010/main" val="708238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preserve="1" userDrawn="1">
  <p:cSld name="1_Title and body">
    <p:bg>
      <p:bgPr>
        <a:solidFill>
          <a:schemeClr val="dk1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58C33424-69BE-4CF3-AC72-AAE3342C808A}"/>
              </a:ext>
            </a:extLst>
          </p:cNvPr>
          <p:cNvSpPr/>
          <p:nvPr userDrawn="1"/>
        </p:nvSpPr>
        <p:spPr>
          <a:xfrm>
            <a:off x="340636" y="254000"/>
            <a:ext cx="11497733" cy="6350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vi-VN" sz="1867" b="0" i="0" u="none" strike="noStrike" kern="0" cap="none" spc="0" normalizeH="0" baseline="0" noProof="0" dirty="0">
              <a:ln>
                <a:noFill/>
              </a:ln>
              <a:solidFill>
                <a:srgbClr val="F7D538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grpSp>
        <p:nvGrpSpPr>
          <p:cNvPr id="45" name="Google Shape;45;p4"/>
          <p:cNvGrpSpPr/>
          <p:nvPr/>
        </p:nvGrpSpPr>
        <p:grpSpPr>
          <a:xfrm>
            <a:off x="-101600" y="-101599"/>
            <a:ext cx="12293601" cy="6996543"/>
            <a:chOff x="262135" y="188414"/>
            <a:chExt cx="8616642" cy="4499630"/>
          </a:xfrm>
          <a:solidFill>
            <a:schemeClr val="accent2"/>
          </a:solidFill>
        </p:grpSpPr>
        <p:grpSp>
          <p:nvGrpSpPr>
            <p:cNvPr id="46" name="Google Shape;46;p4"/>
            <p:cNvGrpSpPr/>
            <p:nvPr/>
          </p:nvGrpSpPr>
          <p:grpSpPr>
            <a:xfrm>
              <a:off x="262135" y="188414"/>
              <a:ext cx="8616642" cy="4415622"/>
              <a:chOff x="262135" y="188414"/>
              <a:chExt cx="8616642" cy="4415622"/>
            </a:xfrm>
            <a:grpFill/>
          </p:grpSpPr>
          <p:sp>
            <p:nvSpPr>
              <p:cNvPr id="47" name="Google Shape;47;p4"/>
              <p:cNvSpPr/>
              <p:nvPr/>
            </p:nvSpPr>
            <p:spPr>
              <a:xfrm>
                <a:off x="1671079" y="188414"/>
                <a:ext cx="201771" cy="202435"/>
              </a:xfrm>
              <a:custGeom>
                <a:avLst/>
                <a:gdLst/>
                <a:ahLst/>
                <a:cxnLst/>
                <a:rect l="l" t="t" r="r" b="b"/>
                <a:pathLst>
                  <a:path w="269028" h="269017" extrusionOk="0">
                    <a:moveTo>
                      <a:pt x="41190" y="93323"/>
                    </a:moveTo>
                    <a:lnTo>
                      <a:pt x="93323" y="93323"/>
                    </a:lnTo>
                    <a:lnTo>
                      <a:pt x="93323" y="41190"/>
                    </a:lnTo>
                    <a:cubicBezTo>
                      <a:pt x="93323" y="18436"/>
                      <a:pt x="111770" y="0"/>
                      <a:pt x="134514" y="0"/>
                    </a:cubicBezTo>
                    <a:cubicBezTo>
                      <a:pt x="157247" y="0"/>
                      <a:pt x="175704" y="18436"/>
                      <a:pt x="175704" y="41190"/>
                    </a:cubicBezTo>
                    <a:lnTo>
                      <a:pt x="175704" y="93323"/>
                    </a:lnTo>
                    <a:lnTo>
                      <a:pt x="227837" y="93323"/>
                    </a:lnTo>
                    <a:cubicBezTo>
                      <a:pt x="250581" y="93323"/>
                      <a:pt x="269028" y="111759"/>
                      <a:pt x="269028" y="134514"/>
                    </a:cubicBezTo>
                    <a:cubicBezTo>
                      <a:pt x="269028" y="157268"/>
                      <a:pt x="250581" y="175704"/>
                      <a:pt x="227837" y="175704"/>
                    </a:cubicBezTo>
                    <a:lnTo>
                      <a:pt x="175704" y="175704"/>
                    </a:lnTo>
                    <a:lnTo>
                      <a:pt x="175704" y="227816"/>
                    </a:lnTo>
                    <a:cubicBezTo>
                      <a:pt x="175704" y="250581"/>
                      <a:pt x="157247" y="269017"/>
                      <a:pt x="134514" y="269017"/>
                    </a:cubicBezTo>
                    <a:cubicBezTo>
                      <a:pt x="111770" y="269017"/>
                      <a:pt x="93323" y="250581"/>
                      <a:pt x="93323" y="227816"/>
                    </a:cubicBezTo>
                    <a:lnTo>
                      <a:pt x="93323" y="175704"/>
                    </a:lnTo>
                    <a:lnTo>
                      <a:pt x="41190" y="175704"/>
                    </a:lnTo>
                    <a:cubicBezTo>
                      <a:pt x="18446" y="175704"/>
                      <a:pt x="0" y="157268"/>
                      <a:pt x="0" y="134514"/>
                    </a:cubicBezTo>
                    <a:cubicBezTo>
                      <a:pt x="0" y="111759"/>
                      <a:pt x="18446" y="93323"/>
                      <a:pt x="41190" y="93323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8" name="Google Shape;48;p4"/>
              <p:cNvSpPr/>
              <p:nvPr/>
            </p:nvSpPr>
            <p:spPr>
              <a:xfrm>
                <a:off x="6024098" y="274080"/>
                <a:ext cx="201771" cy="202435"/>
              </a:xfrm>
              <a:custGeom>
                <a:avLst/>
                <a:gdLst/>
                <a:ahLst/>
                <a:cxnLst/>
                <a:rect l="l" t="t" r="r" b="b"/>
                <a:pathLst>
                  <a:path w="269028" h="269017" extrusionOk="0">
                    <a:moveTo>
                      <a:pt x="41190" y="93323"/>
                    </a:moveTo>
                    <a:lnTo>
                      <a:pt x="93323" y="93323"/>
                    </a:lnTo>
                    <a:lnTo>
                      <a:pt x="93323" y="41190"/>
                    </a:lnTo>
                    <a:cubicBezTo>
                      <a:pt x="93323" y="18436"/>
                      <a:pt x="111770" y="0"/>
                      <a:pt x="134514" y="0"/>
                    </a:cubicBezTo>
                    <a:cubicBezTo>
                      <a:pt x="157257" y="0"/>
                      <a:pt x="175704" y="18436"/>
                      <a:pt x="175704" y="41190"/>
                    </a:cubicBezTo>
                    <a:lnTo>
                      <a:pt x="175704" y="93323"/>
                    </a:lnTo>
                    <a:lnTo>
                      <a:pt x="227837" y="93323"/>
                    </a:lnTo>
                    <a:cubicBezTo>
                      <a:pt x="250581" y="93323"/>
                      <a:pt x="269028" y="111759"/>
                      <a:pt x="269028" y="134514"/>
                    </a:cubicBezTo>
                    <a:cubicBezTo>
                      <a:pt x="269028" y="157268"/>
                      <a:pt x="250581" y="175704"/>
                      <a:pt x="227837" y="175704"/>
                    </a:cubicBezTo>
                    <a:lnTo>
                      <a:pt x="175704" y="175704"/>
                    </a:lnTo>
                    <a:lnTo>
                      <a:pt x="175704" y="227827"/>
                    </a:lnTo>
                    <a:cubicBezTo>
                      <a:pt x="175704" y="250581"/>
                      <a:pt x="157257" y="269017"/>
                      <a:pt x="134514" y="269017"/>
                    </a:cubicBezTo>
                    <a:cubicBezTo>
                      <a:pt x="111770" y="269017"/>
                      <a:pt x="93323" y="250581"/>
                      <a:pt x="93323" y="227827"/>
                    </a:cubicBezTo>
                    <a:lnTo>
                      <a:pt x="93323" y="175704"/>
                    </a:lnTo>
                    <a:lnTo>
                      <a:pt x="41190" y="175704"/>
                    </a:lnTo>
                    <a:cubicBezTo>
                      <a:pt x="18446" y="175704"/>
                      <a:pt x="0" y="157268"/>
                      <a:pt x="0" y="134514"/>
                    </a:cubicBezTo>
                    <a:cubicBezTo>
                      <a:pt x="0" y="111759"/>
                      <a:pt x="18446" y="93323"/>
                      <a:pt x="41190" y="93323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9" name="Google Shape;49;p4"/>
              <p:cNvSpPr/>
              <p:nvPr/>
            </p:nvSpPr>
            <p:spPr>
              <a:xfrm>
                <a:off x="8676998" y="1943199"/>
                <a:ext cx="201779" cy="202435"/>
              </a:xfrm>
              <a:custGeom>
                <a:avLst/>
                <a:gdLst/>
                <a:ahLst/>
                <a:cxnLst/>
                <a:rect l="l" t="t" r="r" b="b"/>
                <a:pathLst>
                  <a:path w="269038" h="269017" extrusionOk="0">
                    <a:moveTo>
                      <a:pt x="41200" y="93323"/>
                    </a:moveTo>
                    <a:lnTo>
                      <a:pt x="93334" y="93323"/>
                    </a:lnTo>
                    <a:lnTo>
                      <a:pt x="93334" y="41190"/>
                    </a:lnTo>
                    <a:cubicBezTo>
                      <a:pt x="93334" y="18436"/>
                      <a:pt x="111781" y="0"/>
                      <a:pt x="134524" y="0"/>
                    </a:cubicBezTo>
                    <a:cubicBezTo>
                      <a:pt x="157268" y="0"/>
                      <a:pt x="175715" y="18436"/>
                      <a:pt x="175715" y="41190"/>
                    </a:cubicBezTo>
                    <a:lnTo>
                      <a:pt x="175715" y="93323"/>
                    </a:lnTo>
                    <a:lnTo>
                      <a:pt x="227848" y="93323"/>
                    </a:lnTo>
                    <a:cubicBezTo>
                      <a:pt x="250592" y="93323"/>
                      <a:pt x="269038" y="111759"/>
                      <a:pt x="269038" y="134514"/>
                    </a:cubicBezTo>
                    <a:cubicBezTo>
                      <a:pt x="269038" y="157268"/>
                      <a:pt x="250592" y="175704"/>
                      <a:pt x="227848" y="175704"/>
                    </a:cubicBezTo>
                    <a:lnTo>
                      <a:pt x="175715" y="175704"/>
                    </a:lnTo>
                    <a:lnTo>
                      <a:pt x="175715" y="227827"/>
                    </a:lnTo>
                    <a:cubicBezTo>
                      <a:pt x="175715" y="250581"/>
                      <a:pt x="157268" y="269017"/>
                      <a:pt x="134524" y="269017"/>
                    </a:cubicBezTo>
                    <a:cubicBezTo>
                      <a:pt x="111781" y="269017"/>
                      <a:pt x="93334" y="250581"/>
                      <a:pt x="93334" y="227827"/>
                    </a:cubicBezTo>
                    <a:lnTo>
                      <a:pt x="93334" y="175704"/>
                    </a:lnTo>
                    <a:lnTo>
                      <a:pt x="41200" y="175704"/>
                    </a:lnTo>
                    <a:cubicBezTo>
                      <a:pt x="18457" y="175704"/>
                      <a:pt x="0" y="157268"/>
                      <a:pt x="0" y="134514"/>
                    </a:cubicBezTo>
                    <a:cubicBezTo>
                      <a:pt x="0" y="111759"/>
                      <a:pt x="18457" y="93323"/>
                      <a:pt x="41200" y="93323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50" name="Google Shape;50;p4"/>
              <p:cNvSpPr/>
              <p:nvPr/>
            </p:nvSpPr>
            <p:spPr>
              <a:xfrm>
                <a:off x="262135" y="2103752"/>
                <a:ext cx="201771" cy="202435"/>
              </a:xfrm>
              <a:custGeom>
                <a:avLst/>
                <a:gdLst/>
                <a:ahLst/>
                <a:cxnLst/>
                <a:rect l="l" t="t" r="r" b="b"/>
                <a:pathLst>
                  <a:path w="269028" h="269017" extrusionOk="0">
                    <a:moveTo>
                      <a:pt x="41190" y="93323"/>
                    </a:moveTo>
                    <a:lnTo>
                      <a:pt x="93323" y="93323"/>
                    </a:lnTo>
                    <a:lnTo>
                      <a:pt x="93323" y="41190"/>
                    </a:lnTo>
                    <a:cubicBezTo>
                      <a:pt x="93323" y="18436"/>
                      <a:pt x="111770" y="0"/>
                      <a:pt x="134514" y="0"/>
                    </a:cubicBezTo>
                    <a:cubicBezTo>
                      <a:pt x="157257" y="0"/>
                      <a:pt x="175704" y="18436"/>
                      <a:pt x="175704" y="41190"/>
                    </a:cubicBezTo>
                    <a:lnTo>
                      <a:pt x="175704" y="93323"/>
                    </a:lnTo>
                    <a:lnTo>
                      <a:pt x="227837" y="93323"/>
                    </a:lnTo>
                    <a:cubicBezTo>
                      <a:pt x="250581" y="93323"/>
                      <a:pt x="269028" y="111759"/>
                      <a:pt x="269028" y="134524"/>
                    </a:cubicBezTo>
                    <a:cubicBezTo>
                      <a:pt x="269028" y="157268"/>
                      <a:pt x="250581" y="175715"/>
                      <a:pt x="227837" y="175715"/>
                    </a:cubicBezTo>
                    <a:lnTo>
                      <a:pt x="175704" y="175715"/>
                    </a:lnTo>
                    <a:lnTo>
                      <a:pt x="175704" y="227827"/>
                    </a:lnTo>
                    <a:cubicBezTo>
                      <a:pt x="175704" y="250581"/>
                      <a:pt x="157257" y="269017"/>
                      <a:pt x="134514" y="269017"/>
                    </a:cubicBezTo>
                    <a:cubicBezTo>
                      <a:pt x="111770" y="269017"/>
                      <a:pt x="93323" y="250581"/>
                      <a:pt x="93323" y="227827"/>
                    </a:cubicBezTo>
                    <a:lnTo>
                      <a:pt x="93323" y="175715"/>
                    </a:lnTo>
                    <a:lnTo>
                      <a:pt x="41190" y="175715"/>
                    </a:lnTo>
                    <a:cubicBezTo>
                      <a:pt x="18446" y="175715"/>
                      <a:pt x="0" y="157268"/>
                      <a:pt x="0" y="134524"/>
                    </a:cubicBezTo>
                    <a:cubicBezTo>
                      <a:pt x="0" y="111759"/>
                      <a:pt x="18446" y="93323"/>
                      <a:pt x="41190" y="93323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51" name="Google Shape;51;p4"/>
              <p:cNvSpPr/>
              <p:nvPr/>
            </p:nvSpPr>
            <p:spPr>
              <a:xfrm>
                <a:off x="4038555" y="226740"/>
                <a:ext cx="255650" cy="160927"/>
              </a:xfrm>
              <a:custGeom>
                <a:avLst/>
                <a:gdLst/>
                <a:ahLst/>
                <a:cxnLst/>
                <a:rect l="l" t="t" r="r" b="b"/>
                <a:pathLst>
                  <a:path w="340867" h="213857" extrusionOk="0">
                    <a:moveTo>
                      <a:pt x="274415" y="213857"/>
                    </a:moveTo>
                    <a:lnTo>
                      <a:pt x="85026" y="213857"/>
                    </a:lnTo>
                    <a:cubicBezTo>
                      <a:pt x="38142" y="213857"/>
                      <a:pt x="0" y="175715"/>
                      <a:pt x="0" y="128830"/>
                    </a:cubicBezTo>
                    <a:cubicBezTo>
                      <a:pt x="0" y="81946"/>
                      <a:pt x="38142" y="43804"/>
                      <a:pt x="85026" y="43804"/>
                    </a:cubicBezTo>
                    <a:cubicBezTo>
                      <a:pt x="88444" y="43804"/>
                      <a:pt x="91863" y="44016"/>
                      <a:pt x="95260" y="44439"/>
                    </a:cubicBezTo>
                    <a:cubicBezTo>
                      <a:pt x="115167" y="16679"/>
                      <a:pt x="147118" y="0"/>
                      <a:pt x="182043" y="0"/>
                    </a:cubicBezTo>
                    <a:cubicBezTo>
                      <a:pt x="232367" y="0"/>
                      <a:pt x="274785" y="34702"/>
                      <a:pt x="286046" y="81957"/>
                    </a:cubicBezTo>
                    <a:cubicBezTo>
                      <a:pt x="317171" y="87471"/>
                      <a:pt x="340867" y="114712"/>
                      <a:pt x="340867" y="147394"/>
                    </a:cubicBezTo>
                    <a:cubicBezTo>
                      <a:pt x="340867" y="184044"/>
                      <a:pt x="311054" y="213857"/>
                      <a:pt x="274415" y="213857"/>
                    </a:cubicBezTo>
                    <a:close/>
                    <a:moveTo>
                      <a:pt x="85026" y="86137"/>
                    </a:moveTo>
                    <a:cubicBezTo>
                      <a:pt x="61478" y="86137"/>
                      <a:pt x="42333" y="105293"/>
                      <a:pt x="42333" y="128830"/>
                    </a:cubicBezTo>
                    <a:cubicBezTo>
                      <a:pt x="42333" y="152378"/>
                      <a:pt x="61478" y="171524"/>
                      <a:pt x="85026" y="171524"/>
                    </a:cubicBezTo>
                    <a:lnTo>
                      <a:pt x="274415" y="171524"/>
                    </a:lnTo>
                    <a:cubicBezTo>
                      <a:pt x="287707" y="171524"/>
                      <a:pt x="298534" y="160707"/>
                      <a:pt x="298534" y="147394"/>
                    </a:cubicBezTo>
                    <a:cubicBezTo>
                      <a:pt x="298534" y="134090"/>
                      <a:pt x="287707" y="123274"/>
                      <a:pt x="274415" y="123274"/>
                    </a:cubicBezTo>
                    <a:cubicBezTo>
                      <a:pt x="273198" y="123274"/>
                      <a:pt x="272012" y="123401"/>
                      <a:pt x="270848" y="123581"/>
                    </a:cubicBezTo>
                    <a:lnTo>
                      <a:pt x="247702" y="127063"/>
                    </a:lnTo>
                    <a:lnTo>
                      <a:pt x="246559" y="103695"/>
                    </a:lnTo>
                    <a:cubicBezTo>
                      <a:pt x="244866" y="69289"/>
                      <a:pt x="216524" y="42333"/>
                      <a:pt x="182043" y="42333"/>
                    </a:cubicBezTo>
                    <a:cubicBezTo>
                      <a:pt x="157511" y="42333"/>
                      <a:pt x="135403" y="55954"/>
                      <a:pt x="124332" y="77903"/>
                    </a:cubicBezTo>
                    <a:lnTo>
                      <a:pt x="116067" y="94286"/>
                    </a:lnTo>
                    <a:lnTo>
                      <a:pt x="98689" y="88423"/>
                    </a:lnTo>
                    <a:cubicBezTo>
                      <a:pt x="94181" y="86899"/>
                      <a:pt x="89587" y="86137"/>
                      <a:pt x="85026" y="86137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52" name="Google Shape;52;p4"/>
              <p:cNvSpPr/>
              <p:nvPr/>
            </p:nvSpPr>
            <p:spPr>
              <a:xfrm>
                <a:off x="370962" y="4322184"/>
                <a:ext cx="465415" cy="281852"/>
              </a:xfrm>
              <a:custGeom>
                <a:avLst/>
                <a:gdLst/>
                <a:ahLst/>
                <a:cxnLst/>
                <a:rect l="l" t="t" r="r" b="b"/>
                <a:pathLst>
                  <a:path w="620553" h="374554" extrusionOk="0">
                    <a:moveTo>
                      <a:pt x="475689" y="374554"/>
                    </a:moveTo>
                    <a:lnTo>
                      <a:pt x="108902" y="374554"/>
                    </a:lnTo>
                    <a:cubicBezTo>
                      <a:pt x="48852" y="374554"/>
                      <a:pt x="0" y="325712"/>
                      <a:pt x="0" y="265662"/>
                    </a:cubicBezTo>
                    <a:cubicBezTo>
                      <a:pt x="0" y="207602"/>
                      <a:pt x="45656" y="160019"/>
                      <a:pt x="102965" y="156919"/>
                    </a:cubicBezTo>
                    <a:cubicBezTo>
                      <a:pt x="117485" y="67405"/>
                      <a:pt x="194955" y="0"/>
                      <a:pt x="287792" y="0"/>
                    </a:cubicBezTo>
                    <a:cubicBezTo>
                      <a:pt x="353059" y="0"/>
                      <a:pt x="412411" y="33263"/>
                      <a:pt x="446510" y="87862"/>
                    </a:cubicBezTo>
                    <a:cubicBezTo>
                      <a:pt x="456152" y="85862"/>
                      <a:pt x="465910" y="84846"/>
                      <a:pt x="475689" y="84846"/>
                    </a:cubicBezTo>
                    <a:cubicBezTo>
                      <a:pt x="555561" y="84846"/>
                      <a:pt x="620553" y="149838"/>
                      <a:pt x="620553" y="229711"/>
                    </a:cubicBezTo>
                    <a:cubicBezTo>
                      <a:pt x="620553" y="309573"/>
                      <a:pt x="555561" y="374554"/>
                      <a:pt x="475689" y="374554"/>
                    </a:cubicBezTo>
                    <a:close/>
                    <a:moveTo>
                      <a:pt x="108902" y="199093"/>
                    </a:moveTo>
                    <a:cubicBezTo>
                      <a:pt x="72188" y="199093"/>
                      <a:pt x="42333" y="228949"/>
                      <a:pt x="42333" y="265662"/>
                    </a:cubicBezTo>
                    <a:cubicBezTo>
                      <a:pt x="42333" y="302365"/>
                      <a:pt x="72188" y="332221"/>
                      <a:pt x="108902" y="332221"/>
                    </a:cubicBezTo>
                    <a:lnTo>
                      <a:pt x="475689" y="332221"/>
                    </a:lnTo>
                    <a:cubicBezTo>
                      <a:pt x="532225" y="332221"/>
                      <a:pt x="578220" y="286226"/>
                      <a:pt x="578220" y="229711"/>
                    </a:cubicBezTo>
                    <a:cubicBezTo>
                      <a:pt x="578220" y="173175"/>
                      <a:pt x="532225" y="127179"/>
                      <a:pt x="475689" y="127179"/>
                    </a:cubicBezTo>
                    <a:cubicBezTo>
                      <a:pt x="464682" y="127179"/>
                      <a:pt x="453654" y="129021"/>
                      <a:pt x="442933" y="132640"/>
                    </a:cubicBezTo>
                    <a:lnTo>
                      <a:pt x="425534" y="138514"/>
                    </a:lnTo>
                    <a:lnTo>
                      <a:pt x="417258" y="122121"/>
                    </a:lnTo>
                    <a:cubicBezTo>
                      <a:pt x="392440" y="72908"/>
                      <a:pt x="342836" y="42333"/>
                      <a:pt x="287792" y="42333"/>
                    </a:cubicBezTo>
                    <a:cubicBezTo>
                      <a:pt x="210417" y="42333"/>
                      <a:pt x="146833" y="102817"/>
                      <a:pt x="143044" y="180033"/>
                    </a:cubicBezTo>
                    <a:lnTo>
                      <a:pt x="141890" y="203358"/>
                    </a:lnTo>
                    <a:lnTo>
                      <a:pt x="118787" y="199929"/>
                    </a:lnTo>
                    <a:cubicBezTo>
                      <a:pt x="114945" y="199358"/>
                      <a:pt x="111802" y="199093"/>
                      <a:pt x="108902" y="199093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53" name="Google Shape;53;p4"/>
              <p:cNvSpPr/>
              <p:nvPr/>
            </p:nvSpPr>
            <p:spPr>
              <a:xfrm>
                <a:off x="8288011" y="398667"/>
                <a:ext cx="255650" cy="160927"/>
              </a:xfrm>
              <a:custGeom>
                <a:avLst/>
                <a:gdLst/>
                <a:ahLst/>
                <a:cxnLst/>
                <a:rect l="l" t="t" r="r" b="b"/>
                <a:pathLst>
                  <a:path w="340867" h="213857" extrusionOk="0">
                    <a:moveTo>
                      <a:pt x="255841" y="213857"/>
                    </a:moveTo>
                    <a:lnTo>
                      <a:pt x="66463" y="213857"/>
                    </a:lnTo>
                    <a:cubicBezTo>
                      <a:pt x="29813" y="213857"/>
                      <a:pt x="0" y="184033"/>
                      <a:pt x="0" y="147383"/>
                    </a:cubicBezTo>
                    <a:cubicBezTo>
                      <a:pt x="0" y="114712"/>
                      <a:pt x="23706" y="87471"/>
                      <a:pt x="54821" y="81957"/>
                    </a:cubicBezTo>
                    <a:cubicBezTo>
                      <a:pt x="66082" y="34692"/>
                      <a:pt x="108500" y="0"/>
                      <a:pt x="158834" y="0"/>
                    </a:cubicBezTo>
                    <a:cubicBezTo>
                      <a:pt x="193749" y="0"/>
                      <a:pt x="225710" y="16679"/>
                      <a:pt x="245607" y="44428"/>
                    </a:cubicBezTo>
                    <a:cubicBezTo>
                      <a:pt x="249004" y="44005"/>
                      <a:pt x="252412" y="43793"/>
                      <a:pt x="255841" y="43793"/>
                    </a:cubicBezTo>
                    <a:cubicBezTo>
                      <a:pt x="302715" y="43793"/>
                      <a:pt x="340867" y="81946"/>
                      <a:pt x="340867" y="128820"/>
                    </a:cubicBezTo>
                    <a:cubicBezTo>
                      <a:pt x="340867" y="175704"/>
                      <a:pt x="302715" y="213857"/>
                      <a:pt x="255841" y="213857"/>
                    </a:cubicBezTo>
                    <a:close/>
                    <a:moveTo>
                      <a:pt x="66463" y="123264"/>
                    </a:moveTo>
                    <a:cubicBezTo>
                      <a:pt x="53149" y="123264"/>
                      <a:pt x="42333" y="134080"/>
                      <a:pt x="42333" y="147383"/>
                    </a:cubicBezTo>
                    <a:cubicBezTo>
                      <a:pt x="42333" y="160697"/>
                      <a:pt x="53149" y="171524"/>
                      <a:pt x="66463" y="171524"/>
                    </a:cubicBezTo>
                    <a:lnTo>
                      <a:pt x="255841" y="171524"/>
                    </a:lnTo>
                    <a:cubicBezTo>
                      <a:pt x="279378" y="171524"/>
                      <a:pt x="298534" y="152368"/>
                      <a:pt x="298534" y="128820"/>
                    </a:cubicBezTo>
                    <a:cubicBezTo>
                      <a:pt x="298534" y="105282"/>
                      <a:pt x="279378" y="86127"/>
                      <a:pt x="255841" y="86127"/>
                    </a:cubicBezTo>
                    <a:cubicBezTo>
                      <a:pt x="251280" y="86127"/>
                      <a:pt x="246676" y="86889"/>
                      <a:pt x="242178" y="88413"/>
                    </a:cubicBezTo>
                    <a:lnTo>
                      <a:pt x="224789" y="94265"/>
                    </a:lnTo>
                    <a:lnTo>
                      <a:pt x="216524" y="77882"/>
                    </a:lnTo>
                    <a:cubicBezTo>
                      <a:pt x="205464" y="55954"/>
                      <a:pt x="183356" y="42333"/>
                      <a:pt x="158834" y="42333"/>
                    </a:cubicBezTo>
                    <a:cubicBezTo>
                      <a:pt x="124343" y="42333"/>
                      <a:pt x="96001" y="69278"/>
                      <a:pt x="94318" y="103684"/>
                    </a:cubicBezTo>
                    <a:lnTo>
                      <a:pt x="93154" y="127063"/>
                    </a:lnTo>
                    <a:lnTo>
                      <a:pt x="70008" y="123570"/>
                    </a:lnTo>
                    <a:cubicBezTo>
                      <a:pt x="68855" y="123401"/>
                      <a:pt x="67669" y="123264"/>
                      <a:pt x="66463" y="123264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54" name="Google Shape;54;p4"/>
              <p:cNvSpPr/>
              <p:nvPr/>
            </p:nvSpPr>
            <p:spPr>
              <a:xfrm>
                <a:off x="477243" y="430748"/>
                <a:ext cx="255650" cy="160927"/>
              </a:xfrm>
              <a:custGeom>
                <a:avLst/>
                <a:gdLst/>
                <a:ahLst/>
                <a:cxnLst/>
                <a:rect l="l" t="t" r="r" b="b"/>
                <a:pathLst>
                  <a:path w="340867" h="213857" extrusionOk="0">
                    <a:moveTo>
                      <a:pt x="255841" y="213857"/>
                    </a:moveTo>
                    <a:lnTo>
                      <a:pt x="66463" y="213857"/>
                    </a:lnTo>
                    <a:cubicBezTo>
                      <a:pt x="29813" y="213857"/>
                      <a:pt x="0" y="184033"/>
                      <a:pt x="0" y="147383"/>
                    </a:cubicBezTo>
                    <a:cubicBezTo>
                      <a:pt x="0" y="114712"/>
                      <a:pt x="23706" y="87471"/>
                      <a:pt x="54821" y="81957"/>
                    </a:cubicBezTo>
                    <a:cubicBezTo>
                      <a:pt x="66082" y="34692"/>
                      <a:pt x="108500" y="0"/>
                      <a:pt x="158834" y="0"/>
                    </a:cubicBezTo>
                    <a:cubicBezTo>
                      <a:pt x="193749" y="0"/>
                      <a:pt x="225710" y="16679"/>
                      <a:pt x="245607" y="44428"/>
                    </a:cubicBezTo>
                    <a:cubicBezTo>
                      <a:pt x="249004" y="44005"/>
                      <a:pt x="252412" y="43793"/>
                      <a:pt x="255841" y="43793"/>
                    </a:cubicBezTo>
                    <a:cubicBezTo>
                      <a:pt x="302715" y="43793"/>
                      <a:pt x="340867" y="81946"/>
                      <a:pt x="340867" y="128820"/>
                    </a:cubicBezTo>
                    <a:cubicBezTo>
                      <a:pt x="340867" y="175704"/>
                      <a:pt x="302715" y="213857"/>
                      <a:pt x="255841" y="213857"/>
                    </a:cubicBezTo>
                    <a:close/>
                    <a:moveTo>
                      <a:pt x="66463" y="123264"/>
                    </a:moveTo>
                    <a:cubicBezTo>
                      <a:pt x="53149" y="123264"/>
                      <a:pt x="42333" y="134080"/>
                      <a:pt x="42333" y="147383"/>
                    </a:cubicBezTo>
                    <a:cubicBezTo>
                      <a:pt x="42333" y="160697"/>
                      <a:pt x="53149" y="171524"/>
                      <a:pt x="66463" y="171524"/>
                    </a:cubicBezTo>
                    <a:lnTo>
                      <a:pt x="255841" y="171524"/>
                    </a:lnTo>
                    <a:cubicBezTo>
                      <a:pt x="279378" y="171524"/>
                      <a:pt x="298534" y="152368"/>
                      <a:pt x="298534" y="128820"/>
                    </a:cubicBezTo>
                    <a:cubicBezTo>
                      <a:pt x="298534" y="105282"/>
                      <a:pt x="279378" y="86127"/>
                      <a:pt x="255841" y="86127"/>
                    </a:cubicBezTo>
                    <a:cubicBezTo>
                      <a:pt x="251280" y="86127"/>
                      <a:pt x="246676" y="86889"/>
                      <a:pt x="242178" y="88413"/>
                    </a:cubicBezTo>
                    <a:lnTo>
                      <a:pt x="224789" y="94265"/>
                    </a:lnTo>
                    <a:lnTo>
                      <a:pt x="216524" y="77882"/>
                    </a:lnTo>
                    <a:cubicBezTo>
                      <a:pt x="205464" y="55954"/>
                      <a:pt x="183356" y="42333"/>
                      <a:pt x="158834" y="42333"/>
                    </a:cubicBezTo>
                    <a:cubicBezTo>
                      <a:pt x="124343" y="42333"/>
                      <a:pt x="96001" y="69278"/>
                      <a:pt x="94318" y="103684"/>
                    </a:cubicBezTo>
                    <a:lnTo>
                      <a:pt x="93154" y="127063"/>
                    </a:lnTo>
                    <a:lnTo>
                      <a:pt x="70008" y="123570"/>
                    </a:lnTo>
                    <a:cubicBezTo>
                      <a:pt x="68855" y="123401"/>
                      <a:pt x="67669" y="123264"/>
                      <a:pt x="66463" y="123264"/>
                    </a:cubicBezTo>
                    <a:close/>
                  </a:path>
                </a:pathLst>
              </a:custGeom>
              <a:grpFill/>
              <a:ln>
                <a:solidFill>
                  <a:schemeClr val="tx1"/>
                </a:solidFill>
              </a:ln>
            </p:spPr>
            <p:txBody>
              <a:bodyPr spcFirstLastPara="1" wrap="square" lIns="68650" tIns="34325" rIns="68650" bIns="34325" anchor="ctr" anchorCtr="0">
                <a:noAutofit/>
              </a:bodyPr>
              <a:lstStyle/>
              <a:p>
                <a:pPr marL="0" marR="0" lvl="0" indent="0" algn="ctr" defTabSz="121917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endParaRPr kumimoji="0" sz="1867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55" name="Google Shape;55;p4"/>
            <p:cNvSpPr/>
            <p:nvPr/>
          </p:nvSpPr>
          <p:spPr>
            <a:xfrm>
              <a:off x="8421361" y="4527117"/>
              <a:ext cx="255650" cy="160927"/>
            </a:xfrm>
            <a:custGeom>
              <a:avLst/>
              <a:gdLst/>
              <a:ahLst/>
              <a:cxnLst/>
              <a:rect l="l" t="t" r="r" b="b"/>
              <a:pathLst>
                <a:path w="340867" h="213857" extrusionOk="0">
                  <a:moveTo>
                    <a:pt x="255841" y="213857"/>
                  </a:moveTo>
                  <a:lnTo>
                    <a:pt x="66463" y="213857"/>
                  </a:lnTo>
                  <a:cubicBezTo>
                    <a:pt x="29813" y="213857"/>
                    <a:pt x="0" y="184033"/>
                    <a:pt x="0" y="147383"/>
                  </a:cubicBezTo>
                  <a:cubicBezTo>
                    <a:pt x="0" y="114712"/>
                    <a:pt x="23706" y="87471"/>
                    <a:pt x="54821" y="81957"/>
                  </a:cubicBezTo>
                  <a:cubicBezTo>
                    <a:pt x="66082" y="34692"/>
                    <a:pt x="108500" y="0"/>
                    <a:pt x="158834" y="0"/>
                  </a:cubicBezTo>
                  <a:cubicBezTo>
                    <a:pt x="193749" y="0"/>
                    <a:pt x="225710" y="16679"/>
                    <a:pt x="245607" y="44428"/>
                  </a:cubicBezTo>
                  <a:cubicBezTo>
                    <a:pt x="249004" y="44005"/>
                    <a:pt x="252412" y="43793"/>
                    <a:pt x="255841" y="43793"/>
                  </a:cubicBezTo>
                  <a:cubicBezTo>
                    <a:pt x="302715" y="43793"/>
                    <a:pt x="340867" y="81946"/>
                    <a:pt x="340867" y="128820"/>
                  </a:cubicBezTo>
                  <a:cubicBezTo>
                    <a:pt x="340867" y="175704"/>
                    <a:pt x="302715" y="213857"/>
                    <a:pt x="255841" y="213857"/>
                  </a:cubicBezTo>
                  <a:close/>
                  <a:moveTo>
                    <a:pt x="66463" y="123264"/>
                  </a:moveTo>
                  <a:cubicBezTo>
                    <a:pt x="53149" y="123264"/>
                    <a:pt x="42333" y="134080"/>
                    <a:pt x="42333" y="147383"/>
                  </a:cubicBezTo>
                  <a:cubicBezTo>
                    <a:pt x="42333" y="160697"/>
                    <a:pt x="53149" y="171524"/>
                    <a:pt x="66463" y="171524"/>
                  </a:cubicBezTo>
                  <a:lnTo>
                    <a:pt x="255841" y="171524"/>
                  </a:lnTo>
                  <a:cubicBezTo>
                    <a:pt x="279378" y="171524"/>
                    <a:pt x="298534" y="152368"/>
                    <a:pt x="298534" y="128820"/>
                  </a:cubicBezTo>
                  <a:cubicBezTo>
                    <a:pt x="298534" y="105282"/>
                    <a:pt x="279378" y="86127"/>
                    <a:pt x="255841" y="86127"/>
                  </a:cubicBezTo>
                  <a:cubicBezTo>
                    <a:pt x="251280" y="86127"/>
                    <a:pt x="246676" y="86889"/>
                    <a:pt x="242178" y="88413"/>
                  </a:cubicBezTo>
                  <a:lnTo>
                    <a:pt x="224789" y="94265"/>
                  </a:lnTo>
                  <a:lnTo>
                    <a:pt x="216524" y="77882"/>
                  </a:lnTo>
                  <a:cubicBezTo>
                    <a:pt x="205464" y="55954"/>
                    <a:pt x="183356" y="42333"/>
                    <a:pt x="158834" y="42333"/>
                  </a:cubicBezTo>
                  <a:cubicBezTo>
                    <a:pt x="124343" y="42333"/>
                    <a:pt x="96001" y="69278"/>
                    <a:pt x="94318" y="103684"/>
                  </a:cubicBezTo>
                  <a:lnTo>
                    <a:pt x="93154" y="127063"/>
                  </a:lnTo>
                  <a:lnTo>
                    <a:pt x="70008" y="123570"/>
                  </a:lnTo>
                  <a:cubicBezTo>
                    <a:pt x="68855" y="123401"/>
                    <a:pt x="67669" y="123264"/>
                    <a:pt x="66463" y="123264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txBody>
            <a:bodyPr spcFirstLastPara="1" wrap="square" lIns="68650" tIns="34325" rIns="68650" bIns="34325" anchor="ctr" anchorCtr="0">
              <a:noAutofit/>
            </a:bodyPr>
            <a:lstStyle/>
            <a:p>
              <a:pPr marL="0" marR="0" lvl="0" indent="0" algn="ct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9091805B-67E7-429E-A14C-448572DA2248}"/>
              </a:ext>
            </a:extLst>
          </p:cNvPr>
          <p:cNvSpPr txBox="1"/>
          <p:nvPr userDrawn="1"/>
        </p:nvSpPr>
        <p:spPr>
          <a:xfrm>
            <a:off x="9651537" y="6415315"/>
            <a:ext cx="16050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2"/>
                </a:solidFill>
              </a:rPr>
              <a:t>FeistyForwarders_0968120672</a:t>
            </a:r>
          </a:p>
        </p:txBody>
      </p:sp>
    </p:spTree>
    <p:extLst>
      <p:ext uri="{BB962C8B-B14F-4D97-AF65-F5344CB8AC3E}">
        <p14:creationId xmlns:p14="http://schemas.microsoft.com/office/powerpoint/2010/main" val="503532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853774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54" r:id="rId1"/>
    <p:sldLayoutId id="2147483667" r:id="rId2"/>
    <p:sldLayoutId id="2147483660" r:id="rId3"/>
    <p:sldLayoutId id="2147483661" r:id="rId4"/>
  </p:sldLayoutIdLst>
  <p:transition spd="slow">
    <p:fade thruBlk="1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F293CC7-4AA3-4263-86BF-82B2BF7B45D0}"/>
              </a:ext>
            </a:extLst>
          </p:cNvPr>
          <p:cNvSpPr txBox="1"/>
          <p:nvPr/>
        </p:nvSpPr>
        <p:spPr>
          <a:xfrm>
            <a:off x="217714" y="0"/>
            <a:ext cx="22557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5400" dirty="0">
                <a:solidFill>
                  <a:schemeClr val="accent2"/>
                </a:solidFill>
                <a:latin typeface="+mj-lt"/>
              </a:rPr>
              <a:t>BÀI 10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E5910A4-4648-45A7-A1E5-287DDCC00F12}"/>
              </a:ext>
            </a:extLst>
          </p:cNvPr>
          <p:cNvSpPr txBox="1"/>
          <p:nvPr/>
        </p:nvSpPr>
        <p:spPr>
          <a:xfrm>
            <a:off x="596899" y="1262743"/>
            <a:ext cx="478971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6600" dirty="0">
                <a:solidFill>
                  <a:srgbClr val="002060"/>
                </a:solidFill>
                <a:latin typeface="+mj-lt"/>
              </a:rPr>
              <a:t>KIỀM CHẾ CẢM XÚC TIÊU CỰC</a:t>
            </a:r>
          </a:p>
        </p:txBody>
      </p:sp>
    </p:spTree>
    <p:extLst>
      <p:ext uri="{BB962C8B-B14F-4D97-AF65-F5344CB8AC3E}">
        <p14:creationId xmlns:p14="http://schemas.microsoft.com/office/powerpoint/2010/main" val="1426881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428A1BE0-E469-4869-8417-DE9B9EC6F2B4}"/>
              </a:ext>
            </a:extLst>
          </p:cNvPr>
          <p:cNvGrpSpPr/>
          <p:nvPr/>
        </p:nvGrpSpPr>
        <p:grpSpPr>
          <a:xfrm>
            <a:off x="537988" y="259719"/>
            <a:ext cx="2677424" cy="1274454"/>
            <a:chOff x="479771" y="4186500"/>
            <a:chExt cx="2677424" cy="1274454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8A137115-0E6C-4EB8-9AFF-E91DFB9C91F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  <a14:imgEffect>
                        <a14:saturation sat="2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479771" y="4186500"/>
              <a:ext cx="2677424" cy="1274454"/>
            </a:xfrm>
            <a:prstGeom prst="rect">
              <a:avLst/>
            </a:prstGeom>
          </p:spPr>
        </p:pic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99733AAB-E5E3-46A1-9F4E-0452DF37F2DF}"/>
                </a:ext>
              </a:extLst>
            </p:cNvPr>
            <p:cNvSpPr txBox="1"/>
            <p:nvPr/>
          </p:nvSpPr>
          <p:spPr>
            <a:xfrm>
              <a:off x="1148949" y="4550361"/>
              <a:ext cx="179728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sz="2800" b="1" dirty="0">
                  <a:solidFill>
                    <a:schemeClr val="accent2"/>
                  </a:solidFill>
                  <a:latin typeface="+mj-lt"/>
                </a:rPr>
                <a:t>VẬN DỤNG</a:t>
              </a: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914F83CF-2475-CC43-A670-4B855B5684FD}"/>
              </a:ext>
            </a:extLst>
          </p:cNvPr>
          <p:cNvSpPr txBox="1"/>
          <p:nvPr/>
        </p:nvSpPr>
        <p:spPr>
          <a:xfrm>
            <a:off x="685800" y="1425383"/>
            <a:ext cx="10729913" cy="50753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VN" sz="2800" dirty="0"/>
              <a:t> </a:t>
            </a:r>
            <a:r>
              <a:rPr lang="en-VN" sz="2800" dirty="0">
                <a:solidFill>
                  <a:srgbClr val="002060"/>
                </a:solidFill>
              </a:rPr>
              <a:t>Chia sẻ những cảm xúc tiêu cực mà em đã gặp và cách em kiềm chế những cảm xúc đó.</a:t>
            </a:r>
          </a:p>
          <a:p>
            <a:pPr marL="285750" indent="-2857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VN" sz="2800" dirty="0"/>
              <a:t> </a:t>
            </a:r>
            <a:r>
              <a:rPr lang="en-VN" sz="2800" dirty="0">
                <a:solidFill>
                  <a:srgbClr val="002060"/>
                </a:solidFill>
              </a:rPr>
              <a:t>Em hãy thực hiện những hành động sau đây khi tức giận, mệt mỏi, lo lắng, căng thẳng:</a:t>
            </a:r>
          </a:p>
          <a:p>
            <a:pPr marL="342900" indent="558800" algn="just">
              <a:lnSpc>
                <a:spcPct val="130000"/>
              </a:lnSpc>
              <a:buFont typeface="Wingdings" pitchFamily="2" charset="2"/>
              <a:buChar char="ü"/>
            </a:pPr>
            <a:r>
              <a:rPr lang="en-VN" sz="2800" dirty="0">
                <a:solidFill>
                  <a:srgbClr val="002060"/>
                </a:solidFill>
              </a:rPr>
              <a:t>Hít thở sâu;</a:t>
            </a:r>
          </a:p>
          <a:p>
            <a:pPr marL="342900" indent="558800" algn="just">
              <a:lnSpc>
                <a:spcPct val="130000"/>
              </a:lnSpc>
              <a:buFont typeface="Wingdings" pitchFamily="2" charset="2"/>
              <a:buChar char="ü"/>
            </a:pPr>
            <a:r>
              <a:rPr lang="en-VN" sz="2800" dirty="0">
                <a:solidFill>
                  <a:srgbClr val="002060"/>
                </a:solidFill>
              </a:rPr>
              <a:t>Đếm chậm rãi từ 1 đến 10;</a:t>
            </a:r>
          </a:p>
          <a:p>
            <a:pPr marL="342900" indent="558800" algn="just">
              <a:lnSpc>
                <a:spcPct val="130000"/>
              </a:lnSpc>
              <a:buFont typeface="Wingdings" pitchFamily="2" charset="2"/>
              <a:buChar char="ü"/>
            </a:pPr>
            <a:r>
              <a:rPr lang="en-VN" sz="2800" dirty="0">
                <a:solidFill>
                  <a:srgbClr val="002060"/>
                </a:solidFill>
              </a:rPr>
              <a:t>Nghe nhạc nhẹ;</a:t>
            </a:r>
          </a:p>
          <a:p>
            <a:pPr marL="342900" indent="558800" algn="just">
              <a:lnSpc>
                <a:spcPct val="130000"/>
              </a:lnSpc>
              <a:buFont typeface="Wingdings" pitchFamily="2" charset="2"/>
              <a:buChar char="ü"/>
            </a:pPr>
            <a:r>
              <a:rPr lang="en-VN" sz="2800" dirty="0">
                <a:solidFill>
                  <a:srgbClr val="002060"/>
                </a:solidFill>
              </a:rPr>
              <a:t>Đi dạo;</a:t>
            </a:r>
          </a:p>
          <a:p>
            <a:pPr marL="342900" indent="558800" algn="just">
              <a:lnSpc>
                <a:spcPct val="130000"/>
              </a:lnSpc>
              <a:buFont typeface="Wingdings" pitchFamily="2" charset="2"/>
              <a:buChar char="ü"/>
            </a:pPr>
            <a:r>
              <a:rPr lang="en-VN" sz="2800" dirty="0">
                <a:solidFill>
                  <a:srgbClr val="002060"/>
                </a:solidFill>
              </a:rPr>
              <a:t>Trò chuyện với người thân.</a:t>
            </a:r>
          </a:p>
        </p:txBody>
      </p:sp>
    </p:spTree>
    <p:extLst>
      <p:ext uri="{BB962C8B-B14F-4D97-AF65-F5344CB8AC3E}">
        <p14:creationId xmlns:p14="http://schemas.microsoft.com/office/powerpoint/2010/main" val="923987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95A2960-0D0D-E743-B6E2-F956016A9E4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2539" r="9648"/>
          <a:stretch/>
        </p:blipFill>
        <p:spPr>
          <a:xfrm>
            <a:off x="3185253" y="2414588"/>
            <a:ext cx="8643890" cy="3796838"/>
          </a:xfrm>
          <a:prstGeom prst="rect">
            <a:avLst/>
          </a:prstGeom>
        </p:spPr>
      </p:pic>
      <p:pic>
        <p:nvPicPr>
          <p:cNvPr id="4" name="Picture 2" descr="Cute children playing at pencil house Premium Vector">
            <a:extLst>
              <a:ext uri="{FF2B5EF4-FFF2-40B4-BE49-F238E27FC236}">
                <a16:creationId xmlns:a16="http://schemas.microsoft.com/office/drawing/2014/main" id="{22EA5111-4BB0-451D-B093-72EC1A40CB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857" y="448330"/>
            <a:ext cx="4644572" cy="5905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0169792"/>
      </p:ext>
    </p:extLst>
  </p:cSld>
  <p:clrMapOvr>
    <a:masterClrMapping/>
  </p:clrMapOvr>
</p:sld>
</file>

<file path=ppt/theme/theme1.xml><?xml version="1.0" encoding="utf-8"?>
<a:theme xmlns:a="http://schemas.openxmlformats.org/drawingml/2006/main" name="Cute Sticker by Slidesgo">
  <a:themeElements>
    <a:clrScheme name="Simple Light">
      <a:dk1>
        <a:srgbClr val="EA4F46"/>
      </a:dk1>
      <a:lt1>
        <a:srgbClr val="F7D538"/>
      </a:lt1>
      <a:dk2>
        <a:srgbClr val="472C18"/>
      </a:dk2>
      <a:lt2>
        <a:srgbClr val="B2DEEE"/>
      </a:lt2>
      <a:accent1>
        <a:srgbClr val="A2CF9D"/>
      </a:accent1>
      <a:accent2>
        <a:srgbClr val="FFFFFF"/>
      </a:accent2>
      <a:accent3>
        <a:srgbClr val="EF786D"/>
      </a:accent3>
      <a:accent4>
        <a:srgbClr val="7A4934"/>
      </a:accent4>
      <a:accent5>
        <a:srgbClr val="D43733"/>
      </a:accent5>
      <a:accent6>
        <a:srgbClr val="D3AC09"/>
      </a:accent6>
      <a:hlink>
        <a:srgbClr val="F7D538"/>
      </a:hlink>
      <a:folHlink>
        <a:srgbClr val="0097A7"/>
      </a:folHlink>
    </a:clrScheme>
    <a:fontScheme name="Custom 4">
      <a:majorFont>
        <a:latin typeface="UTM Cookie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1519</TotalTime>
  <Words>80</Words>
  <Application>Microsoft Office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UTM Cookies</vt:lpstr>
      <vt:lpstr>Wingdings</vt:lpstr>
      <vt:lpstr>Cute Sticker by Slidesgo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Phạm Thanh Hằng (ADAS – GV)</dc:creator>
  <cp:lastModifiedBy>ANH KHOA</cp:lastModifiedBy>
  <cp:revision>115</cp:revision>
  <dcterms:created xsi:type="dcterms:W3CDTF">2021-06-11T02:39:36Z</dcterms:created>
  <dcterms:modified xsi:type="dcterms:W3CDTF">2024-02-21T06:53:50Z</dcterms:modified>
</cp:coreProperties>
</file>