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98" r:id="rId3"/>
    <p:sldId id="316" r:id="rId4"/>
    <p:sldId id="317" r:id="rId5"/>
    <p:sldId id="311" r:id="rId6"/>
    <p:sldId id="312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5" d="100"/>
          <a:sy n="65" d="100"/>
        </p:scale>
        <p:origin x="8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Lũy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7885" y="312479"/>
            <a:ext cx="609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       </a:t>
            </a:r>
            <a:r>
              <a:rPr lang="vi-VN" sz="2800" dirty="0" smtClean="0">
                <a:solidFill>
                  <a:srgbClr val="000000"/>
                </a:solidFill>
                <a:latin typeface="HP001 4 hàng" panose="020B0603050302020204" pitchFamily="34" charset="0"/>
              </a:rPr>
              <a:t>Lũy tre</a:t>
            </a:r>
            <a:endParaRPr lang="vi-VN" sz="2800" dirty="0">
              <a:solidFill>
                <a:srgbClr val="000000"/>
              </a:solidFill>
              <a:latin typeface="HP001 4 hàng" panose="020B0603050302020204" pitchFamily="34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Mỗi sớm mai thức dậy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Luỹ tre xanh rì rào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Ngọn tre cong gọng vó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Kéo mặt trời lên cao.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Những trưa đồng đầy nắng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Trâu năm nhai bóng râm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Tre bần thần nhớ gió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Chợt về đầy tiếng chim.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Mặt trời xuống núi ngủ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Tre nâng vầng trăng lên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Sao, sao treo đầy cành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HP001 4 hàng" panose="020B0603050302020204" pitchFamily="34" charset="0"/>
              </a:rPr>
              <a:t>Suốt đêm dài thắp sáng.</a:t>
            </a:r>
          </a:p>
          <a:p>
            <a:endParaRPr lang="en-US" sz="28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tên đầu bài và đầu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874" y="566798"/>
            <a:ext cx="106142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Chọn </a:t>
            </a:r>
            <a:r>
              <a:rPr lang="vi-VN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hoặc </a:t>
            </a:r>
            <a:r>
              <a:rPr lang="vi-VN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thay cho ô vuông</a:t>
            </a:r>
            <a:r>
              <a:rPr lang="vi-V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chạy h□` </a:t>
            </a:r>
            <a:r>
              <a:rPr lang="vi-VN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ar-AE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ٜ 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sân bóng</a:t>
            </a:r>
            <a:r>
              <a:rPr lang="vi-VN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trường tổ chức họp phụ h□ vào Chủ nhật.</a:t>
            </a:r>
          </a:p>
          <a:p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9645" y="575149"/>
            <a:ext cx="10996332" cy="65247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3: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Chọn l hoặc n thay cho ô vuông</a:t>
            </a:r>
          </a:p>
          <a:p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hạt mưa li ti</a:t>
            </a:r>
          </a:p>
          <a:p>
            <a:pPr algn="ctr"/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Dịu </a:t>
            </a:r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dàng và mềm mại</a:t>
            </a:r>
          </a:p>
          <a:p>
            <a:pPr algn="ctr"/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 mùa xuân ở □ại</a:t>
            </a:r>
          </a:p>
          <a:p>
            <a:pPr algn="ctr"/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32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mắt chồi xanh □on.</a:t>
            </a:r>
          </a:p>
          <a:p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vi-VN" sz="32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 Nguyễn Lãm Thắng)</a:t>
            </a:r>
          </a:p>
          <a:p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7151" y="5825404"/>
            <a:ext cx="12211050" cy="1104900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196</Words>
  <Application>Microsoft Office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ANH KHOA</cp:lastModifiedBy>
  <cp:revision>160</cp:revision>
  <dcterms:created xsi:type="dcterms:W3CDTF">2021-06-02T14:23:54Z</dcterms:created>
  <dcterms:modified xsi:type="dcterms:W3CDTF">2024-02-21T08:26:06Z</dcterms:modified>
</cp:coreProperties>
</file>