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</p:sldMasterIdLst>
  <p:sldIdLst>
    <p:sldId id="257" r:id="rId5"/>
    <p:sldId id="258" r:id="rId6"/>
    <p:sldId id="283" r:id="rId7"/>
    <p:sldId id="284" r:id="rId8"/>
    <p:sldId id="290" r:id="rId9"/>
    <p:sldId id="292" r:id="rId10"/>
    <p:sldId id="293" r:id="rId11"/>
    <p:sldId id="294" r:id="rId12"/>
    <p:sldId id="295" r:id="rId13"/>
    <p:sldId id="296" r:id="rId14"/>
    <p:sldId id="297" r:id="rId15"/>
    <p:sldId id="300" r:id="rId16"/>
    <p:sldId id="311" r:id="rId17"/>
    <p:sldId id="303" r:id="rId18"/>
    <p:sldId id="298" r:id="rId19"/>
    <p:sldId id="299" r:id="rId20"/>
    <p:sldId id="304" r:id="rId21"/>
    <p:sldId id="307" r:id="rId22"/>
    <p:sldId id="312" r:id="rId23"/>
    <p:sldId id="309" r:id="rId24"/>
    <p:sldId id="310" r:id="rId25"/>
    <p:sldId id="305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A7D971"/>
    <a:srgbClr val="A7FBA9"/>
    <a:srgbClr val="B9FFA3"/>
    <a:srgbClr val="99FF79"/>
    <a:srgbClr val="FFCC66"/>
    <a:srgbClr val="FF9933"/>
    <a:srgbClr val="B4FF8F"/>
    <a:srgbClr val="A6FF79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F107A1-8D91-4F19-8C49-3616B592E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5ACFFC1-611E-4B78-9162-46F466329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AB175A-07F1-4297-ACF1-D9DC0EC7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2C74A8-842A-4263-873D-918409CF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4A18E6-F756-4288-A996-D7F1D267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951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9DE8A-3A0F-4F7A-953A-23507EE15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1BEE3A-7B59-46C0-9357-694C52185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55DD2F-95C6-4580-8581-3EA96789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FEF092-3032-4049-AAE8-FF57A1DA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F7BAE-3857-46FC-A5E9-CACC6C34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490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02AFA98-C266-4F5A-919A-799BB9E38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807F23-8D0D-46A4-B687-4D043BB4E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74936E-FCBA-40F2-A47B-8B2CBCC1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724377-CA2C-455F-872F-63E2F66C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36901D-ACDF-4B9D-BF2B-88F8B503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777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F107A1-8D91-4F19-8C49-3616B592E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5ACFFC1-611E-4B78-9162-46F466329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AB175A-07F1-4297-ACF1-D9DC0EC7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2C74A8-842A-4263-873D-918409CF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4A18E6-F756-4288-A996-D7F1D267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935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5709EF-388F-42F3-BCA4-0C8439032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55D42C-7E1F-4180-9E41-898FD8505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B2A40C-D188-4DA0-AEE4-F32A905D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CA09B3-3A55-49A9-9191-CB3FB994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C4C1DA-9F32-4137-BA2B-18552A8F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358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2F4DF-40BB-4832-BECE-F154C715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8E074-A62F-475E-98A8-CE1F211DD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82FF87-AA61-4D74-B97D-673B85EE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877B29-92EB-4B99-AD19-079E52E4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DC316-540A-4C83-A2D8-C3F66794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788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50D36-0054-4E40-BD96-5364A9A9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571F7E-3849-4064-9E62-ED725083B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BD8539-397B-42FD-9CA4-167198661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D0CF47C-1C76-49C9-9614-CD7D909E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2B2ED9-6094-41B2-BBFF-C544F6CB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886DAF-CEAC-4172-8B6C-DA041676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354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41265F-4091-446E-BDB0-4208830A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DBF47C-0158-494B-B350-3F6FD25D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3C2D9D-7C87-412A-84CF-14D17B316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EEE5E4-AE99-4A13-A5F1-0E8EE8070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CEC5CD-EA10-4128-9595-82E6D5BE2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47A6FA6-15D9-4741-972D-9C091BF9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DCA3FAB-54E3-4CCE-B6CE-C6AE9586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CF2D57D-CAB8-435D-886D-0BED4E92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532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AC592-FA39-411C-90BA-67D8B14E7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0F914B-3E1C-4C30-9CDF-96416EE2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750ACF-6704-4D0B-9668-9357A8B5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66C6CE5-9C6B-4A13-BD8A-16CDBC15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469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7709E7-2271-43BC-9564-A1F48E7C4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AEF4015-435E-41A2-8984-0DD6CCD0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64DF8B-2BA4-43EB-8A8E-E1C321FB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858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431A48-6793-4E63-AEF6-54A180A7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A8B90D-E6C5-40E0-9376-67F934488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DA1D69-5472-4D75-BE14-5C60040AE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5DA09B-BDF7-41E6-86F9-A202825F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0C52FF-7D77-4057-8F9E-871E9D8D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012A79-B940-487C-8447-F9818CC1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323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5709EF-388F-42F3-BCA4-0C8439032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55D42C-7E1F-4180-9E41-898FD8505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B2A40C-D188-4DA0-AEE4-F32A905D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CA09B3-3A55-49A9-9191-CB3FB994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C4C1DA-9F32-4137-BA2B-18552A8F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80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75E5E0-F37C-4745-937F-5A150264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DC66DB-B336-41F5-BC7E-5BD01E5D0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8A8DAB-02C2-4C41-A5A6-7279DF524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B2E867-D917-40C6-B755-F9AB3F88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5100C9-0EEA-409A-A888-CE14C9B9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CDBE3A-5D71-4168-8A86-566154C4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426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9DE8A-3A0F-4F7A-953A-23507EE15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1BEE3A-7B59-46C0-9357-694C52185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55DD2F-95C6-4580-8581-3EA96789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FEF092-3032-4049-AAE8-FF57A1DA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F7BAE-3857-46FC-A5E9-CACC6C34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417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02AFA98-C266-4F5A-919A-799BB9E38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807F23-8D0D-46A4-B687-4D043BB4E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74936E-FCBA-40F2-A47B-8B2CBCC1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724377-CA2C-455F-872F-63E2F66C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36901D-ACDF-4B9D-BF2B-88F8B503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195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F107A1-8D91-4F19-8C49-3616B592E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5ACFFC1-611E-4B78-9162-46F466329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AB175A-07F1-4297-ACF1-D9DC0EC7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2C74A8-842A-4263-873D-918409CF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4A18E6-F756-4288-A996-D7F1D267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766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5709EF-388F-42F3-BCA4-0C8439032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55D42C-7E1F-4180-9E41-898FD8505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B2A40C-D188-4DA0-AEE4-F32A905D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CA09B3-3A55-49A9-9191-CB3FB994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C4C1DA-9F32-4137-BA2B-18552A8F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936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2F4DF-40BB-4832-BECE-F154C715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8E074-A62F-475E-98A8-CE1F211DD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82FF87-AA61-4D74-B97D-673B85EE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877B29-92EB-4B99-AD19-079E52E4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DC316-540A-4C83-A2D8-C3F66794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38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50D36-0054-4E40-BD96-5364A9A9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571F7E-3849-4064-9E62-ED725083B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BD8539-397B-42FD-9CA4-167198661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D0CF47C-1C76-49C9-9614-CD7D909E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2B2ED9-6094-41B2-BBFF-C544F6CB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886DAF-CEAC-4172-8B6C-DA041676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3795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41265F-4091-446E-BDB0-4208830A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DBF47C-0158-494B-B350-3F6FD25D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3C2D9D-7C87-412A-84CF-14D17B316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EEE5E4-AE99-4A13-A5F1-0E8EE8070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CEC5CD-EA10-4128-9595-82E6D5BE2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47A6FA6-15D9-4741-972D-9C091BF9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DCA3FAB-54E3-4CCE-B6CE-C6AE9586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CF2D57D-CAB8-435D-886D-0BED4E92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244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AC592-FA39-411C-90BA-67D8B14E7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0F914B-3E1C-4C30-9CDF-96416EE2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750ACF-6704-4D0B-9668-9357A8B5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66C6CE5-9C6B-4A13-BD8A-16CDBC15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67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7709E7-2271-43BC-9564-A1F48E7C4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AEF4015-435E-41A2-8984-0DD6CCD0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64DF8B-2BA4-43EB-8A8E-E1C321FB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84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2F4DF-40BB-4832-BECE-F154C715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8E074-A62F-475E-98A8-CE1F211DD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82FF87-AA61-4D74-B97D-673B85EE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877B29-92EB-4B99-AD19-079E52E4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DC316-540A-4C83-A2D8-C3F66794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407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431A48-6793-4E63-AEF6-54A180A7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A8B90D-E6C5-40E0-9376-67F934488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DA1D69-5472-4D75-BE14-5C60040AE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5DA09B-BDF7-41E6-86F9-A202825F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0C52FF-7D77-4057-8F9E-871E9D8D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012A79-B940-487C-8447-F9818CC1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124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75E5E0-F37C-4745-937F-5A150264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DC66DB-B336-41F5-BC7E-5BD01E5D0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8A8DAB-02C2-4C41-A5A6-7279DF524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B2E867-D917-40C6-B755-F9AB3F88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5100C9-0EEA-409A-A888-CE14C9B9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CDBE3A-5D71-4168-8A86-566154C4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646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9DE8A-3A0F-4F7A-953A-23507EE15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1BEE3A-7B59-46C0-9357-694C52185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55DD2F-95C6-4580-8581-3EA96789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FEF092-3032-4049-AAE8-FF57A1DA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F7BAE-3857-46FC-A5E9-CACC6C34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9983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02AFA98-C266-4F5A-919A-799BB9E38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807F23-8D0D-46A4-B687-4D043BB4E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74936E-FCBA-40F2-A47B-8B2CBCC1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724377-CA2C-455F-872F-63E2F66C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36901D-ACDF-4B9D-BF2B-88F8B503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8562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F107A1-8D91-4F19-8C49-3616B592E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5ACFFC1-611E-4B78-9162-46F466329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AB175A-07F1-4297-ACF1-D9DC0EC72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2C74A8-842A-4263-873D-918409CF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4A18E6-F756-4288-A996-D7F1D267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1E1870-0DB3-4C5B-8F1A-B10C215EEF89}"/>
              </a:ext>
            </a:extLst>
          </p:cNvPr>
          <p:cNvSpPr/>
          <p:nvPr userDrawn="1"/>
        </p:nvSpPr>
        <p:spPr>
          <a:xfrm>
            <a:off x="348343" y="377371"/>
            <a:ext cx="11480800" cy="61830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8431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5709EF-388F-42F3-BCA4-0C8439032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55D42C-7E1F-4180-9E41-898FD8505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B2A40C-D188-4DA0-AEE4-F32A905D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CA09B3-3A55-49A9-9191-CB3FB9946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C4C1DA-9F32-4137-BA2B-18552A8F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0667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B2F4DF-40BB-4832-BECE-F154C7151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18E074-A62F-475E-98A8-CE1F211DD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82FF87-AA61-4D74-B97D-673B85EEE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B877B29-92EB-4B99-AD19-079E52E40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DC316-540A-4C83-A2D8-C3F66794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6728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50D36-0054-4E40-BD96-5364A9A9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571F7E-3849-4064-9E62-ED725083B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BD8539-397B-42FD-9CA4-167198661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D0CF47C-1C76-49C9-9614-CD7D909E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2B2ED9-6094-41B2-BBFF-C544F6CB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886DAF-CEAC-4172-8B6C-DA041676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4781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41265F-4091-446E-BDB0-4208830A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DBF47C-0158-494B-B350-3F6FD25D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3C2D9D-7C87-412A-84CF-14D17B316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EEE5E4-AE99-4A13-A5F1-0E8EE8070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CEC5CD-EA10-4128-9595-82E6D5BE2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47A6FA6-15D9-4741-972D-9C091BF9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DCA3FAB-54E3-4CCE-B6CE-C6AE9586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CF2D57D-CAB8-435D-886D-0BED4E92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16402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AC592-FA39-411C-90BA-67D8B14E7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0F914B-3E1C-4C30-9CDF-96416EE2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750ACF-6704-4D0B-9668-9357A8B5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66C6CE5-9C6B-4A13-BD8A-16CDBC15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6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50D36-0054-4E40-BD96-5364A9A9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571F7E-3849-4064-9E62-ED725083B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BD8539-397B-42FD-9CA4-167198661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D0CF47C-1C76-49C9-9614-CD7D909EE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2B2ED9-6094-41B2-BBFF-C544F6CB8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886DAF-CEAC-4172-8B6C-DA041676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2304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7709E7-2271-43BC-9564-A1F48E7C4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AEF4015-435E-41A2-8984-0DD6CCD0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64DF8B-2BA4-43EB-8A8E-E1C321FB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266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431A48-6793-4E63-AEF6-54A180A7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A8B90D-E6C5-40E0-9376-67F934488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DA1D69-5472-4D75-BE14-5C60040AE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5DA09B-BDF7-41E6-86F9-A202825F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0C52FF-7D77-4057-8F9E-871E9D8D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012A79-B940-487C-8447-F9818CC1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0138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75E5E0-F37C-4745-937F-5A150264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DC66DB-B336-41F5-BC7E-5BD01E5D0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8A8DAB-02C2-4C41-A5A6-7279DF524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B2E867-D917-40C6-B755-F9AB3F88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5100C9-0EEA-409A-A888-CE14C9B9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CDBE3A-5D71-4168-8A86-566154C4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152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9DE8A-3A0F-4F7A-953A-23507EE15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1BEE3A-7B59-46C0-9357-694C52185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55DD2F-95C6-4580-8581-3EA967896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FEF092-3032-4049-AAE8-FF57A1DA1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F7BAE-3857-46FC-A5E9-CACC6C34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6619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02AFA98-C266-4F5A-919A-799BB9E38E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807F23-8D0D-46A4-B687-4D043BB4E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74936E-FCBA-40F2-A47B-8B2CBCC14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724377-CA2C-455F-872F-63E2F66C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936901D-ACDF-4B9D-BF2B-88F8B5031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496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41265F-4091-446E-BDB0-4208830A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DBF47C-0158-494B-B350-3F6FD25D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3C2D9D-7C87-412A-84CF-14D17B316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EEE5E4-AE99-4A13-A5F1-0E8EE80709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CEC5CD-EA10-4128-9595-82E6D5BE2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47A6FA6-15D9-4741-972D-9C091BF9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DCA3FAB-54E3-4CCE-B6CE-C6AE9586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CF2D57D-CAB8-435D-886D-0BED4E92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529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AC592-FA39-411C-90BA-67D8B14E7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0F914B-3E1C-4C30-9CDF-96416EE2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750ACF-6704-4D0B-9668-9357A8B5B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66C6CE5-9C6B-4A13-BD8A-16CDBC157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054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7709E7-2271-43BC-9564-A1F48E7C4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AEF4015-435E-41A2-8984-0DD6CCD0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64DF8B-2BA4-43EB-8A8E-E1C321FB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995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431A48-6793-4E63-AEF6-54A180A7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A8B90D-E6C5-40E0-9376-67F934488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DA1D69-5472-4D75-BE14-5C60040AE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5DA09B-BDF7-41E6-86F9-A202825F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0C52FF-7D77-4057-8F9E-871E9D8D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012A79-B940-487C-8447-F9818CC1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256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75E5E0-F37C-4745-937F-5A150264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DDC66DB-B336-41F5-BC7E-5BD01E5D0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8A8DAB-02C2-4C41-A5A6-7279DF524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B2E867-D917-40C6-B755-F9AB3F880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5100C9-0EEA-409A-A888-CE14C9B9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6CDBE3A-5D71-4168-8A86-566154C4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718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5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27CCB7-CD3B-4BB4-991D-4F964A48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CC64E1-0ACE-41C3-8185-927A1B3AC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810CD7-FC7E-4C1D-99C8-EE7290A77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47F46B-6964-4092-A2E7-C93F80C35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545A3B-FB15-4714-AC86-F53569E99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800380-FD1A-4826-A2D3-0319B2B10E3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6924" y="200787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ECB82B-209D-485A-9BE2-CFAF141720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8564CAA-558B-48B1-86DD-BE0CE08E981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1995" y="-12334095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FA7BD5E-A041-4E2F-84AC-E33E80B164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8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5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27CCB7-CD3B-4BB4-991D-4F964A48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CC64E1-0ACE-41C3-8185-927A1B3AC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810CD7-FC7E-4C1D-99C8-EE7290A77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47F46B-6964-4092-A2E7-C93F80C35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545A3B-FB15-4714-AC86-F53569E99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800380-FD1A-4826-A2D3-0319B2B10E3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6924" y="200787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ECB82B-209D-485A-9BE2-CFAF141720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8564CAA-558B-48B1-86DD-BE0CE08E981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1995" y="-12334095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FA7BD5E-A041-4E2F-84AC-E33E80B164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3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5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27CCB7-CD3B-4BB4-991D-4F964A48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CC64E1-0ACE-41C3-8185-927A1B3AC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810CD7-FC7E-4C1D-99C8-EE7290A77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47F46B-6964-4092-A2E7-C93F80C35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545A3B-FB15-4714-AC86-F53569E99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800380-FD1A-4826-A2D3-0319B2B10E3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6924" y="20078700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ECB82B-209D-485A-9BE2-CFAF141720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8564CAA-558B-48B1-86DD-BE0CE08E981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1995" y="-12334095"/>
            <a:ext cx="1881378" cy="1625303"/>
          </a:xfrm>
          <a:prstGeom prst="rect">
            <a:avLst/>
          </a:prstGeom>
        </p:spPr>
      </p:pic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FA7BD5E-A041-4E2F-84AC-E33E80B164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25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5B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27CCB7-CD3B-4BB4-991D-4F964A48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CC64E1-0ACE-41C3-8185-927A1B3AC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810CD7-FC7E-4C1D-99C8-EE7290A77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666F3-27B8-41CD-B032-F2C458595DFC}" type="datetimeFigureOut">
              <a:rPr lang="zh-CN" altLang="en-US" smtClean="0"/>
              <a:t>2024/2/23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47F46B-6964-4092-A2E7-C93F80C35E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545A3B-FB15-4714-AC86-F53569E99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9CB85-D729-470E-99D1-19FBDB44447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800380-FD1A-4826-A2D3-0319B2B10E3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6924" y="200787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E9C8CB7-D287-4F67-ADE4-F304498D213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" y="9301699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ECB82B-209D-485A-9BE2-CFAF141720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E8564CAA-558B-48B1-86DD-BE0CE08E981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1995" y="-12334095"/>
            <a:ext cx="1881378" cy="1625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C967ED-AA66-4E5F-BECD-51991D3CAE0D}"/>
              </a:ext>
            </a:extLst>
          </p:cNvPr>
          <p:cNvSpPr txBox="1"/>
          <p:nvPr userDrawn="1"/>
        </p:nvSpPr>
        <p:spPr>
          <a:xfrm>
            <a:off x="1991475" y="975712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FA7BD5E-A041-4E2F-84AC-E33E80B164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2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D2625F-5A7A-46BC-A703-877A3230A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53376" y="2028375"/>
            <a:ext cx="6293937" cy="1779798"/>
            <a:chOff x="2343023" y="1875976"/>
            <a:chExt cx="6293937" cy="1779798"/>
          </a:xfrm>
        </p:grpSpPr>
        <p:sp>
          <p:nvSpPr>
            <p:cNvPr id="15" name="TextBox 14"/>
            <p:cNvSpPr txBox="1"/>
            <p:nvPr/>
          </p:nvSpPr>
          <p:spPr>
            <a:xfrm rot="20966102">
              <a:off x="2423888" y="1901448"/>
              <a:ext cx="601609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  <a:ea typeface="+mn-ea"/>
                  <a:cs typeface="+mn-cs"/>
                </a:rPr>
                <a:t>BÀI 12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prstClr val="black"/>
                  </a:solidFill>
                  <a:latin typeface="UTM Staccato " panose="02040603050506020204" pitchFamily="18" charset="0"/>
                </a:rPr>
                <a:t>BỜ TRE ĐÓN KHÁCH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20966102">
              <a:off x="2343023" y="1875976"/>
              <a:ext cx="629393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+mn-ea"/>
                  <a:cs typeface="+mn-cs"/>
                </a:rPr>
                <a:t>BÀI 12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prstClr val="white"/>
                  </a:solidFill>
                  <a:latin typeface="UTM Staccato " panose="02040603050506020204" pitchFamily="18" charset="0"/>
                </a:rPr>
                <a:t>BỜ TRE ĐÓN KHÁCH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 rot="20508644">
            <a:off x="1608770" y="1344737"/>
            <a:ext cx="2525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&amp;S Signwriter" panose="02040603050506020204" pitchFamily="18" charset="0"/>
                <a:ea typeface="+mn-ea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&amp;S Signwriter" panose="02040603050506020204" pitchFamily="18" charset="0"/>
                <a:ea typeface="+mn-ea"/>
                <a:cs typeface="+mn-cs"/>
              </a:rPr>
              <a:t> 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&amp;S Signwriter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05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C5C773-4618-4DC2-9866-EB72AC24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" y="0"/>
            <a:ext cx="2023879" cy="156754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C8C8EBA-79C5-4297-B6EF-5338237E91CB}"/>
              </a:ext>
            </a:extLst>
          </p:cNvPr>
          <p:cNvSpPr/>
          <p:nvPr/>
        </p:nvSpPr>
        <p:spPr>
          <a:xfrm>
            <a:off x="3698462" y="1233491"/>
            <a:ext cx="551543" cy="508000"/>
          </a:xfrm>
          <a:prstGeom prst="ellipse">
            <a:avLst/>
          </a:prstGeom>
          <a:solidFill>
            <a:srgbClr val="FFFFFF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865E9C-209A-454A-AF73-B87AB2DF6004}"/>
              </a:ext>
            </a:extLst>
          </p:cNvPr>
          <p:cNvCxnSpPr>
            <a:cxnSpLocks/>
          </p:cNvCxnSpPr>
          <p:nvPr/>
        </p:nvCxnSpPr>
        <p:spPr>
          <a:xfrm>
            <a:off x="6096000" y="2472459"/>
            <a:ext cx="156754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12B479C-593E-4984-A6E9-3DFF95674E48}"/>
              </a:ext>
            </a:extLst>
          </p:cNvPr>
          <p:cNvSpPr txBox="1"/>
          <p:nvPr/>
        </p:nvSpPr>
        <p:spPr>
          <a:xfrm>
            <a:off x="777206" y="4791162"/>
            <a:ext cx="2490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764A13-3AD4-4D11-AC45-00520572D0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48045"/>
          <a:stretch/>
        </p:blipFill>
        <p:spPr>
          <a:xfrm>
            <a:off x="10177203" y="4621465"/>
            <a:ext cx="1666453" cy="1938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9F9255-3CA9-4C6D-9DFA-F6E526B1E0D1}"/>
              </a:ext>
            </a:extLst>
          </p:cNvPr>
          <p:cNvSpPr txBox="1"/>
          <p:nvPr/>
        </p:nvSpPr>
        <p:spPr>
          <a:xfrm>
            <a:off x="4566780" y="927306"/>
            <a:ext cx="4093029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“Ồ,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!”.</a:t>
            </a:r>
          </a:p>
        </p:txBody>
      </p:sp>
      <p:pic>
        <p:nvPicPr>
          <p:cNvPr id="3074" name="Picture 2" descr="Chim Cu Gáy Và 10+ Điều Thú Vị Không Thể Không Khám Phá - Thegioidongvat.Co">
            <a:extLst>
              <a:ext uri="{FF2B5EF4-FFF2-40B4-BE49-F238E27FC236}">
                <a16:creationId xmlns:a16="http://schemas.microsoft.com/office/drawing/2014/main" id="{830E4F44-7A5A-4E8C-9E9C-1E3C82471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122" y="4113465"/>
            <a:ext cx="4116534" cy="244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3CE081-18BE-4632-8060-5270573210D3}"/>
              </a:ext>
            </a:extLst>
          </p:cNvPr>
          <p:cNvSpPr txBox="1"/>
          <p:nvPr/>
        </p:nvSpPr>
        <p:spPr>
          <a:xfrm>
            <a:off x="2382609" y="4797172"/>
            <a:ext cx="54990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vót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6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C5C773-4618-4DC2-9866-EB72AC24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" y="0"/>
            <a:ext cx="2023879" cy="156754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C8C8EBA-79C5-4297-B6EF-5338237E91CB}"/>
              </a:ext>
            </a:extLst>
          </p:cNvPr>
          <p:cNvSpPr/>
          <p:nvPr/>
        </p:nvSpPr>
        <p:spPr>
          <a:xfrm>
            <a:off x="3511591" y="1190102"/>
            <a:ext cx="551543" cy="508000"/>
          </a:xfrm>
          <a:prstGeom prst="ellipse">
            <a:avLst/>
          </a:prstGeom>
          <a:solidFill>
            <a:srgbClr val="FFFFFF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764A13-3AD4-4D11-AC45-00520572D0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48045"/>
          <a:stretch/>
        </p:blipFill>
        <p:spPr>
          <a:xfrm>
            <a:off x="10177203" y="4621465"/>
            <a:ext cx="1666453" cy="1938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1AA636-750D-4F34-9CAD-ACC97AF56C20}"/>
              </a:ext>
            </a:extLst>
          </p:cNvPr>
          <p:cNvSpPr txBox="1"/>
          <p:nvPr/>
        </p:nvSpPr>
        <p:spPr>
          <a:xfrm>
            <a:off x="4276112" y="1001418"/>
            <a:ext cx="5792065" cy="3675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ộp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319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E2C1ED2-7759-4CE9-AA0D-EB4D0A03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2"/>
          <a:stretch/>
        </p:blipFill>
        <p:spPr>
          <a:xfrm>
            <a:off x="0" y="1847812"/>
            <a:ext cx="12207335" cy="59665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D22D761-DE87-4BDC-BCD0-424134A9C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94" b="6623"/>
          <a:stretch/>
        </p:blipFill>
        <p:spPr>
          <a:xfrm>
            <a:off x="0" y="0"/>
            <a:ext cx="1221686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11077" y="1847812"/>
            <a:ext cx="9569844" cy="1446550"/>
            <a:chOff x="157438" y="753913"/>
            <a:chExt cx="9569844" cy="1446550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7C08DD74-2F78-4E3D-885B-A52469D3D668}"/>
                </a:ext>
              </a:extLst>
            </p:cNvPr>
            <p:cNvSpPr txBox="1"/>
            <p:nvPr/>
          </p:nvSpPr>
          <p:spPr>
            <a:xfrm>
              <a:off x="157438" y="753913"/>
              <a:ext cx="939712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đọc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nhóm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endParaRPr>
            </a:p>
          </p:txBody>
        </p:sp>
        <p:sp>
          <p:nvSpPr>
            <p:cNvPr id="11" name="文本框 7"/>
            <p:cNvSpPr txBox="1"/>
            <p:nvPr/>
          </p:nvSpPr>
          <p:spPr>
            <a:xfrm>
              <a:off x="330159" y="753913"/>
              <a:ext cx="939712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đọc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nhóm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403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DF6A568-E4E4-4E1F-8E6E-3A9F8B517EF6}"/>
              </a:ext>
            </a:extLst>
          </p:cNvPr>
          <p:cNvSpPr/>
          <p:nvPr/>
        </p:nvSpPr>
        <p:spPr>
          <a:xfrm>
            <a:off x="348343" y="377371"/>
            <a:ext cx="11480800" cy="6183086"/>
          </a:xfrm>
          <a:prstGeom prst="roundRect">
            <a:avLst>
              <a:gd name="adj" fmla="val 0"/>
            </a:avLst>
          </a:prstGeom>
          <a:solidFill>
            <a:srgbClr val="FFE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19776" y="440925"/>
            <a:ext cx="7903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B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55B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TRE ĐÓN KHÁCH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55B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A0817-A788-40BA-9820-769A17C0F6F5}"/>
              </a:ext>
            </a:extLst>
          </p:cNvPr>
          <p:cNvSpPr txBox="1"/>
          <p:nvPr/>
        </p:nvSpPr>
        <p:spPr>
          <a:xfrm>
            <a:off x="2264229" y="1252820"/>
            <a:ext cx="38317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348CD6-1A68-406F-A8DE-A00C15B3F099}"/>
              </a:ext>
            </a:extLst>
          </p:cNvPr>
          <p:cNvSpPr txBox="1"/>
          <p:nvPr/>
        </p:nvSpPr>
        <p:spPr>
          <a:xfrm>
            <a:off x="6949964" y="1032649"/>
            <a:ext cx="47352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0CEC50-BF48-48BE-AEDB-424DC710D371}"/>
              </a:ext>
            </a:extLst>
          </p:cNvPr>
          <p:cNvSpPr txBox="1"/>
          <p:nvPr/>
        </p:nvSpPr>
        <p:spPr>
          <a:xfrm>
            <a:off x="2219776" y="4653322"/>
            <a:ext cx="33364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“Ồ,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02BAA3-D0AD-479A-A341-D969D1E334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48045"/>
          <a:stretch/>
        </p:blipFill>
        <p:spPr>
          <a:xfrm>
            <a:off x="10132750" y="4737303"/>
            <a:ext cx="1666453" cy="1938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4E5609-ABB0-42CC-A93C-EE831CCFD081}"/>
              </a:ext>
            </a:extLst>
          </p:cNvPr>
          <p:cNvSpPr txBox="1"/>
          <p:nvPr/>
        </p:nvSpPr>
        <p:spPr>
          <a:xfrm>
            <a:off x="6967771" y="4653322"/>
            <a:ext cx="4735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C3A952-A89F-4C7A-934F-8EB512E7B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" y="0"/>
            <a:ext cx="2023879" cy="1567543"/>
          </a:xfrm>
          <a:prstGeom prst="rect">
            <a:avLst/>
          </a:prstGeom>
        </p:spPr>
      </p:pic>
      <p:pic>
        <p:nvPicPr>
          <p:cNvPr id="14" name="Bờ tre đón khách">
            <a:hlinkClick r:id="" action="ppaction://media"/>
            <a:extLst>
              <a:ext uri="{FF2B5EF4-FFF2-40B4-BE49-F238E27FC236}">
                <a16:creationId xmlns:a16="http://schemas.microsoft.com/office/drawing/2014/main" id="{2BCC1603-E078-4C44-A7DB-2E3745EEF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2352" y="6371494"/>
            <a:ext cx="346791" cy="34679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A4AF0A6C-222B-41A2-AB05-12098BF75DA9}"/>
              </a:ext>
            </a:extLst>
          </p:cNvPr>
          <p:cNvSpPr/>
          <p:nvPr/>
        </p:nvSpPr>
        <p:spPr>
          <a:xfrm>
            <a:off x="1649199" y="1252820"/>
            <a:ext cx="551543" cy="508000"/>
          </a:xfrm>
          <a:prstGeom prst="ellipse">
            <a:avLst/>
          </a:prstGeom>
          <a:solidFill>
            <a:srgbClr val="FFFFFF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9525BA1-2A9B-44AA-8983-8B46B9ED6D2B}"/>
              </a:ext>
            </a:extLst>
          </p:cNvPr>
          <p:cNvSpPr/>
          <p:nvPr/>
        </p:nvSpPr>
        <p:spPr>
          <a:xfrm>
            <a:off x="6278339" y="1252820"/>
            <a:ext cx="551543" cy="508000"/>
          </a:xfrm>
          <a:prstGeom prst="ellipse">
            <a:avLst/>
          </a:prstGeom>
          <a:solidFill>
            <a:srgbClr val="FFFFFF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9FEE896-E3C8-4F88-9A5B-79EAF47267D2}"/>
              </a:ext>
            </a:extLst>
          </p:cNvPr>
          <p:cNvSpPr/>
          <p:nvPr/>
        </p:nvSpPr>
        <p:spPr>
          <a:xfrm>
            <a:off x="1601094" y="4653322"/>
            <a:ext cx="551543" cy="508000"/>
          </a:xfrm>
          <a:prstGeom prst="ellipse">
            <a:avLst/>
          </a:prstGeom>
          <a:solidFill>
            <a:srgbClr val="FFFFFF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DE7EADE-A3B3-4496-8161-AC00281B2395}"/>
              </a:ext>
            </a:extLst>
          </p:cNvPr>
          <p:cNvSpPr/>
          <p:nvPr/>
        </p:nvSpPr>
        <p:spPr>
          <a:xfrm>
            <a:off x="6233886" y="4654657"/>
            <a:ext cx="551543" cy="508000"/>
          </a:xfrm>
          <a:prstGeom prst="ellipse">
            <a:avLst/>
          </a:prstGeom>
          <a:solidFill>
            <a:srgbClr val="FFFFFF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6BCBA7C-8756-46B6-999E-1E47162707E3}"/>
              </a:ext>
            </a:extLst>
          </p:cNvPr>
          <p:cNvCxnSpPr/>
          <p:nvPr/>
        </p:nvCxnSpPr>
        <p:spPr>
          <a:xfrm>
            <a:off x="2361062" y="3468914"/>
            <a:ext cx="40943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798F305-4DE8-46A0-874C-137568831C01}"/>
              </a:ext>
            </a:extLst>
          </p:cNvPr>
          <p:cNvCxnSpPr>
            <a:cxnSpLocks/>
          </p:cNvCxnSpPr>
          <p:nvPr/>
        </p:nvCxnSpPr>
        <p:spPr>
          <a:xfrm>
            <a:off x="3604889" y="2598542"/>
            <a:ext cx="123776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F66D827-172F-4D8D-956F-5F75AFBC7C45}"/>
              </a:ext>
            </a:extLst>
          </p:cNvPr>
          <p:cNvCxnSpPr>
            <a:cxnSpLocks/>
          </p:cNvCxnSpPr>
          <p:nvPr/>
        </p:nvCxnSpPr>
        <p:spPr>
          <a:xfrm>
            <a:off x="8046852" y="1929922"/>
            <a:ext cx="124914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E8343A-6E24-4179-8C18-182639A19603}"/>
              </a:ext>
            </a:extLst>
          </p:cNvPr>
          <p:cNvCxnSpPr>
            <a:cxnSpLocks/>
          </p:cNvCxnSpPr>
          <p:nvPr/>
        </p:nvCxnSpPr>
        <p:spPr>
          <a:xfrm>
            <a:off x="7072640" y="5572906"/>
            <a:ext cx="54892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27F1D9-2527-471C-9632-1C936C3D6E36}"/>
              </a:ext>
            </a:extLst>
          </p:cNvPr>
          <p:cNvCxnSpPr>
            <a:cxnSpLocks/>
          </p:cNvCxnSpPr>
          <p:nvPr/>
        </p:nvCxnSpPr>
        <p:spPr>
          <a:xfrm>
            <a:off x="3321745" y="6037898"/>
            <a:ext cx="96186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C6F0570-09F7-4CD9-99E4-0A80AE7B406A}"/>
              </a:ext>
            </a:extLst>
          </p:cNvPr>
          <p:cNvGrpSpPr/>
          <p:nvPr/>
        </p:nvGrpSpPr>
        <p:grpSpPr>
          <a:xfrm>
            <a:off x="7621567" y="183237"/>
            <a:ext cx="5811900" cy="480246"/>
            <a:chOff x="7525355" y="194636"/>
            <a:chExt cx="5811900" cy="480246"/>
          </a:xfrm>
        </p:grpSpPr>
        <p:sp>
          <p:nvSpPr>
            <p:cNvPr id="35" name="Google Shape;686;p41">
              <a:extLst>
                <a:ext uri="{FF2B5EF4-FFF2-40B4-BE49-F238E27FC236}">
                  <a16:creationId xmlns:a16="http://schemas.microsoft.com/office/drawing/2014/main" id="{AAD5CAC6-EA22-4705-8FC6-52E2AF02F69D}"/>
                </a:ext>
              </a:extLst>
            </p:cNvPr>
            <p:cNvSpPr/>
            <p:nvPr/>
          </p:nvSpPr>
          <p:spPr>
            <a:xfrm rot="162525">
              <a:off x="9334852" y="194636"/>
              <a:ext cx="2699351" cy="480246"/>
            </a:xfrm>
            <a:custGeom>
              <a:avLst/>
              <a:gdLst/>
              <a:ahLst/>
              <a:cxnLst/>
              <a:rect l="l" t="t" r="r" b="b"/>
              <a:pathLst>
                <a:path w="17315" h="4654" extrusionOk="0">
                  <a:moveTo>
                    <a:pt x="1" y="0"/>
                  </a:moveTo>
                  <a:lnTo>
                    <a:pt x="143" y="1413"/>
                  </a:lnTo>
                  <a:lnTo>
                    <a:pt x="1" y="2460"/>
                  </a:lnTo>
                  <a:lnTo>
                    <a:pt x="143" y="3839"/>
                  </a:lnTo>
                  <a:lnTo>
                    <a:pt x="143" y="4653"/>
                  </a:lnTo>
                  <a:lnTo>
                    <a:pt x="17314" y="4579"/>
                  </a:lnTo>
                  <a:lnTo>
                    <a:pt x="17314" y="3588"/>
                  </a:lnTo>
                  <a:lnTo>
                    <a:pt x="17098" y="2176"/>
                  </a:lnTo>
                  <a:lnTo>
                    <a:pt x="17314" y="940"/>
                  </a:lnTo>
                  <a:lnTo>
                    <a:pt x="17314" y="0"/>
                  </a:lnTo>
                  <a:close/>
                </a:path>
              </a:pathLst>
            </a:custGeom>
            <a:solidFill>
              <a:srgbClr val="E4A448">
                <a:alpha val="6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9E4C2"/>
                </a:solidFill>
                <a:effectLst/>
                <a:uLnTx/>
                <a:uFillTx/>
                <a:latin typeface="Grand Hotel"/>
                <a:ea typeface="Grand Hotel"/>
                <a:cs typeface="Grand Hotel"/>
                <a:sym typeface="Grand Hotel"/>
              </a:endParaRPr>
            </a:p>
          </p:txBody>
        </p:sp>
        <p:sp>
          <p:nvSpPr>
            <p:cNvPr id="37" name="Google Shape;687;p41">
              <a:extLst>
                <a:ext uri="{FF2B5EF4-FFF2-40B4-BE49-F238E27FC236}">
                  <a16:creationId xmlns:a16="http://schemas.microsoft.com/office/drawing/2014/main" id="{5E0A3F75-A8A9-4698-ADF3-769BF4174161}"/>
                </a:ext>
              </a:extLst>
            </p:cNvPr>
            <p:cNvSpPr txBox="1">
              <a:spLocks/>
            </p:cNvSpPr>
            <p:nvPr/>
          </p:nvSpPr>
          <p:spPr>
            <a:xfrm>
              <a:off x="7525355" y="388770"/>
              <a:ext cx="5811900" cy="21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4200"/>
                <a:buFont typeface="Grand Hotel"/>
                <a:buNone/>
                <a:defRPr sz="2500" b="0" i="0" u="none" strike="noStrike" cap="none">
                  <a:solidFill>
                    <a:schemeClr val="dk2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F493D"/>
                </a:buClr>
                <a:buSzPts val="4200"/>
                <a:buFont typeface="Grand Hote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9E4C2">
                      <a:lumMod val="10000"/>
                    </a:srgbClr>
                  </a:solidFill>
                  <a:effectLst/>
                  <a:uLnTx/>
                  <a:uFillTx/>
                  <a:latin typeface="UTM Aquarelle" panose="02040603050506020204" pitchFamily="18" charset="0"/>
                  <a:sym typeface="Grand Hotel"/>
                </a:rPr>
                <a:t>Đọc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9E4C2">
                      <a:lumMod val="10000"/>
                    </a:srgbClr>
                  </a:solidFill>
                  <a:effectLst/>
                  <a:uLnTx/>
                  <a:uFillTx/>
                  <a:latin typeface="UTM Aquarelle" panose="02040603050506020204" pitchFamily="18" charset="0"/>
                  <a:sym typeface="Grand Hote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9E4C2">
                      <a:lumMod val="10000"/>
                    </a:srgbClr>
                  </a:solidFill>
                  <a:effectLst/>
                  <a:uLnTx/>
                  <a:uFillTx/>
                  <a:latin typeface="UTM Aquarelle" panose="02040603050506020204" pitchFamily="18" charset="0"/>
                  <a:sym typeface="Grand Hotel"/>
                </a:rPr>
                <a:t>toàn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9E4C2">
                      <a:lumMod val="10000"/>
                    </a:srgbClr>
                  </a:solidFill>
                  <a:effectLst/>
                  <a:uLnTx/>
                  <a:uFillTx/>
                  <a:latin typeface="UTM Aquarelle" panose="02040603050506020204" pitchFamily="18" charset="0"/>
                  <a:sym typeface="Grand Hote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9E4C2">
                      <a:lumMod val="10000"/>
                    </a:srgbClr>
                  </a:solidFill>
                  <a:effectLst/>
                  <a:uLnTx/>
                  <a:uFillTx/>
                  <a:latin typeface="UTM Aquarelle" panose="02040603050506020204" pitchFamily="18" charset="0"/>
                  <a:sym typeface="Grand Hotel"/>
                </a:rPr>
                <a:t>bài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9E4C2">
                      <a:lumMod val="10000"/>
                    </a:srgbClr>
                  </a:solidFill>
                  <a:effectLst/>
                  <a:uLnTx/>
                  <a:uFillTx/>
                  <a:latin typeface="UTM Aquarelle" panose="02040603050506020204" pitchFamily="18" charset="0"/>
                  <a:sym typeface="Grand Hote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85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rgbClr val="E55B4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 flipH="1">
            <a:off x="0" y="0"/>
            <a:ext cx="8432801" cy="6858000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0" y="4978400"/>
            <a:ext cx="12194023" cy="187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BE407E5-2ECE-4D73-BC62-A2CDC06929A3}"/>
              </a:ext>
            </a:extLst>
          </p:cNvPr>
          <p:cNvGrpSpPr/>
          <p:nvPr/>
        </p:nvGrpSpPr>
        <p:grpSpPr>
          <a:xfrm>
            <a:off x="1104890" y="1879600"/>
            <a:ext cx="9982220" cy="1569660"/>
            <a:chOff x="23100" y="753913"/>
            <a:chExt cx="9982220" cy="1569660"/>
          </a:xfrm>
        </p:grpSpPr>
        <p:sp>
          <p:nvSpPr>
            <p:cNvPr id="11" name="文本框 7">
              <a:extLst>
                <a:ext uri="{FF2B5EF4-FFF2-40B4-BE49-F238E27FC236}">
                  <a16:creationId xmlns:a16="http://schemas.microsoft.com/office/drawing/2014/main" id="{ADB93F51-7011-4379-9517-50FC7D71EA48}"/>
                </a:ext>
              </a:extLst>
            </p:cNvPr>
            <p:cNvSpPr txBox="1"/>
            <p:nvPr/>
          </p:nvSpPr>
          <p:spPr>
            <a:xfrm>
              <a:off x="25997" y="753913"/>
              <a:ext cx="966001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Trả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lời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câu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hỏi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endParaRPr>
            </a:p>
          </p:txBody>
        </p:sp>
        <p:sp>
          <p:nvSpPr>
            <p:cNvPr id="13" name="文本框 7">
              <a:extLst>
                <a:ext uri="{FF2B5EF4-FFF2-40B4-BE49-F238E27FC236}">
                  <a16:creationId xmlns:a16="http://schemas.microsoft.com/office/drawing/2014/main" id="{C58ED26E-6B3E-464D-AAB5-B74E535E521C}"/>
                </a:ext>
              </a:extLst>
            </p:cNvPr>
            <p:cNvSpPr txBox="1"/>
            <p:nvPr/>
          </p:nvSpPr>
          <p:spPr>
            <a:xfrm>
              <a:off x="23100" y="753913"/>
              <a:ext cx="9982220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Trả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lời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câu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hỏi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 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0872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7">
            <a:extLst>
              <a:ext uri="{FF2B5EF4-FFF2-40B4-BE49-F238E27FC236}">
                <a16:creationId xmlns:a16="http://schemas.microsoft.com/office/drawing/2014/main" id="{51FD9230-91E7-4146-8454-D264CA7027F8}"/>
              </a:ext>
            </a:extLst>
          </p:cNvPr>
          <p:cNvSpPr txBox="1"/>
          <p:nvPr/>
        </p:nvSpPr>
        <p:spPr>
          <a:xfrm>
            <a:off x="1056957" y="466792"/>
            <a:ext cx="10078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DFED1A7D-5EE1-4036-A6F8-1CC432FAF6F9}"/>
              </a:ext>
            </a:extLst>
          </p:cNvPr>
          <p:cNvSpPr/>
          <p:nvPr/>
        </p:nvSpPr>
        <p:spPr>
          <a:xfrm>
            <a:off x="519950" y="5177788"/>
            <a:ext cx="1774825" cy="63881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7F7CE2B7-4D9E-4C30-B670-41793D8BECEF}"/>
              </a:ext>
            </a:extLst>
          </p:cNvPr>
          <p:cNvSpPr/>
          <p:nvPr/>
        </p:nvSpPr>
        <p:spPr>
          <a:xfrm>
            <a:off x="2898451" y="5177788"/>
            <a:ext cx="1774825" cy="63881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134F0067-F906-4D3F-9E5C-CE77FB92701D}"/>
              </a:ext>
            </a:extLst>
          </p:cNvPr>
          <p:cNvSpPr/>
          <p:nvPr/>
        </p:nvSpPr>
        <p:spPr>
          <a:xfrm>
            <a:off x="5478449" y="5177788"/>
            <a:ext cx="1774825" cy="63881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A985AA71-6325-4F79-856E-168A2C559C45}"/>
              </a:ext>
            </a:extLst>
          </p:cNvPr>
          <p:cNvSpPr/>
          <p:nvPr/>
        </p:nvSpPr>
        <p:spPr>
          <a:xfrm>
            <a:off x="7763086" y="5177788"/>
            <a:ext cx="1774825" cy="63881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cu</a:t>
            </a:r>
          </a:p>
        </p:txBody>
      </p:sp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F8F5BC09-DD4C-4146-BBFE-E4223B138FBB}"/>
              </a:ext>
            </a:extLst>
          </p:cNvPr>
          <p:cNvSpPr/>
          <p:nvPr/>
        </p:nvSpPr>
        <p:spPr>
          <a:xfrm>
            <a:off x="10070049" y="5177788"/>
            <a:ext cx="1273803" cy="638810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Ếch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9" name="Picture 2" descr="Hình tượng con cò trong văn hóa – Wikipedia tiếng Việt">
            <a:extLst>
              <a:ext uri="{FF2B5EF4-FFF2-40B4-BE49-F238E27FC236}">
                <a16:creationId xmlns:a16="http://schemas.microsoft.com/office/drawing/2014/main" id="{D10E7BC3-37D9-472F-AFCC-05BDF8E1C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6"/>
          <a:stretch/>
        </p:blipFill>
        <p:spPr bwMode="auto">
          <a:xfrm>
            <a:off x="519950" y="1704622"/>
            <a:ext cx="1774825" cy="335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Mơ thấy chim bồ nông có ý nghĩa gì, mơ thấy bồ nông đánh lô đề con gì?">
            <a:extLst>
              <a:ext uri="{FF2B5EF4-FFF2-40B4-BE49-F238E27FC236}">
                <a16:creationId xmlns:a16="http://schemas.microsoft.com/office/drawing/2014/main" id="{E1268BA3-BFB7-4F19-8803-7D39C2E10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r="28944"/>
          <a:stretch/>
        </p:blipFill>
        <p:spPr bwMode="auto">
          <a:xfrm>
            <a:off x="2496357" y="1704622"/>
            <a:ext cx="2579014" cy="335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hi nào chim bói cá cười? - Tech12h">
            <a:extLst>
              <a:ext uri="{FF2B5EF4-FFF2-40B4-BE49-F238E27FC236}">
                <a16:creationId xmlns:a16="http://schemas.microsoft.com/office/drawing/2014/main" id="{F35C6F73-1EB5-484C-9909-3EB121B57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r="15800"/>
          <a:stretch/>
        </p:blipFill>
        <p:spPr bwMode="auto">
          <a:xfrm>
            <a:off x="5170234" y="1704622"/>
            <a:ext cx="2391257" cy="335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Kỹ Thuật Chọn Chim Cu Gáy">
            <a:extLst>
              <a:ext uri="{FF2B5EF4-FFF2-40B4-BE49-F238E27FC236}">
                <a16:creationId xmlns:a16="http://schemas.microsoft.com/office/drawing/2014/main" id="{954C0CA3-58FD-45DA-9901-20E3B33163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19562"/>
          <a:stretch/>
        </p:blipFill>
        <p:spPr bwMode="auto">
          <a:xfrm>
            <a:off x="7656354" y="1704622"/>
            <a:ext cx="1988290" cy="339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KawaZoo – Công viên trưng bày ếch đầu tiên tại Nhật Bản｜Kênh du lịch LocoBee">
            <a:extLst>
              <a:ext uri="{FF2B5EF4-FFF2-40B4-BE49-F238E27FC236}">
                <a16:creationId xmlns:a16="http://schemas.microsoft.com/office/drawing/2014/main" id="{57E3A009-52BB-45B2-AE95-F3829423E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1" t="490" r="13421" b="-490"/>
          <a:stretch/>
        </p:blipFill>
        <p:spPr bwMode="auto">
          <a:xfrm>
            <a:off x="9771328" y="1704623"/>
            <a:ext cx="1871247" cy="339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8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C5C773-4618-4DC2-9866-EB72AC24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" y="0"/>
            <a:ext cx="2023879" cy="156754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B897C95-E10D-48E5-BFE5-DF4646941D82}"/>
              </a:ext>
            </a:extLst>
          </p:cNvPr>
          <p:cNvSpPr txBox="1">
            <a:spLocks/>
          </p:cNvSpPr>
          <p:nvPr/>
        </p:nvSpPr>
        <p:spPr>
          <a:xfrm>
            <a:off x="2022222" y="373742"/>
            <a:ext cx="10068178" cy="820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+mj-ea"/>
                <a:cs typeface="Arial-Rounded" panose="020B0500000000000000" pitchFamily="34" charset="0"/>
              </a:rPr>
              <a:t> B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DB8CA8-B72C-4A37-97B3-79B45235BCC5}"/>
              </a:ext>
            </a:extLst>
          </p:cNvPr>
          <p:cNvSpPr/>
          <p:nvPr/>
        </p:nvSpPr>
        <p:spPr>
          <a:xfrm>
            <a:off x="1395740" y="1499747"/>
            <a:ext cx="3773715" cy="67013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55B043-26B4-4814-8029-E34DB4DF24E4}"/>
              </a:ext>
            </a:extLst>
          </p:cNvPr>
          <p:cNvSpPr/>
          <p:nvPr/>
        </p:nvSpPr>
        <p:spPr>
          <a:xfrm>
            <a:off x="6566848" y="1499746"/>
            <a:ext cx="4601025" cy="670138"/>
          </a:xfrm>
          <a:prstGeom prst="rect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FF3300"/>
                </a:solidFill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BA67BA-596C-403F-84DC-46CE5576CA97}"/>
              </a:ext>
            </a:extLst>
          </p:cNvPr>
          <p:cNvSpPr/>
          <p:nvPr/>
        </p:nvSpPr>
        <p:spPr>
          <a:xfrm>
            <a:off x="1395740" y="2279890"/>
            <a:ext cx="3773715" cy="637481"/>
          </a:xfrm>
          <a:prstGeom prst="rect">
            <a:avLst/>
          </a:prstGeom>
          <a:solidFill>
            <a:srgbClr val="A7D971"/>
          </a:solidFill>
          <a:ln>
            <a:solidFill>
              <a:srgbClr val="B4FF8F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>
                <a:solidFill>
                  <a:schemeClr val="tx1"/>
                </a:solidFill>
                <a:latin typeface="Arial-Rounded."/>
              </a:rPr>
              <a:t>  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đàn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cò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bạch</a:t>
            </a:r>
            <a:endParaRPr lang="en-US" sz="3400" dirty="0">
              <a:solidFill>
                <a:schemeClr val="tx1"/>
              </a:solidFill>
              <a:latin typeface="Arial-Rounded.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0B4E5E-4A90-475D-B9BE-8BB47599D717}"/>
              </a:ext>
            </a:extLst>
          </p:cNvPr>
          <p:cNvSpPr/>
          <p:nvPr/>
        </p:nvSpPr>
        <p:spPr>
          <a:xfrm>
            <a:off x="1395739" y="2986127"/>
            <a:ext cx="3773715" cy="637481"/>
          </a:xfrm>
          <a:prstGeom prst="rect">
            <a:avLst/>
          </a:prstGeom>
          <a:solidFill>
            <a:srgbClr val="A7D971"/>
          </a:solidFill>
          <a:ln>
            <a:solidFill>
              <a:srgbClr val="B4FF8F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>
                <a:solidFill>
                  <a:schemeClr val="tx1"/>
                </a:solidFill>
                <a:latin typeface="Arial-Rounded."/>
              </a:rPr>
              <a:t>  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chú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bói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cá</a:t>
            </a:r>
            <a:endParaRPr lang="en-US" sz="3400" dirty="0">
              <a:solidFill>
                <a:schemeClr val="tx1"/>
              </a:solidFill>
              <a:latin typeface="Arial-Rounded.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243A432-D13C-4943-8D7A-B57ED9CE9289}"/>
              </a:ext>
            </a:extLst>
          </p:cNvPr>
          <p:cNvSpPr/>
          <p:nvPr/>
        </p:nvSpPr>
        <p:spPr>
          <a:xfrm>
            <a:off x="1395738" y="3692364"/>
            <a:ext cx="3773715" cy="637481"/>
          </a:xfrm>
          <a:prstGeom prst="rect">
            <a:avLst/>
          </a:prstGeom>
          <a:solidFill>
            <a:srgbClr val="A7D971"/>
          </a:solidFill>
          <a:ln>
            <a:solidFill>
              <a:srgbClr val="B4FF8F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>
                <a:solidFill>
                  <a:schemeClr val="tx1"/>
                </a:solidFill>
                <a:latin typeface="Arial-Rounded."/>
              </a:rPr>
              <a:t>  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bầy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chim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cu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698172A-9D6C-4FAA-A194-0AA54254E47D}"/>
              </a:ext>
            </a:extLst>
          </p:cNvPr>
          <p:cNvSpPr/>
          <p:nvPr/>
        </p:nvSpPr>
        <p:spPr>
          <a:xfrm>
            <a:off x="1395737" y="4398601"/>
            <a:ext cx="3773715" cy="637481"/>
          </a:xfrm>
          <a:prstGeom prst="rect">
            <a:avLst/>
          </a:prstGeom>
          <a:solidFill>
            <a:srgbClr val="A7D971"/>
          </a:solidFill>
          <a:ln>
            <a:solidFill>
              <a:srgbClr val="B4FF8F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>
                <a:solidFill>
                  <a:schemeClr val="tx1"/>
                </a:solidFill>
                <a:latin typeface="Arial-Rounded."/>
              </a:rPr>
              <a:t>  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chú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ếch</a:t>
            </a:r>
            <a:endParaRPr lang="en-US" sz="3400" dirty="0">
              <a:solidFill>
                <a:schemeClr val="tx1"/>
              </a:solidFill>
              <a:latin typeface="Arial-Rounded.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275B9DF-BAEF-46D9-B0FF-C93F4593B976}"/>
              </a:ext>
            </a:extLst>
          </p:cNvPr>
          <p:cNvSpPr/>
          <p:nvPr/>
        </p:nvSpPr>
        <p:spPr>
          <a:xfrm>
            <a:off x="1395736" y="5105212"/>
            <a:ext cx="3773715" cy="637481"/>
          </a:xfrm>
          <a:prstGeom prst="rect">
            <a:avLst/>
          </a:prstGeom>
          <a:solidFill>
            <a:srgbClr val="A7D971"/>
          </a:solidFill>
          <a:ln>
            <a:solidFill>
              <a:srgbClr val="B4FF8F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>
                <a:solidFill>
                  <a:schemeClr val="tx1"/>
                </a:solidFill>
                <a:latin typeface="Arial-Rounded."/>
              </a:rPr>
              <a:t>  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bác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bồ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nông</a:t>
            </a:r>
            <a:endParaRPr lang="en-US" sz="3400" dirty="0">
              <a:solidFill>
                <a:schemeClr val="tx1"/>
              </a:solidFill>
              <a:latin typeface="Arial-Rounded.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F90F6F-E314-4BF6-9AFF-56988DF9238A}"/>
              </a:ext>
            </a:extLst>
          </p:cNvPr>
          <p:cNvSpPr/>
          <p:nvPr/>
        </p:nvSpPr>
        <p:spPr>
          <a:xfrm>
            <a:off x="6566852" y="2279890"/>
            <a:ext cx="4601025" cy="637481"/>
          </a:xfrm>
          <a:prstGeom prst="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gật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gù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ca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hát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EB53C5-49AC-4445-BA03-A53C780A271A}"/>
              </a:ext>
            </a:extLst>
          </p:cNvPr>
          <p:cNvSpPr/>
          <p:nvPr/>
        </p:nvSpPr>
        <p:spPr>
          <a:xfrm>
            <a:off x="6566851" y="2986127"/>
            <a:ext cx="4601025" cy="637481"/>
          </a:xfrm>
          <a:prstGeom prst="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hạ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cánh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reo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mừng</a:t>
            </a:r>
            <a:endParaRPr lang="en-US" sz="3400" dirty="0">
              <a:solidFill>
                <a:schemeClr val="tx1"/>
              </a:solidFill>
              <a:latin typeface="Arial-Rounded.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1360C64-9C51-4C02-AC5B-FB7E76BF5FF5}"/>
              </a:ext>
            </a:extLst>
          </p:cNvPr>
          <p:cNvSpPr/>
          <p:nvPr/>
        </p:nvSpPr>
        <p:spPr>
          <a:xfrm>
            <a:off x="6566850" y="3692364"/>
            <a:ext cx="4601025" cy="637481"/>
          </a:xfrm>
          <a:prstGeom prst="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đứng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im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như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tượng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đá</a:t>
            </a:r>
            <a:endParaRPr lang="en-US" sz="3400" dirty="0">
              <a:solidFill>
                <a:schemeClr val="tx1"/>
              </a:solidFill>
              <a:latin typeface="Arial-Rounded.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6479E6E-612C-44E3-9C66-420AF4601794}"/>
              </a:ext>
            </a:extLst>
          </p:cNvPr>
          <p:cNvSpPr/>
          <p:nvPr/>
        </p:nvSpPr>
        <p:spPr>
          <a:xfrm>
            <a:off x="6566849" y="4398601"/>
            <a:ext cx="4601025" cy="637481"/>
          </a:xfrm>
          <a:prstGeom prst="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đỗ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xuống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rồi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bay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lên</a:t>
            </a:r>
            <a:endParaRPr lang="en-US" sz="3400" dirty="0">
              <a:solidFill>
                <a:schemeClr val="tx1"/>
              </a:solidFill>
              <a:latin typeface="Arial-Rounded.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F0005B9-6482-4D98-BF16-84F120DF78BA}"/>
              </a:ext>
            </a:extLst>
          </p:cNvPr>
          <p:cNvSpPr/>
          <p:nvPr/>
        </p:nvSpPr>
        <p:spPr>
          <a:xfrm>
            <a:off x="6566848" y="5105212"/>
            <a:ext cx="4601025" cy="637481"/>
          </a:xfrm>
          <a:prstGeom prst="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dirty="0">
                <a:solidFill>
                  <a:schemeClr val="tx1"/>
                </a:solidFill>
                <a:latin typeface="Arial-Rounded."/>
              </a:rPr>
              <a:t>ì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ộp</a:t>
            </a:r>
            <a:r>
              <a:rPr lang="en-US" sz="3400" dirty="0">
                <a:solidFill>
                  <a:schemeClr val="tx1"/>
                </a:solidFill>
                <a:latin typeface="Arial-Rounded."/>
              </a:rPr>
              <a:t> vang </a:t>
            </a:r>
            <a:r>
              <a:rPr lang="en-US" sz="3400" dirty="0" err="1">
                <a:solidFill>
                  <a:schemeClr val="tx1"/>
                </a:solidFill>
                <a:latin typeface="Arial-Rounded."/>
              </a:rPr>
              <a:t>lừng</a:t>
            </a:r>
            <a:endParaRPr lang="en-US" sz="3400" dirty="0">
              <a:solidFill>
                <a:schemeClr val="tx1"/>
              </a:solidFill>
              <a:latin typeface="Arial-Rounded.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8AD44C8-F40C-492F-8462-772AA699ED2D}"/>
              </a:ext>
            </a:extLst>
          </p:cNvPr>
          <p:cNvCxnSpPr>
            <a:stCxn id="19" idx="3"/>
            <a:endCxn id="25" idx="1"/>
          </p:cNvCxnSpPr>
          <p:nvPr/>
        </p:nvCxnSpPr>
        <p:spPr>
          <a:xfrm>
            <a:off x="5169455" y="2598631"/>
            <a:ext cx="1397396" cy="70623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B2C26D7-B702-4210-97AA-6042B7FEE55B}"/>
              </a:ext>
            </a:extLst>
          </p:cNvPr>
          <p:cNvCxnSpPr>
            <a:stCxn id="20" idx="3"/>
            <a:endCxn id="27" idx="1"/>
          </p:cNvCxnSpPr>
          <p:nvPr/>
        </p:nvCxnSpPr>
        <p:spPr>
          <a:xfrm>
            <a:off x="5169454" y="3304868"/>
            <a:ext cx="1397395" cy="141247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17F0448-FC2F-496B-8CD8-504D0E5A924D}"/>
              </a:ext>
            </a:extLst>
          </p:cNvPr>
          <p:cNvCxnSpPr>
            <a:cxnSpLocks/>
            <a:stCxn id="21" idx="3"/>
            <a:endCxn id="24" idx="1"/>
          </p:cNvCxnSpPr>
          <p:nvPr/>
        </p:nvCxnSpPr>
        <p:spPr>
          <a:xfrm flipV="1">
            <a:off x="5169453" y="2598631"/>
            <a:ext cx="1397399" cy="141247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EB6EE43-AB87-4BD7-86FD-497F6432FEA5}"/>
              </a:ext>
            </a:extLst>
          </p:cNvPr>
          <p:cNvCxnSpPr>
            <a:cxnSpLocks/>
            <a:stCxn id="22" idx="3"/>
            <a:endCxn id="28" idx="1"/>
          </p:cNvCxnSpPr>
          <p:nvPr/>
        </p:nvCxnSpPr>
        <p:spPr>
          <a:xfrm>
            <a:off x="5169452" y="4717342"/>
            <a:ext cx="1397396" cy="70661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50B086D-C609-407B-A2E8-6991ABCA5D8B}"/>
              </a:ext>
            </a:extLst>
          </p:cNvPr>
          <p:cNvCxnSpPr>
            <a:cxnSpLocks/>
            <a:stCxn id="23" idx="3"/>
            <a:endCxn id="26" idx="1"/>
          </p:cNvCxnSpPr>
          <p:nvPr/>
        </p:nvCxnSpPr>
        <p:spPr>
          <a:xfrm flipV="1">
            <a:off x="5169451" y="4011105"/>
            <a:ext cx="1397399" cy="141284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9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764A13-3AD4-4D11-AC45-00520572D0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48045"/>
          <a:stretch/>
        </p:blipFill>
        <p:spPr>
          <a:xfrm>
            <a:off x="10177203" y="4621465"/>
            <a:ext cx="1666453" cy="19389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9D51816-33FE-4B37-8C96-C61D75866C8C}"/>
              </a:ext>
            </a:extLst>
          </p:cNvPr>
          <p:cNvSpPr txBox="1">
            <a:spLocks/>
          </p:cNvSpPr>
          <p:nvPr/>
        </p:nvSpPr>
        <p:spPr>
          <a:xfrm>
            <a:off x="279400" y="522514"/>
            <a:ext cx="11633200" cy="5521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3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3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3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3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3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3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3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33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3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3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3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33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3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3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33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33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EA9E339-B079-4756-A93A-5B5BBAFA6BC3}"/>
              </a:ext>
            </a:extLst>
          </p:cNvPr>
          <p:cNvSpPr txBox="1">
            <a:spLocks/>
          </p:cNvSpPr>
          <p:nvPr/>
        </p:nvSpPr>
        <p:spPr>
          <a:xfrm>
            <a:off x="2848428" y="1979274"/>
            <a:ext cx="6495143" cy="5521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Tre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chợt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12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B8C71F3-76DC-40C6-B8C2-5BD7A52F5ECB}"/>
              </a:ext>
            </a:extLst>
          </p:cNvPr>
          <p:cNvSpPr txBox="1"/>
          <p:nvPr/>
        </p:nvSpPr>
        <p:spPr>
          <a:xfrm>
            <a:off x="4252225" y="1679262"/>
            <a:ext cx="4441371" cy="4419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3372E7-A99D-4ED3-AFFC-451AC1706B90}"/>
              </a:ext>
            </a:extLst>
          </p:cNvPr>
          <p:cNvSpPr txBox="1">
            <a:spLocks/>
          </p:cNvSpPr>
          <p:nvPr/>
        </p:nvSpPr>
        <p:spPr>
          <a:xfrm>
            <a:off x="985156" y="285453"/>
            <a:ext cx="108022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55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555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555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555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555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555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55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555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555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3555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555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555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555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555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555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555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AE2452-22E9-4436-8F94-98A44AC07E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48045"/>
          <a:stretch/>
        </p:blipFill>
        <p:spPr>
          <a:xfrm>
            <a:off x="10177203" y="4621465"/>
            <a:ext cx="1666453" cy="1938992"/>
          </a:xfrm>
          <a:prstGeom prst="rect">
            <a:avLst/>
          </a:prstGeom>
        </p:spPr>
      </p:pic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51F5CE23-74DF-45F7-921A-2DC0587FF3B1}"/>
              </a:ext>
            </a:extLst>
          </p:cNvPr>
          <p:cNvSpPr/>
          <p:nvPr/>
        </p:nvSpPr>
        <p:spPr>
          <a:xfrm>
            <a:off x="6717993" y="2568421"/>
            <a:ext cx="1222849" cy="561997"/>
          </a:xfrm>
          <a:prstGeom prst="round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520F9303-7DE8-462F-BCF6-CCA21AC702EB}"/>
              </a:ext>
            </a:extLst>
          </p:cNvPr>
          <p:cNvSpPr/>
          <p:nvPr/>
        </p:nvSpPr>
        <p:spPr>
          <a:xfrm>
            <a:off x="6198042" y="3313944"/>
            <a:ext cx="1214067" cy="561997"/>
          </a:xfrm>
          <a:prstGeom prst="roundRect">
            <a:avLst/>
          </a:prstGeom>
          <a:noFill/>
          <a:ln w="25400" cap="flat" cmpd="sng" algn="ctr">
            <a:solidFill>
              <a:srgbClr val="00206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52A2DF1F-88CF-4A9D-9823-ABBF0DAE5757}"/>
              </a:ext>
            </a:extLst>
          </p:cNvPr>
          <p:cNvSpPr/>
          <p:nvPr/>
        </p:nvSpPr>
        <p:spPr>
          <a:xfrm>
            <a:off x="6386284" y="4080057"/>
            <a:ext cx="1214067" cy="561997"/>
          </a:xfrm>
          <a:prstGeom prst="roundRect">
            <a:avLst/>
          </a:prstGeom>
          <a:noFill/>
          <a:ln w="2540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884D4382-C39B-4547-90A0-31D83836EE42}"/>
              </a:ext>
            </a:extLst>
          </p:cNvPr>
          <p:cNvSpPr/>
          <p:nvPr/>
        </p:nvSpPr>
        <p:spPr>
          <a:xfrm>
            <a:off x="6543284" y="4808528"/>
            <a:ext cx="1214067" cy="561997"/>
          </a:xfrm>
          <a:prstGeom prst="roundRect">
            <a:avLst/>
          </a:prstGeom>
          <a:noFill/>
          <a:ln w="25400" cap="flat" cmpd="sng" algn="ctr">
            <a:solidFill>
              <a:srgbClr val="FF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266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DF6A568-E4E4-4E1F-8E6E-3A9F8B517EF6}"/>
              </a:ext>
            </a:extLst>
          </p:cNvPr>
          <p:cNvSpPr/>
          <p:nvPr/>
        </p:nvSpPr>
        <p:spPr>
          <a:xfrm>
            <a:off x="348343" y="377371"/>
            <a:ext cx="11480800" cy="6183086"/>
          </a:xfrm>
          <a:prstGeom prst="roundRect">
            <a:avLst>
              <a:gd name="adj" fmla="val 0"/>
            </a:avLst>
          </a:prstGeom>
          <a:solidFill>
            <a:srgbClr val="FFE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19776" y="440925"/>
            <a:ext cx="7903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B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55B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TRE ĐÓN KHÁCH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55B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A0817-A788-40BA-9820-769A17C0F6F5}"/>
              </a:ext>
            </a:extLst>
          </p:cNvPr>
          <p:cNvSpPr txBox="1"/>
          <p:nvPr/>
        </p:nvSpPr>
        <p:spPr>
          <a:xfrm>
            <a:off x="2264229" y="1252820"/>
            <a:ext cx="38317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348CD6-1A68-406F-A8DE-A00C15B3F099}"/>
              </a:ext>
            </a:extLst>
          </p:cNvPr>
          <p:cNvSpPr txBox="1"/>
          <p:nvPr/>
        </p:nvSpPr>
        <p:spPr>
          <a:xfrm>
            <a:off x="6949964" y="1032649"/>
            <a:ext cx="47352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0CEC50-BF48-48BE-AEDB-424DC710D371}"/>
              </a:ext>
            </a:extLst>
          </p:cNvPr>
          <p:cNvSpPr txBox="1"/>
          <p:nvPr/>
        </p:nvSpPr>
        <p:spPr>
          <a:xfrm>
            <a:off x="2219776" y="4653322"/>
            <a:ext cx="33364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“Ồ,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02BAA3-D0AD-479A-A341-D969D1E334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48045"/>
          <a:stretch/>
        </p:blipFill>
        <p:spPr>
          <a:xfrm>
            <a:off x="10132750" y="4737303"/>
            <a:ext cx="1666453" cy="1938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4E5609-ABB0-42CC-A93C-EE831CCFD081}"/>
              </a:ext>
            </a:extLst>
          </p:cNvPr>
          <p:cNvSpPr txBox="1"/>
          <p:nvPr/>
        </p:nvSpPr>
        <p:spPr>
          <a:xfrm>
            <a:off x="6967771" y="4653322"/>
            <a:ext cx="4735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C3A952-A89F-4C7A-934F-8EB512E7B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" y="0"/>
            <a:ext cx="2023879" cy="1567543"/>
          </a:xfrm>
          <a:prstGeom prst="rect">
            <a:avLst/>
          </a:prstGeom>
        </p:spPr>
      </p:pic>
      <p:pic>
        <p:nvPicPr>
          <p:cNvPr id="14" name="Bờ tre đón khách">
            <a:hlinkClick r:id="" action="ppaction://media"/>
            <a:extLst>
              <a:ext uri="{FF2B5EF4-FFF2-40B4-BE49-F238E27FC236}">
                <a16:creationId xmlns:a16="http://schemas.microsoft.com/office/drawing/2014/main" id="{2BCC1603-E078-4C44-A7DB-2E3745EEF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2352" y="6371494"/>
            <a:ext cx="346791" cy="346791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A4AF0A6C-222B-41A2-AB05-12098BF75DA9}"/>
              </a:ext>
            </a:extLst>
          </p:cNvPr>
          <p:cNvSpPr/>
          <p:nvPr/>
        </p:nvSpPr>
        <p:spPr>
          <a:xfrm>
            <a:off x="1649199" y="1252820"/>
            <a:ext cx="551543" cy="508000"/>
          </a:xfrm>
          <a:prstGeom prst="ellipse">
            <a:avLst/>
          </a:prstGeom>
          <a:solidFill>
            <a:srgbClr val="FFFFFF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9525BA1-2A9B-44AA-8983-8B46B9ED6D2B}"/>
              </a:ext>
            </a:extLst>
          </p:cNvPr>
          <p:cNvSpPr/>
          <p:nvPr/>
        </p:nvSpPr>
        <p:spPr>
          <a:xfrm>
            <a:off x="6278339" y="1252820"/>
            <a:ext cx="551543" cy="508000"/>
          </a:xfrm>
          <a:prstGeom prst="ellipse">
            <a:avLst/>
          </a:prstGeom>
          <a:solidFill>
            <a:srgbClr val="FFFFFF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9FEE896-E3C8-4F88-9A5B-79EAF47267D2}"/>
              </a:ext>
            </a:extLst>
          </p:cNvPr>
          <p:cNvSpPr/>
          <p:nvPr/>
        </p:nvSpPr>
        <p:spPr>
          <a:xfrm>
            <a:off x="1601094" y="4653322"/>
            <a:ext cx="551543" cy="508000"/>
          </a:xfrm>
          <a:prstGeom prst="ellipse">
            <a:avLst/>
          </a:prstGeom>
          <a:solidFill>
            <a:srgbClr val="FFFFFF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DE7EADE-A3B3-4496-8161-AC00281B2395}"/>
              </a:ext>
            </a:extLst>
          </p:cNvPr>
          <p:cNvSpPr/>
          <p:nvPr/>
        </p:nvSpPr>
        <p:spPr>
          <a:xfrm>
            <a:off x="6233886" y="4654657"/>
            <a:ext cx="551543" cy="508000"/>
          </a:xfrm>
          <a:prstGeom prst="ellipse">
            <a:avLst/>
          </a:prstGeom>
          <a:solidFill>
            <a:srgbClr val="FFFFFF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6BCBA7C-8756-46B6-999E-1E47162707E3}"/>
              </a:ext>
            </a:extLst>
          </p:cNvPr>
          <p:cNvCxnSpPr/>
          <p:nvPr/>
        </p:nvCxnSpPr>
        <p:spPr>
          <a:xfrm>
            <a:off x="2361062" y="3468914"/>
            <a:ext cx="40943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798F305-4DE8-46A0-874C-137568831C01}"/>
              </a:ext>
            </a:extLst>
          </p:cNvPr>
          <p:cNvCxnSpPr>
            <a:cxnSpLocks/>
          </p:cNvCxnSpPr>
          <p:nvPr/>
        </p:nvCxnSpPr>
        <p:spPr>
          <a:xfrm>
            <a:off x="3604889" y="2598542"/>
            <a:ext cx="123776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F66D827-172F-4D8D-956F-5F75AFBC7C45}"/>
              </a:ext>
            </a:extLst>
          </p:cNvPr>
          <p:cNvCxnSpPr>
            <a:cxnSpLocks/>
          </p:cNvCxnSpPr>
          <p:nvPr/>
        </p:nvCxnSpPr>
        <p:spPr>
          <a:xfrm>
            <a:off x="8046852" y="1929922"/>
            <a:ext cx="124914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E8343A-6E24-4179-8C18-182639A19603}"/>
              </a:ext>
            </a:extLst>
          </p:cNvPr>
          <p:cNvCxnSpPr>
            <a:cxnSpLocks/>
          </p:cNvCxnSpPr>
          <p:nvPr/>
        </p:nvCxnSpPr>
        <p:spPr>
          <a:xfrm>
            <a:off x="7072640" y="5572906"/>
            <a:ext cx="54892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27F1D9-2527-471C-9632-1C936C3D6E36}"/>
              </a:ext>
            </a:extLst>
          </p:cNvPr>
          <p:cNvCxnSpPr>
            <a:cxnSpLocks/>
          </p:cNvCxnSpPr>
          <p:nvPr/>
        </p:nvCxnSpPr>
        <p:spPr>
          <a:xfrm>
            <a:off x="3321745" y="6037898"/>
            <a:ext cx="96186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A375155-7510-4104-9339-DD2FC2CFD58C}"/>
              </a:ext>
            </a:extLst>
          </p:cNvPr>
          <p:cNvSpPr txBox="1"/>
          <p:nvPr/>
        </p:nvSpPr>
        <p:spPr>
          <a:xfrm>
            <a:off x="8800981" y="101291"/>
            <a:ext cx="3378162" cy="9540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1 - 2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thơ em thích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37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rgbClr val="E55B4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>
          <a:xfrm flipH="1">
            <a:off x="-3" y="0"/>
            <a:ext cx="8432801" cy="6858000"/>
          </a:xfrm>
          <a:prstGeom prst="rect">
            <a:avLst/>
          </a:prstGeom>
        </p:spPr>
      </p:pic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0" y="4978400"/>
            <a:ext cx="12194023" cy="1879600"/>
          </a:xfrm>
          <a:prstGeom prst="rect">
            <a:avLst/>
          </a:prstGeom>
        </p:spPr>
      </p:pic>
      <p:sp>
        <p:nvSpPr>
          <p:cNvPr id="26" name="文本框 10"/>
          <p:cNvSpPr txBox="1"/>
          <p:nvPr/>
        </p:nvSpPr>
        <p:spPr>
          <a:xfrm>
            <a:off x="3124673" y="193893"/>
            <a:ext cx="59426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rPr>
              <a:t>YÊU CẦU CẦN ĐẠT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taccato " panose="02040603050506020204" pitchFamily="18" charset="0"/>
              <a:ea typeface="字魂55号-龙吟手书" panose="00000500000000000000" pitchFamily="2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22B552-9F62-4E35-B222-A3BA158FB80E}"/>
              </a:ext>
            </a:extLst>
          </p:cNvPr>
          <p:cNvSpPr/>
          <p:nvPr/>
        </p:nvSpPr>
        <p:spPr>
          <a:xfrm>
            <a:off x="514308" y="1402086"/>
            <a:ext cx="111633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1.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Đọc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đúng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từ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ngữ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khó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đọc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rõ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ràng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thơ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Bờ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tre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đón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khách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tốc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độ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đọc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phù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;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ngắt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hơi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phù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nhịp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thơ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C01728-609E-4DED-BF0D-5C820B0910EF}"/>
              </a:ext>
            </a:extLst>
          </p:cNvPr>
          <p:cNvSpPr/>
          <p:nvPr/>
        </p:nvSpPr>
        <p:spPr>
          <a:xfrm>
            <a:off x="1276308" y="2853408"/>
            <a:ext cx="104013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2.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Nhớ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tên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nhận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đặc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điểm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riêng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mỗi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con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vật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khi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ghé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thăm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bờ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tre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9D39F5-1AF4-4F4C-AB55-45E443051588}"/>
              </a:ext>
            </a:extLst>
          </p:cNvPr>
          <p:cNvSpPr/>
          <p:nvPr/>
        </p:nvSpPr>
        <p:spPr>
          <a:xfrm>
            <a:off x="3736480" y="4070920"/>
            <a:ext cx="79412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3.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Hiểu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niềm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vui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của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bờ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tre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khi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đón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solidFill>
                  <a:srgbClr val="FFFF00"/>
                </a:solidFill>
                <a:latin typeface="UTM Avo" panose="02040603050506020204" pitchFamily="18" charset="0"/>
              </a:rPr>
              <a:t>khách</a:t>
            </a:r>
            <a:r>
              <a:rPr lang="en-US" altLang="en-US" sz="2800" dirty="0">
                <a:solidFill>
                  <a:srgbClr val="FFFF00"/>
                </a:solidFill>
                <a:latin typeface="UTM Avo" panose="02040603050506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0241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rgbClr val="E55B4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0" y="4978400"/>
            <a:ext cx="12194023" cy="1879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BE407E5-2ECE-4D73-BC62-A2CDC06929A3}"/>
              </a:ext>
            </a:extLst>
          </p:cNvPr>
          <p:cNvGrpSpPr/>
          <p:nvPr/>
        </p:nvGrpSpPr>
        <p:grpSpPr>
          <a:xfrm>
            <a:off x="1609280" y="1809591"/>
            <a:ext cx="8973438" cy="1569660"/>
            <a:chOff x="448390" y="753913"/>
            <a:chExt cx="8973438" cy="1569660"/>
          </a:xfrm>
        </p:grpSpPr>
        <p:sp>
          <p:nvSpPr>
            <p:cNvPr id="11" name="文本框 7">
              <a:extLst>
                <a:ext uri="{FF2B5EF4-FFF2-40B4-BE49-F238E27FC236}">
                  <a16:creationId xmlns:a16="http://schemas.microsoft.com/office/drawing/2014/main" id="{ADB93F51-7011-4379-9517-50FC7D71EA48}"/>
                </a:ext>
              </a:extLst>
            </p:cNvPr>
            <p:cNvSpPr txBox="1"/>
            <p:nvPr/>
          </p:nvSpPr>
          <p:spPr>
            <a:xfrm>
              <a:off x="448390" y="753913"/>
              <a:ext cx="881523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Luyện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đọc</a:t>
              </a:r>
              <a:r>
                <a:rPr lang="en-US" altLang="zh-CN" sz="9600" dirty="0">
                  <a:solidFill>
                    <a:prstClr val="black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 </a:t>
              </a:r>
              <a:r>
                <a:rPr lang="en-US" altLang="zh-CN" sz="9600" dirty="0" err="1">
                  <a:solidFill>
                    <a:prstClr val="black"/>
                  </a:solidFill>
                  <a:latin typeface="UTM Staccato " panose="02040603050506020204" pitchFamily="18" charset="0"/>
                  <a:ea typeface="字魂55号-龙吟手书" panose="00000500000000000000" pitchFamily="2" charset="-122"/>
                </a:rPr>
                <a:t>lại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</a:endParaRPr>
            </a:p>
          </p:txBody>
        </p:sp>
        <p:sp>
          <p:nvSpPr>
            <p:cNvPr id="13" name="文本框 7">
              <a:extLst>
                <a:ext uri="{FF2B5EF4-FFF2-40B4-BE49-F238E27FC236}">
                  <a16:creationId xmlns:a16="http://schemas.microsoft.com/office/drawing/2014/main" id="{C58ED26E-6B3E-464D-AAB5-B74E535E521C}"/>
                </a:ext>
              </a:extLst>
            </p:cNvPr>
            <p:cNvSpPr txBox="1"/>
            <p:nvPr/>
          </p:nvSpPr>
          <p:spPr>
            <a:xfrm>
              <a:off x="606594" y="753913"/>
              <a:ext cx="881523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Luyện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đọc</a:t>
              </a:r>
              <a:r>
                <a:rPr kumimoji="0" lang="en-US" altLang="zh-CN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 </a:t>
              </a:r>
              <a:r>
                <a:rPr kumimoji="0" lang="en-US" altLang="zh-CN" sz="9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lại</a:t>
              </a: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1665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D2625F-5A7A-46BC-A703-877A3230A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33473" y="1624519"/>
            <a:ext cx="8370975" cy="2322288"/>
            <a:chOff x="283591" y="1789391"/>
            <a:chExt cx="8370975" cy="2322288"/>
          </a:xfrm>
        </p:grpSpPr>
        <p:sp>
          <p:nvSpPr>
            <p:cNvPr id="15" name="TextBox 14"/>
            <p:cNvSpPr txBox="1"/>
            <p:nvPr/>
          </p:nvSpPr>
          <p:spPr>
            <a:xfrm rot="20966102">
              <a:off x="488904" y="1803355"/>
              <a:ext cx="796762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</a:rPr>
                <a:t>Luyện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</a:rPr>
                <a:t>tập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</a:rPr>
                <a:t>theo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dirty="0" err="1">
                  <a:solidFill>
                    <a:prstClr val="black"/>
                  </a:solidFill>
                  <a:latin typeface="UTM Staccato " panose="02040603050506020204" pitchFamily="18" charset="0"/>
                </a:rPr>
                <a:t>văn</a:t>
              </a:r>
              <a:r>
                <a:rPr lang="en-US" sz="7200" dirty="0">
                  <a:solidFill>
                    <a:prstClr val="black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UTM Staccato " panose="02040603050506020204" pitchFamily="18" charset="0"/>
                </a:rPr>
                <a:t>bản</a:t>
              </a:r>
              <a:r>
                <a:rPr lang="en-US" sz="7200" dirty="0">
                  <a:solidFill>
                    <a:prstClr val="black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UTM Staccato " panose="02040603050506020204" pitchFamily="18" charset="0"/>
                </a:rPr>
                <a:t>đọc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20966102">
              <a:off x="283591" y="1789391"/>
              <a:ext cx="837097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</a:rPr>
                <a:t>Luyện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</a:rPr>
                <a:t>tập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</a:rPr>
                <a:t>theo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dirty="0" err="1">
                  <a:solidFill>
                    <a:prstClr val="white"/>
                  </a:solidFill>
                  <a:latin typeface="UTM Staccato " panose="02040603050506020204" pitchFamily="18" charset="0"/>
                </a:rPr>
                <a:t>văn</a:t>
              </a:r>
              <a:r>
                <a:rPr lang="en-US" sz="7200" dirty="0">
                  <a:solidFill>
                    <a:prstClr val="white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prstClr val="white"/>
                  </a:solidFill>
                  <a:latin typeface="UTM Staccato " panose="02040603050506020204" pitchFamily="18" charset="0"/>
                </a:rPr>
                <a:t>bản</a:t>
              </a:r>
              <a:r>
                <a:rPr lang="en-US" sz="7200" dirty="0">
                  <a:solidFill>
                    <a:prstClr val="white"/>
                  </a:solidFill>
                  <a:latin typeface="UTM Staccato " panose="02040603050506020204" pitchFamily="18" charset="0"/>
                </a:rPr>
                <a:t> </a:t>
              </a:r>
              <a:r>
                <a:rPr lang="en-US" sz="7200" dirty="0" err="1">
                  <a:solidFill>
                    <a:prstClr val="white"/>
                  </a:solidFill>
                  <a:latin typeface="UTM Staccato " panose="02040603050506020204" pitchFamily="18" charset="0"/>
                </a:rPr>
                <a:t>đọc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073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764A13-3AD4-4D11-AC45-00520572D0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48045"/>
          <a:stretch/>
        </p:blipFill>
        <p:spPr>
          <a:xfrm>
            <a:off x="10177203" y="4621465"/>
            <a:ext cx="1666453" cy="19389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7151F4E-D3BD-45F2-9305-161E6D71B4F4}"/>
              </a:ext>
            </a:extLst>
          </p:cNvPr>
          <p:cNvSpPr txBox="1">
            <a:spLocks/>
          </p:cNvSpPr>
          <p:nvPr/>
        </p:nvSpPr>
        <p:spPr>
          <a:xfrm>
            <a:off x="348344" y="391889"/>
            <a:ext cx="11495312" cy="5645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66FED2-A820-427D-99B7-FA72F7C34E30}"/>
              </a:ext>
            </a:extLst>
          </p:cNvPr>
          <p:cNvSpPr txBox="1"/>
          <p:nvPr/>
        </p:nvSpPr>
        <p:spPr>
          <a:xfrm>
            <a:off x="2046515" y="1470533"/>
            <a:ext cx="3831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hồ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Suốt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đón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reo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mừng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bừng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789C8F-365C-4967-849A-923918AC7859}"/>
              </a:ext>
            </a:extLst>
          </p:cNvPr>
          <p:cNvSpPr txBox="1"/>
          <p:nvPr/>
        </p:nvSpPr>
        <p:spPr>
          <a:xfrm>
            <a:off x="6794510" y="1470533"/>
            <a:ext cx="47352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lặng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nhìn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mông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mềm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B1A5A-DBAC-42EC-A7C7-FC86191DF889}"/>
              </a:ext>
            </a:extLst>
          </p:cNvPr>
          <p:cNvSpPr txBox="1"/>
          <p:nvPr/>
        </p:nvSpPr>
        <p:spPr>
          <a:xfrm>
            <a:off x="2046515" y="4755197"/>
            <a:ext cx="3336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đủ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toán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“Ồ,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!”.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5DE248-566E-4F6C-B4B2-DE2482725DC6}"/>
              </a:ext>
            </a:extLst>
          </p:cNvPr>
          <p:cNvSpPr txBox="1"/>
          <p:nvPr/>
        </p:nvSpPr>
        <p:spPr>
          <a:xfrm>
            <a:off x="6794510" y="4755197"/>
            <a:ext cx="47352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ếch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Ì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ộp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lừng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bừng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vừa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		    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Võ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Quảng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C0E5A2A-8F42-499A-A13A-37F8698179A8}"/>
              </a:ext>
            </a:extLst>
          </p:cNvPr>
          <p:cNvSpPr/>
          <p:nvPr/>
        </p:nvSpPr>
        <p:spPr>
          <a:xfrm>
            <a:off x="1431485" y="1470533"/>
            <a:ext cx="551543" cy="508000"/>
          </a:xfrm>
          <a:prstGeom prst="ellipse">
            <a:avLst/>
          </a:prstGeom>
          <a:solidFill>
            <a:srgbClr val="FFFFFF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&amp;S Graceland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A35F2E-FD12-4F60-8AB1-8EFA249C2384}"/>
              </a:ext>
            </a:extLst>
          </p:cNvPr>
          <p:cNvSpPr/>
          <p:nvPr/>
        </p:nvSpPr>
        <p:spPr>
          <a:xfrm>
            <a:off x="6060625" y="1470533"/>
            <a:ext cx="551543" cy="508000"/>
          </a:xfrm>
          <a:prstGeom prst="ellipse">
            <a:avLst/>
          </a:prstGeom>
          <a:solidFill>
            <a:srgbClr val="FFFFFF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&amp;S Graceland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E5AFC1D-2BC2-4E63-88C7-C1579158B2AC}"/>
              </a:ext>
            </a:extLst>
          </p:cNvPr>
          <p:cNvSpPr/>
          <p:nvPr/>
        </p:nvSpPr>
        <p:spPr>
          <a:xfrm>
            <a:off x="1427833" y="4755197"/>
            <a:ext cx="551543" cy="508000"/>
          </a:xfrm>
          <a:prstGeom prst="ellipse">
            <a:avLst/>
          </a:prstGeom>
          <a:solidFill>
            <a:srgbClr val="FFFFFF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&amp;S Graceland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A8825F2-12D2-41CA-B192-30BFD444B78A}"/>
              </a:ext>
            </a:extLst>
          </p:cNvPr>
          <p:cNvSpPr/>
          <p:nvPr/>
        </p:nvSpPr>
        <p:spPr>
          <a:xfrm>
            <a:off x="6060625" y="4756532"/>
            <a:ext cx="551543" cy="508000"/>
          </a:xfrm>
          <a:prstGeom prst="ellipse">
            <a:avLst/>
          </a:prstGeom>
          <a:solidFill>
            <a:srgbClr val="FFFFFF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&amp;S Graceland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8F152-7F15-467F-8167-5CA7EFFD5A84}"/>
              </a:ext>
            </a:extLst>
          </p:cNvPr>
          <p:cNvSpPr txBox="1"/>
          <p:nvPr/>
        </p:nvSpPr>
        <p:spPr>
          <a:xfrm>
            <a:off x="1926520" y="971247"/>
            <a:ext cx="7903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BỜ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TRE ĐÓN KHÁCH 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B5961-478E-4C80-A3B9-469E4AC7ED88}"/>
              </a:ext>
            </a:extLst>
          </p:cNvPr>
          <p:cNvCxnSpPr/>
          <p:nvPr/>
        </p:nvCxnSpPr>
        <p:spPr>
          <a:xfrm>
            <a:off x="3526971" y="2994027"/>
            <a:ext cx="1393372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03A8772-AE65-4B99-B114-8747C6847E5F}"/>
              </a:ext>
            </a:extLst>
          </p:cNvPr>
          <p:cNvCxnSpPr>
            <a:cxnSpLocks/>
          </p:cNvCxnSpPr>
          <p:nvPr/>
        </p:nvCxnSpPr>
        <p:spPr>
          <a:xfrm>
            <a:off x="2133599" y="5875113"/>
            <a:ext cx="2090058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9F2783-E4AA-4358-ACC9-F10A89DF0397}"/>
              </a:ext>
            </a:extLst>
          </p:cNvPr>
          <p:cNvCxnSpPr>
            <a:cxnSpLocks/>
          </p:cNvCxnSpPr>
          <p:nvPr/>
        </p:nvCxnSpPr>
        <p:spPr>
          <a:xfrm>
            <a:off x="6916056" y="5561933"/>
            <a:ext cx="2090058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3EC91150-992C-4C55-B746-9A69009D5086}"/>
              </a:ext>
            </a:extLst>
          </p:cNvPr>
          <p:cNvSpPr txBox="1">
            <a:spLocks/>
          </p:cNvSpPr>
          <p:nvPr/>
        </p:nvSpPr>
        <p:spPr>
          <a:xfrm>
            <a:off x="588740" y="440323"/>
            <a:ext cx="11495312" cy="5645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538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2" grpId="0"/>
      <p:bldP spid="2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E2C1ED2-7759-4CE9-AA0D-EB4D0A031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2"/>
          <a:stretch/>
        </p:blipFill>
        <p:spPr>
          <a:xfrm>
            <a:off x="0" y="1847812"/>
            <a:ext cx="12207335" cy="59665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D22D761-DE87-4BDC-BCD0-424134A9C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94" b="6623"/>
          <a:stretch/>
        </p:blipFill>
        <p:spPr>
          <a:xfrm>
            <a:off x="0" y="0"/>
            <a:ext cx="1221686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17208" y="753913"/>
            <a:ext cx="7250299" cy="3631763"/>
            <a:chOff x="1317208" y="753913"/>
            <a:chExt cx="7250299" cy="363176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7C08DD74-2F78-4E3D-885B-A52469D3D668}"/>
                </a:ext>
              </a:extLst>
            </p:cNvPr>
            <p:cNvSpPr txBox="1"/>
            <p:nvPr/>
          </p:nvSpPr>
          <p:spPr>
            <a:xfrm>
              <a:off x="1317208" y="753913"/>
              <a:ext cx="7077579" cy="3631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CHÀO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TẠM BIỆT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endParaRPr>
            </a:p>
          </p:txBody>
        </p:sp>
        <p:sp>
          <p:nvSpPr>
            <p:cNvPr id="11" name="文本框 7"/>
            <p:cNvSpPr txBox="1"/>
            <p:nvPr/>
          </p:nvSpPr>
          <p:spPr>
            <a:xfrm>
              <a:off x="1489928" y="753913"/>
              <a:ext cx="7077579" cy="36317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CHÀO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Staccato " panose="02040603050506020204" pitchFamily="18" charset="0"/>
                  <a:ea typeface="字魂55号-龙吟手书" panose="00000500000000000000" pitchFamily="2" charset="-122"/>
                  <a:cs typeface="+mn-cs"/>
                </a:rPr>
                <a:t>TẠM BIỆT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Staccato " panose="02040603050506020204" pitchFamily="18" charset="0"/>
                <a:ea typeface="字魂55号-龙吟手书" panose="000005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69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348343" y="377371"/>
            <a:ext cx="11480800" cy="61830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3169" y="509070"/>
            <a:ext cx="10842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id="{64B290D8-C2A8-4BB0-954E-2B6C14A02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78" y="1356901"/>
            <a:ext cx="7903530" cy="52035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47CAD5-C54E-41B6-8003-61FED14A48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30266" y="421815"/>
            <a:ext cx="1114867" cy="71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5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DF6A568-E4E4-4E1F-8E6E-3A9F8B517EF6}"/>
              </a:ext>
            </a:extLst>
          </p:cNvPr>
          <p:cNvSpPr/>
          <p:nvPr/>
        </p:nvSpPr>
        <p:spPr>
          <a:xfrm>
            <a:off x="348343" y="377371"/>
            <a:ext cx="11480800" cy="6183086"/>
          </a:xfrm>
          <a:prstGeom prst="roundRect">
            <a:avLst>
              <a:gd name="adj" fmla="val 0"/>
            </a:avLst>
          </a:prstGeom>
          <a:solidFill>
            <a:srgbClr val="FFE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36977" y="420913"/>
            <a:ext cx="7903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B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55B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TRE ĐÓN KHÁCH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55B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A0817-A788-40BA-9820-769A17C0F6F5}"/>
              </a:ext>
            </a:extLst>
          </p:cNvPr>
          <p:cNvSpPr txBox="1"/>
          <p:nvPr/>
        </p:nvSpPr>
        <p:spPr>
          <a:xfrm>
            <a:off x="2264229" y="1252820"/>
            <a:ext cx="38317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348CD6-1A68-406F-A8DE-A00C15B3F099}"/>
              </a:ext>
            </a:extLst>
          </p:cNvPr>
          <p:cNvSpPr txBox="1"/>
          <p:nvPr/>
        </p:nvSpPr>
        <p:spPr>
          <a:xfrm>
            <a:off x="6949964" y="1032649"/>
            <a:ext cx="47352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0CEC50-BF48-48BE-AEDB-424DC710D371}"/>
              </a:ext>
            </a:extLst>
          </p:cNvPr>
          <p:cNvSpPr txBox="1"/>
          <p:nvPr/>
        </p:nvSpPr>
        <p:spPr>
          <a:xfrm>
            <a:off x="2219776" y="4653322"/>
            <a:ext cx="33364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“Ồ,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02BAA3-D0AD-479A-A341-D969D1E334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48045"/>
          <a:stretch/>
        </p:blipFill>
        <p:spPr>
          <a:xfrm>
            <a:off x="10132750" y="4737303"/>
            <a:ext cx="1666453" cy="1938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4E5609-ABB0-42CC-A93C-EE831CCFD081}"/>
              </a:ext>
            </a:extLst>
          </p:cNvPr>
          <p:cNvSpPr txBox="1"/>
          <p:nvPr/>
        </p:nvSpPr>
        <p:spPr>
          <a:xfrm>
            <a:off x="6967771" y="4653322"/>
            <a:ext cx="4735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(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C3A952-A89F-4C7A-934F-8EB512E7B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" y="0"/>
            <a:ext cx="2023879" cy="156754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C6F0570-09F7-4CD9-99E4-0A80AE7B406A}"/>
              </a:ext>
            </a:extLst>
          </p:cNvPr>
          <p:cNvGrpSpPr/>
          <p:nvPr/>
        </p:nvGrpSpPr>
        <p:grpSpPr>
          <a:xfrm>
            <a:off x="7874789" y="183237"/>
            <a:ext cx="5811900" cy="480246"/>
            <a:chOff x="7778577" y="194636"/>
            <a:chExt cx="5811900" cy="480246"/>
          </a:xfrm>
        </p:grpSpPr>
        <p:sp>
          <p:nvSpPr>
            <p:cNvPr id="12" name="Google Shape;686;p41">
              <a:extLst>
                <a:ext uri="{FF2B5EF4-FFF2-40B4-BE49-F238E27FC236}">
                  <a16:creationId xmlns:a16="http://schemas.microsoft.com/office/drawing/2014/main" id="{AAD5CAC6-EA22-4705-8FC6-52E2AF02F69D}"/>
                </a:ext>
              </a:extLst>
            </p:cNvPr>
            <p:cNvSpPr/>
            <p:nvPr/>
          </p:nvSpPr>
          <p:spPr>
            <a:xfrm rot="162525">
              <a:off x="9334852" y="194636"/>
              <a:ext cx="2699351" cy="480246"/>
            </a:xfrm>
            <a:custGeom>
              <a:avLst/>
              <a:gdLst/>
              <a:ahLst/>
              <a:cxnLst/>
              <a:rect l="l" t="t" r="r" b="b"/>
              <a:pathLst>
                <a:path w="17315" h="4654" extrusionOk="0">
                  <a:moveTo>
                    <a:pt x="1" y="0"/>
                  </a:moveTo>
                  <a:lnTo>
                    <a:pt x="143" y="1413"/>
                  </a:lnTo>
                  <a:lnTo>
                    <a:pt x="1" y="2460"/>
                  </a:lnTo>
                  <a:lnTo>
                    <a:pt x="143" y="3839"/>
                  </a:lnTo>
                  <a:lnTo>
                    <a:pt x="143" y="4653"/>
                  </a:lnTo>
                  <a:lnTo>
                    <a:pt x="17314" y="4579"/>
                  </a:lnTo>
                  <a:lnTo>
                    <a:pt x="17314" y="3588"/>
                  </a:lnTo>
                  <a:lnTo>
                    <a:pt x="17098" y="2176"/>
                  </a:lnTo>
                  <a:lnTo>
                    <a:pt x="17314" y="940"/>
                  </a:lnTo>
                  <a:lnTo>
                    <a:pt x="17314" y="0"/>
                  </a:lnTo>
                  <a:close/>
                </a:path>
              </a:pathLst>
            </a:custGeom>
            <a:solidFill>
              <a:srgbClr val="E4A448">
                <a:alpha val="6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9E4C2"/>
                </a:solidFill>
                <a:effectLst/>
                <a:uLnTx/>
                <a:uFillTx/>
                <a:latin typeface="Grand Hotel"/>
                <a:ea typeface="Grand Hotel"/>
                <a:cs typeface="Grand Hotel"/>
                <a:sym typeface="Grand Hotel"/>
              </a:endParaRPr>
            </a:p>
          </p:txBody>
        </p:sp>
        <p:sp>
          <p:nvSpPr>
            <p:cNvPr id="13" name="Google Shape;687;p41">
              <a:extLst>
                <a:ext uri="{FF2B5EF4-FFF2-40B4-BE49-F238E27FC236}">
                  <a16:creationId xmlns:a16="http://schemas.microsoft.com/office/drawing/2014/main" id="{5E0A3F75-A8A9-4698-ADF3-769BF4174161}"/>
                </a:ext>
              </a:extLst>
            </p:cNvPr>
            <p:cNvSpPr txBox="1">
              <a:spLocks/>
            </p:cNvSpPr>
            <p:nvPr/>
          </p:nvSpPr>
          <p:spPr>
            <a:xfrm>
              <a:off x="7778577" y="324809"/>
              <a:ext cx="5811900" cy="21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4200"/>
                <a:buFont typeface="Grand Hotel"/>
                <a:buNone/>
                <a:defRPr sz="2500" b="0" i="0" u="none" strike="noStrike" cap="none">
                  <a:solidFill>
                    <a:schemeClr val="dk2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F493D"/>
                </a:buClr>
                <a:buSzPts val="4200"/>
                <a:buFont typeface="Grand Hotel"/>
                <a:buNone/>
                <a:tabLst/>
                <a:defRPr/>
              </a:pPr>
              <a:r>
                <a:rPr lang="en-US" sz="4000" b="1" kern="0" dirty="0" err="1">
                  <a:solidFill>
                    <a:srgbClr val="F9E4C2">
                      <a:lumMod val="10000"/>
                    </a:srgbClr>
                  </a:solidFill>
                  <a:latin typeface="UTM Aquarelle" panose="02040603050506020204" pitchFamily="18" charset="0"/>
                </a:rPr>
                <a:t>Đọc</a:t>
              </a:r>
              <a:r>
                <a:rPr lang="en-US" sz="4000" b="1" kern="0" dirty="0">
                  <a:solidFill>
                    <a:srgbClr val="F9E4C2">
                      <a:lumMod val="10000"/>
                    </a:srgbClr>
                  </a:solidFill>
                  <a:latin typeface="UTM Aquarelle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F9E4C2">
                      <a:lumMod val="10000"/>
                    </a:srgbClr>
                  </a:solidFill>
                  <a:latin typeface="UTM Aquarelle" panose="02040603050506020204" pitchFamily="18" charset="0"/>
                </a:rPr>
                <a:t>mẫu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E4C2">
                    <a:lumMod val="10000"/>
                  </a:srgbClr>
                </a:solidFill>
                <a:effectLst/>
                <a:uLnTx/>
                <a:uFillTx/>
                <a:latin typeface="UTM Aquarelle" panose="02040603050506020204" pitchFamily="18" charset="0"/>
                <a:sym typeface="Grand Hotel"/>
              </a:endParaRPr>
            </a:p>
          </p:txBody>
        </p:sp>
      </p:grpSp>
      <p:pic>
        <p:nvPicPr>
          <p:cNvPr id="14" name="Bờ tre đón khách">
            <a:hlinkClick r:id="" action="ppaction://media"/>
            <a:extLst>
              <a:ext uri="{FF2B5EF4-FFF2-40B4-BE49-F238E27FC236}">
                <a16:creationId xmlns:a16="http://schemas.microsoft.com/office/drawing/2014/main" id="{2BCC1603-E078-4C44-A7DB-2E3745EEF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2352" y="6371494"/>
            <a:ext cx="346791" cy="34679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C64AB0A-83A5-41B0-86A4-F9DAC5672B47}"/>
              </a:ext>
            </a:extLst>
          </p:cNvPr>
          <p:cNvGrpSpPr/>
          <p:nvPr/>
        </p:nvGrpSpPr>
        <p:grpSpPr>
          <a:xfrm>
            <a:off x="7874789" y="186037"/>
            <a:ext cx="5811900" cy="480246"/>
            <a:chOff x="7778577" y="194636"/>
            <a:chExt cx="5811900" cy="480246"/>
          </a:xfrm>
        </p:grpSpPr>
        <p:sp>
          <p:nvSpPr>
            <p:cNvPr id="17" name="Google Shape;686;p41">
              <a:extLst>
                <a:ext uri="{FF2B5EF4-FFF2-40B4-BE49-F238E27FC236}">
                  <a16:creationId xmlns:a16="http://schemas.microsoft.com/office/drawing/2014/main" id="{BAD55EDA-50EF-48C7-AAE7-2703B2EDE840}"/>
                </a:ext>
              </a:extLst>
            </p:cNvPr>
            <p:cNvSpPr/>
            <p:nvPr/>
          </p:nvSpPr>
          <p:spPr>
            <a:xfrm rot="162525">
              <a:off x="9334852" y="194636"/>
              <a:ext cx="2699351" cy="480246"/>
            </a:xfrm>
            <a:custGeom>
              <a:avLst/>
              <a:gdLst/>
              <a:ahLst/>
              <a:cxnLst/>
              <a:rect l="l" t="t" r="r" b="b"/>
              <a:pathLst>
                <a:path w="17315" h="4654" extrusionOk="0">
                  <a:moveTo>
                    <a:pt x="1" y="0"/>
                  </a:moveTo>
                  <a:lnTo>
                    <a:pt x="143" y="1413"/>
                  </a:lnTo>
                  <a:lnTo>
                    <a:pt x="1" y="2460"/>
                  </a:lnTo>
                  <a:lnTo>
                    <a:pt x="143" y="3839"/>
                  </a:lnTo>
                  <a:lnTo>
                    <a:pt x="143" y="4653"/>
                  </a:lnTo>
                  <a:lnTo>
                    <a:pt x="17314" y="4579"/>
                  </a:lnTo>
                  <a:lnTo>
                    <a:pt x="17314" y="3588"/>
                  </a:lnTo>
                  <a:lnTo>
                    <a:pt x="17098" y="2176"/>
                  </a:lnTo>
                  <a:lnTo>
                    <a:pt x="17314" y="940"/>
                  </a:lnTo>
                  <a:lnTo>
                    <a:pt x="17314" y="0"/>
                  </a:lnTo>
                  <a:close/>
                </a:path>
              </a:pathLst>
            </a:custGeom>
            <a:solidFill>
              <a:srgbClr val="E4A448">
                <a:alpha val="6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9E4C2"/>
                </a:solidFill>
                <a:effectLst/>
                <a:uLnTx/>
                <a:uFillTx/>
                <a:latin typeface="Grand Hotel"/>
                <a:ea typeface="Grand Hotel"/>
                <a:cs typeface="Grand Hotel"/>
                <a:sym typeface="Grand Hotel"/>
              </a:endParaRPr>
            </a:p>
          </p:txBody>
        </p:sp>
        <p:sp>
          <p:nvSpPr>
            <p:cNvPr id="18" name="Google Shape;687;p41">
              <a:extLst>
                <a:ext uri="{FF2B5EF4-FFF2-40B4-BE49-F238E27FC236}">
                  <a16:creationId xmlns:a16="http://schemas.microsoft.com/office/drawing/2014/main" id="{CFEDEE01-F825-4073-9CC5-3EBE02B15839}"/>
                </a:ext>
              </a:extLst>
            </p:cNvPr>
            <p:cNvSpPr txBox="1">
              <a:spLocks/>
            </p:cNvSpPr>
            <p:nvPr/>
          </p:nvSpPr>
          <p:spPr>
            <a:xfrm>
              <a:off x="7778577" y="324809"/>
              <a:ext cx="5811900" cy="21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4200"/>
                <a:buFont typeface="Grand Hotel"/>
                <a:buNone/>
                <a:defRPr sz="2500" b="0" i="0" u="none" strike="noStrike" cap="none">
                  <a:solidFill>
                    <a:schemeClr val="dk2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F493D"/>
                </a:buClr>
                <a:buSzPts val="4200"/>
                <a:buFont typeface="Grand Hotel"/>
                <a:buNone/>
                <a:tabLst/>
                <a:defRPr/>
              </a:pPr>
              <a:r>
                <a:rPr lang="en-US" sz="4000" b="1" kern="0" dirty="0">
                  <a:solidFill>
                    <a:srgbClr val="F9E4C2">
                      <a:lumMod val="10000"/>
                    </a:srgbClr>
                  </a:solidFill>
                  <a:latin typeface="UTM Aquarelle" panose="02040603050506020204" pitchFamily="18" charset="0"/>
                </a:rPr>
                <a:t>Chia </a:t>
              </a:r>
              <a:r>
                <a:rPr lang="en-US" sz="4000" b="1" kern="0" dirty="0" err="1">
                  <a:solidFill>
                    <a:srgbClr val="F9E4C2">
                      <a:lumMod val="10000"/>
                    </a:srgbClr>
                  </a:solidFill>
                  <a:latin typeface="UTM Aquarelle" panose="02040603050506020204" pitchFamily="18" charset="0"/>
                </a:rPr>
                <a:t>đoạn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E4C2">
                    <a:lumMod val="10000"/>
                  </a:srgbClr>
                </a:solidFill>
                <a:effectLst/>
                <a:uLnTx/>
                <a:uFillTx/>
                <a:latin typeface="UTM Aquarelle" panose="02040603050506020204" pitchFamily="18" charset="0"/>
                <a:sym typeface="Grand Hotel"/>
              </a:endParaRP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A4AF0A6C-222B-41A2-AB05-12098BF75DA9}"/>
              </a:ext>
            </a:extLst>
          </p:cNvPr>
          <p:cNvSpPr/>
          <p:nvPr/>
        </p:nvSpPr>
        <p:spPr>
          <a:xfrm>
            <a:off x="1649199" y="1252820"/>
            <a:ext cx="551543" cy="508000"/>
          </a:xfrm>
          <a:prstGeom prst="ellipse">
            <a:avLst/>
          </a:prstGeom>
          <a:solidFill>
            <a:srgbClr val="FFFFFF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9525BA1-2A9B-44AA-8983-8B46B9ED6D2B}"/>
              </a:ext>
            </a:extLst>
          </p:cNvPr>
          <p:cNvSpPr/>
          <p:nvPr/>
        </p:nvSpPr>
        <p:spPr>
          <a:xfrm>
            <a:off x="6278339" y="1252820"/>
            <a:ext cx="551543" cy="508000"/>
          </a:xfrm>
          <a:prstGeom prst="ellipse">
            <a:avLst/>
          </a:prstGeom>
          <a:solidFill>
            <a:srgbClr val="FFFFFF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9FEE896-E3C8-4F88-9A5B-79EAF47267D2}"/>
              </a:ext>
            </a:extLst>
          </p:cNvPr>
          <p:cNvSpPr/>
          <p:nvPr/>
        </p:nvSpPr>
        <p:spPr>
          <a:xfrm>
            <a:off x="1601094" y="4653322"/>
            <a:ext cx="551543" cy="508000"/>
          </a:xfrm>
          <a:prstGeom prst="ellipse">
            <a:avLst/>
          </a:prstGeom>
          <a:solidFill>
            <a:srgbClr val="FFFFFF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DE7EADE-A3B3-4496-8161-AC00281B2395}"/>
              </a:ext>
            </a:extLst>
          </p:cNvPr>
          <p:cNvSpPr/>
          <p:nvPr/>
        </p:nvSpPr>
        <p:spPr>
          <a:xfrm>
            <a:off x="6233886" y="4654657"/>
            <a:ext cx="551543" cy="508000"/>
          </a:xfrm>
          <a:prstGeom prst="ellipse">
            <a:avLst/>
          </a:prstGeom>
          <a:solidFill>
            <a:srgbClr val="FFFFFF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7572BF-9EA3-40A7-93C0-8697FDF5B865}"/>
              </a:ext>
            </a:extLst>
          </p:cNvPr>
          <p:cNvGrpSpPr/>
          <p:nvPr/>
        </p:nvGrpSpPr>
        <p:grpSpPr>
          <a:xfrm>
            <a:off x="7874789" y="180308"/>
            <a:ext cx="5811900" cy="480246"/>
            <a:chOff x="7778577" y="194636"/>
            <a:chExt cx="5811900" cy="480246"/>
          </a:xfrm>
        </p:grpSpPr>
        <p:sp>
          <p:nvSpPr>
            <p:cNvPr id="25" name="Google Shape;686;p41">
              <a:extLst>
                <a:ext uri="{FF2B5EF4-FFF2-40B4-BE49-F238E27FC236}">
                  <a16:creationId xmlns:a16="http://schemas.microsoft.com/office/drawing/2014/main" id="{CE9A1264-79A3-4C75-9FC9-8690E430FE18}"/>
                </a:ext>
              </a:extLst>
            </p:cNvPr>
            <p:cNvSpPr/>
            <p:nvPr/>
          </p:nvSpPr>
          <p:spPr>
            <a:xfrm rot="162525">
              <a:off x="9334852" y="194636"/>
              <a:ext cx="2699351" cy="480246"/>
            </a:xfrm>
            <a:custGeom>
              <a:avLst/>
              <a:gdLst/>
              <a:ahLst/>
              <a:cxnLst/>
              <a:rect l="l" t="t" r="r" b="b"/>
              <a:pathLst>
                <a:path w="17315" h="4654" extrusionOk="0">
                  <a:moveTo>
                    <a:pt x="1" y="0"/>
                  </a:moveTo>
                  <a:lnTo>
                    <a:pt x="143" y="1413"/>
                  </a:lnTo>
                  <a:lnTo>
                    <a:pt x="1" y="2460"/>
                  </a:lnTo>
                  <a:lnTo>
                    <a:pt x="143" y="3839"/>
                  </a:lnTo>
                  <a:lnTo>
                    <a:pt x="143" y="4653"/>
                  </a:lnTo>
                  <a:lnTo>
                    <a:pt x="17314" y="4579"/>
                  </a:lnTo>
                  <a:lnTo>
                    <a:pt x="17314" y="3588"/>
                  </a:lnTo>
                  <a:lnTo>
                    <a:pt x="17098" y="2176"/>
                  </a:lnTo>
                  <a:lnTo>
                    <a:pt x="17314" y="940"/>
                  </a:lnTo>
                  <a:lnTo>
                    <a:pt x="17314" y="0"/>
                  </a:lnTo>
                  <a:close/>
                </a:path>
              </a:pathLst>
            </a:custGeom>
            <a:solidFill>
              <a:srgbClr val="E4A448">
                <a:alpha val="6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9E4C2"/>
                </a:solidFill>
                <a:effectLst/>
                <a:uLnTx/>
                <a:uFillTx/>
                <a:latin typeface="Grand Hotel"/>
                <a:ea typeface="Grand Hotel"/>
                <a:cs typeface="Grand Hotel"/>
                <a:sym typeface="Grand Hotel"/>
              </a:endParaRPr>
            </a:p>
          </p:txBody>
        </p:sp>
        <p:sp>
          <p:nvSpPr>
            <p:cNvPr id="26" name="Google Shape;687;p41">
              <a:extLst>
                <a:ext uri="{FF2B5EF4-FFF2-40B4-BE49-F238E27FC236}">
                  <a16:creationId xmlns:a16="http://schemas.microsoft.com/office/drawing/2014/main" id="{7433EC9D-2E11-4027-8E0D-D1FCBDEA49EB}"/>
                </a:ext>
              </a:extLst>
            </p:cNvPr>
            <p:cNvSpPr txBox="1">
              <a:spLocks/>
            </p:cNvSpPr>
            <p:nvPr/>
          </p:nvSpPr>
          <p:spPr>
            <a:xfrm>
              <a:off x="7778577" y="324809"/>
              <a:ext cx="5811900" cy="21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4200"/>
                <a:buFont typeface="Grand Hotel"/>
                <a:buNone/>
                <a:defRPr sz="2500" b="0" i="0" u="none" strike="noStrike" cap="none">
                  <a:solidFill>
                    <a:schemeClr val="dk2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F493D"/>
                </a:buClr>
                <a:buSzPts val="4200"/>
                <a:buFont typeface="Grand Hote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9E4C2">
                      <a:lumMod val="10000"/>
                    </a:srgbClr>
                  </a:solidFill>
                  <a:effectLst/>
                  <a:uLnTx/>
                  <a:uFillTx/>
                  <a:latin typeface="UTM Aquarelle" panose="02040603050506020204" pitchFamily="18" charset="0"/>
                  <a:sym typeface="Grand Hotel"/>
                </a:rPr>
                <a:t>Đọc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9E4C2">
                      <a:lumMod val="10000"/>
                    </a:srgbClr>
                  </a:solidFill>
                  <a:effectLst/>
                  <a:uLnTx/>
                  <a:uFillTx/>
                  <a:latin typeface="UTM Aquarelle" panose="02040603050506020204" pitchFamily="18" charset="0"/>
                  <a:sym typeface="Grand Hote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9E4C2">
                      <a:lumMod val="10000"/>
                    </a:srgbClr>
                  </a:solidFill>
                  <a:effectLst/>
                  <a:uLnTx/>
                  <a:uFillTx/>
                  <a:latin typeface="UTM Aquarelle" panose="02040603050506020204" pitchFamily="18" charset="0"/>
                  <a:sym typeface="Grand Hotel"/>
                </a:rPr>
                <a:t>nối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9E4C2">
                      <a:lumMod val="10000"/>
                    </a:srgbClr>
                  </a:solidFill>
                  <a:effectLst/>
                  <a:uLnTx/>
                  <a:uFillTx/>
                  <a:latin typeface="UTM Aquarelle" panose="02040603050506020204" pitchFamily="18" charset="0"/>
                  <a:sym typeface="Grand Hote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9E4C2">
                      <a:lumMod val="10000"/>
                    </a:srgbClr>
                  </a:solidFill>
                  <a:effectLst/>
                  <a:uLnTx/>
                  <a:uFillTx/>
                  <a:latin typeface="UTM Aquarelle" panose="02040603050506020204" pitchFamily="18" charset="0"/>
                  <a:sym typeface="Grand Hotel"/>
                </a:rPr>
                <a:t>tiếp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E4C2">
                    <a:lumMod val="10000"/>
                  </a:srgbClr>
                </a:solidFill>
                <a:effectLst/>
                <a:uLnTx/>
                <a:uFillTx/>
                <a:latin typeface="UTM Aquarelle" panose="02040603050506020204" pitchFamily="18" charset="0"/>
                <a:sym typeface="Grand Hotel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CF5A68-FF95-4042-A899-D9AFF22919EF}"/>
              </a:ext>
            </a:extLst>
          </p:cNvPr>
          <p:cNvGrpSpPr/>
          <p:nvPr/>
        </p:nvGrpSpPr>
        <p:grpSpPr>
          <a:xfrm>
            <a:off x="7874789" y="172424"/>
            <a:ext cx="5811900" cy="480246"/>
            <a:chOff x="7778577" y="194636"/>
            <a:chExt cx="5811900" cy="480246"/>
          </a:xfrm>
        </p:grpSpPr>
        <p:sp>
          <p:nvSpPr>
            <p:cNvPr id="29" name="Google Shape;686;p41">
              <a:extLst>
                <a:ext uri="{FF2B5EF4-FFF2-40B4-BE49-F238E27FC236}">
                  <a16:creationId xmlns:a16="http://schemas.microsoft.com/office/drawing/2014/main" id="{B7F3964A-856C-40D5-8E7E-10410ED78DDF}"/>
                </a:ext>
              </a:extLst>
            </p:cNvPr>
            <p:cNvSpPr/>
            <p:nvPr/>
          </p:nvSpPr>
          <p:spPr>
            <a:xfrm rot="162525">
              <a:off x="9334852" y="194636"/>
              <a:ext cx="2699351" cy="480246"/>
            </a:xfrm>
            <a:custGeom>
              <a:avLst/>
              <a:gdLst/>
              <a:ahLst/>
              <a:cxnLst/>
              <a:rect l="l" t="t" r="r" b="b"/>
              <a:pathLst>
                <a:path w="17315" h="4654" extrusionOk="0">
                  <a:moveTo>
                    <a:pt x="1" y="0"/>
                  </a:moveTo>
                  <a:lnTo>
                    <a:pt x="143" y="1413"/>
                  </a:lnTo>
                  <a:lnTo>
                    <a:pt x="1" y="2460"/>
                  </a:lnTo>
                  <a:lnTo>
                    <a:pt x="143" y="3839"/>
                  </a:lnTo>
                  <a:lnTo>
                    <a:pt x="143" y="4653"/>
                  </a:lnTo>
                  <a:lnTo>
                    <a:pt x="17314" y="4579"/>
                  </a:lnTo>
                  <a:lnTo>
                    <a:pt x="17314" y="3588"/>
                  </a:lnTo>
                  <a:lnTo>
                    <a:pt x="17098" y="2176"/>
                  </a:lnTo>
                  <a:lnTo>
                    <a:pt x="17314" y="940"/>
                  </a:lnTo>
                  <a:lnTo>
                    <a:pt x="17314" y="0"/>
                  </a:lnTo>
                  <a:close/>
                </a:path>
              </a:pathLst>
            </a:custGeom>
            <a:solidFill>
              <a:srgbClr val="E4A448">
                <a:alpha val="68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9E4C2"/>
                </a:solidFill>
                <a:effectLst/>
                <a:uLnTx/>
                <a:uFillTx/>
                <a:latin typeface="Grand Hotel"/>
                <a:ea typeface="Grand Hotel"/>
                <a:cs typeface="Grand Hotel"/>
                <a:sym typeface="Grand Hotel"/>
              </a:endParaRPr>
            </a:p>
          </p:txBody>
        </p:sp>
        <p:sp>
          <p:nvSpPr>
            <p:cNvPr id="30" name="Google Shape;687;p41">
              <a:extLst>
                <a:ext uri="{FF2B5EF4-FFF2-40B4-BE49-F238E27FC236}">
                  <a16:creationId xmlns:a16="http://schemas.microsoft.com/office/drawing/2014/main" id="{D10C5B5B-58DD-44A6-9961-81143A7D3F1D}"/>
                </a:ext>
              </a:extLst>
            </p:cNvPr>
            <p:cNvSpPr txBox="1">
              <a:spLocks/>
            </p:cNvSpPr>
            <p:nvPr/>
          </p:nvSpPr>
          <p:spPr>
            <a:xfrm>
              <a:off x="7778577" y="324809"/>
              <a:ext cx="5811900" cy="21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4200"/>
                <a:buFont typeface="Grand Hotel"/>
                <a:buNone/>
                <a:defRPr sz="2500" b="0" i="0" u="none" strike="noStrike" cap="none">
                  <a:solidFill>
                    <a:schemeClr val="dk2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Grand Hotel"/>
                <a:buNone/>
                <a:defRPr sz="4200" b="0" i="0" u="none" strike="noStrike" cap="none">
                  <a:solidFill>
                    <a:schemeClr val="dk1"/>
                  </a:solidFill>
                  <a:latin typeface="Grand Hotel"/>
                  <a:ea typeface="Grand Hotel"/>
                  <a:cs typeface="Grand Hotel"/>
                  <a:sym typeface="Grand Hote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F493D"/>
                </a:buClr>
                <a:buSzPts val="4200"/>
                <a:buFont typeface="Grand Hote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9E4C2">
                      <a:lumMod val="10000"/>
                    </a:srgbClr>
                  </a:solidFill>
                  <a:effectLst/>
                  <a:uLnTx/>
                  <a:uFillTx/>
                  <a:latin typeface="UTM Aquarelle" panose="02040603050506020204" pitchFamily="18" charset="0"/>
                  <a:sym typeface="Grand Hote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9E4C2">
                      <a:lumMod val="10000"/>
                    </a:srgbClr>
                  </a:solidFill>
                  <a:effectLst/>
                  <a:uLnTx/>
                  <a:uFillTx/>
                  <a:latin typeface="UTM Aquarelle" panose="02040603050506020204" pitchFamily="18" charset="0"/>
                  <a:sym typeface="Grand Hote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9E4C2">
                      <a:lumMod val="10000"/>
                    </a:srgbClr>
                  </a:solidFill>
                  <a:effectLst/>
                  <a:uLnTx/>
                  <a:uFillTx/>
                  <a:latin typeface="UTM Aquarelle" panose="02040603050506020204" pitchFamily="18" charset="0"/>
                  <a:sym typeface="Grand Hotel"/>
                </a:rPr>
                <a:t>khó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9E4C2">
                      <a:lumMod val="10000"/>
                    </a:srgbClr>
                  </a:solidFill>
                  <a:effectLst/>
                  <a:uLnTx/>
                  <a:uFillTx/>
                  <a:latin typeface="UTM Aquarelle" panose="02040603050506020204" pitchFamily="18" charset="0"/>
                  <a:sym typeface="Grand Hote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9E4C2">
                      <a:lumMod val="10000"/>
                    </a:srgbClr>
                  </a:solidFill>
                  <a:effectLst/>
                  <a:uLnTx/>
                  <a:uFillTx/>
                  <a:latin typeface="UTM Aquarelle" panose="02040603050506020204" pitchFamily="18" charset="0"/>
                  <a:sym typeface="Grand Hotel"/>
                </a:rPr>
                <a:t>đọc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E4C2">
                    <a:lumMod val="10000"/>
                  </a:srgbClr>
                </a:solidFill>
                <a:effectLst/>
                <a:uLnTx/>
                <a:uFillTx/>
                <a:latin typeface="UTM Aquarelle" panose="02040603050506020204" pitchFamily="18" charset="0"/>
                <a:sym typeface="Grand Hotel"/>
              </a:endParaRP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6BCBA7C-8756-46B6-999E-1E47162707E3}"/>
              </a:ext>
            </a:extLst>
          </p:cNvPr>
          <p:cNvCxnSpPr/>
          <p:nvPr/>
        </p:nvCxnSpPr>
        <p:spPr>
          <a:xfrm>
            <a:off x="2361062" y="3468914"/>
            <a:ext cx="40943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798F305-4DE8-46A0-874C-137568831C01}"/>
              </a:ext>
            </a:extLst>
          </p:cNvPr>
          <p:cNvCxnSpPr>
            <a:cxnSpLocks/>
          </p:cNvCxnSpPr>
          <p:nvPr/>
        </p:nvCxnSpPr>
        <p:spPr>
          <a:xfrm>
            <a:off x="3604889" y="2598542"/>
            <a:ext cx="123776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F66D827-172F-4D8D-956F-5F75AFBC7C45}"/>
              </a:ext>
            </a:extLst>
          </p:cNvPr>
          <p:cNvCxnSpPr>
            <a:cxnSpLocks/>
          </p:cNvCxnSpPr>
          <p:nvPr/>
        </p:nvCxnSpPr>
        <p:spPr>
          <a:xfrm>
            <a:off x="8046852" y="1929922"/>
            <a:ext cx="124914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E8343A-6E24-4179-8C18-182639A19603}"/>
              </a:ext>
            </a:extLst>
          </p:cNvPr>
          <p:cNvCxnSpPr>
            <a:cxnSpLocks/>
          </p:cNvCxnSpPr>
          <p:nvPr/>
        </p:nvCxnSpPr>
        <p:spPr>
          <a:xfrm>
            <a:off x="7072640" y="5572906"/>
            <a:ext cx="54892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27F1D9-2527-471C-9632-1C936C3D6E36}"/>
              </a:ext>
            </a:extLst>
          </p:cNvPr>
          <p:cNvCxnSpPr>
            <a:cxnSpLocks/>
          </p:cNvCxnSpPr>
          <p:nvPr/>
        </p:nvCxnSpPr>
        <p:spPr>
          <a:xfrm>
            <a:off x="3321745" y="6037898"/>
            <a:ext cx="96186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01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0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1" b="32552"/>
          <a:stretch/>
        </p:blipFill>
        <p:spPr>
          <a:xfrm>
            <a:off x="0" y="4795520"/>
            <a:ext cx="12194023" cy="206248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64E7A42-C084-490B-9488-3ABF251287BB}"/>
              </a:ext>
            </a:extLst>
          </p:cNvPr>
          <p:cNvGrpSpPr/>
          <p:nvPr/>
        </p:nvGrpSpPr>
        <p:grpSpPr>
          <a:xfrm>
            <a:off x="3596757" y="616561"/>
            <a:ext cx="5526692" cy="1157932"/>
            <a:chOff x="3770012" y="237116"/>
            <a:chExt cx="4637230" cy="1157932"/>
          </a:xfrm>
        </p:grpSpPr>
        <p:grpSp>
          <p:nvGrpSpPr>
            <p:cNvPr id="12" name="Google Shape;700;p42">
              <a:extLst>
                <a:ext uri="{FF2B5EF4-FFF2-40B4-BE49-F238E27FC236}">
                  <a16:creationId xmlns:a16="http://schemas.microsoft.com/office/drawing/2014/main" id="{7D595606-C4FB-4A63-849E-B7420371D3F0}"/>
                </a:ext>
              </a:extLst>
            </p:cNvPr>
            <p:cNvGrpSpPr/>
            <p:nvPr/>
          </p:nvGrpSpPr>
          <p:grpSpPr>
            <a:xfrm>
              <a:off x="3780868" y="377371"/>
              <a:ext cx="4615750" cy="1017677"/>
              <a:chOff x="2607325" y="351650"/>
              <a:chExt cx="3838046" cy="1017677"/>
            </a:xfrm>
          </p:grpSpPr>
          <p:sp>
            <p:nvSpPr>
              <p:cNvPr id="20" name="Google Shape;701;p42">
                <a:extLst>
                  <a:ext uri="{FF2B5EF4-FFF2-40B4-BE49-F238E27FC236}">
                    <a16:creationId xmlns:a16="http://schemas.microsoft.com/office/drawing/2014/main" id="{65CA40AC-BF94-46E9-9428-7D7B9C9B59B3}"/>
                  </a:ext>
                </a:extLst>
              </p:cNvPr>
              <p:cNvSpPr/>
              <p:nvPr/>
            </p:nvSpPr>
            <p:spPr>
              <a:xfrm>
                <a:off x="2607325" y="383625"/>
                <a:ext cx="3766121" cy="985702"/>
              </a:xfrm>
              <a:custGeom>
                <a:avLst/>
                <a:gdLst/>
                <a:ahLst/>
                <a:cxnLst/>
                <a:rect l="l" t="t" r="r" b="b"/>
                <a:pathLst>
                  <a:path w="17240" h="5035" extrusionOk="0">
                    <a:moveTo>
                      <a:pt x="6915" y="4653"/>
                    </a:moveTo>
                    <a:cubicBezTo>
                      <a:pt x="6909" y="4653"/>
                      <a:pt x="6903" y="4653"/>
                      <a:pt x="6897" y="4653"/>
                    </a:cubicBezTo>
                    <a:lnTo>
                      <a:pt x="6914" y="4653"/>
                    </a:lnTo>
                    <a:cubicBezTo>
                      <a:pt x="6914" y="4653"/>
                      <a:pt x="6915" y="4653"/>
                      <a:pt x="6915" y="4653"/>
                    </a:cubicBezTo>
                    <a:close/>
                    <a:moveTo>
                      <a:pt x="16795" y="0"/>
                    </a:moveTo>
                    <a:lnTo>
                      <a:pt x="16795" y="251"/>
                    </a:lnTo>
                    <a:cubicBezTo>
                      <a:pt x="17040" y="382"/>
                      <a:pt x="16943" y="758"/>
                      <a:pt x="16664" y="758"/>
                    </a:cubicBezTo>
                    <a:cubicBezTo>
                      <a:pt x="16385" y="758"/>
                      <a:pt x="16288" y="382"/>
                      <a:pt x="16533" y="251"/>
                    </a:cubicBezTo>
                    <a:lnTo>
                      <a:pt x="16533" y="6"/>
                    </a:lnTo>
                    <a:lnTo>
                      <a:pt x="15856" y="6"/>
                    </a:lnTo>
                    <a:lnTo>
                      <a:pt x="15856" y="251"/>
                    </a:lnTo>
                    <a:cubicBezTo>
                      <a:pt x="16100" y="382"/>
                      <a:pt x="16004" y="758"/>
                      <a:pt x="15725" y="758"/>
                    </a:cubicBezTo>
                    <a:cubicBezTo>
                      <a:pt x="15440" y="758"/>
                      <a:pt x="15349" y="382"/>
                      <a:pt x="15594" y="251"/>
                    </a:cubicBezTo>
                    <a:lnTo>
                      <a:pt x="15594" y="6"/>
                    </a:lnTo>
                    <a:lnTo>
                      <a:pt x="14910" y="6"/>
                    </a:lnTo>
                    <a:lnTo>
                      <a:pt x="14910" y="251"/>
                    </a:lnTo>
                    <a:cubicBezTo>
                      <a:pt x="15161" y="382"/>
                      <a:pt x="15064" y="758"/>
                      <a:pt x="14785" y="758"/>
                    </a:cubicBezTo>
                    <a:cubicBezTo>
                      <a:pt x="14500" y="758"/>
                      <a:pt x="14403" y="382"/>
                      <a:pt x="14654" y="251"/>
                    </a:cubicBezTo>
                    <a:lnTo>
                      <a:pt x="14654" y="6"/>
                    </a:lnTo>
                    <a:lnTo>
                      <a:pt x="13965" y="6"/>
                    </a:lnTo>
                    <a:lnTo>
                      <a:pt x="13965" y="251"/>
                    </a:lnTo>
                    <a:cubicBezTo>
                      <a:pt x="14210" y="382"/>
                      <a:pt x="14113" y="758"/>
                      <a:pt x="13834" y="758"/>
                    </a:cubicBezTo>
                    <a:cubicBezTo>
                      <a:pt x="13549" y="758"/>
                      <a:pt x="13458" y="382"/>
                      <a:pt x="13703" y="251"/>
                    </a:cubicBezTo>
                    <a:lnTo>
                      <a:pt x="13703" y="6"/>
                    </a:lnTo>
                    <a:lnTo>
                      <a:pt x="13019" y="6"/>
                    </a:lnTo>
                    <a:lnTo>
                      <a:pt x="13019" y="251"/>
                    </a:lnTo>
                    <a:cubicBezTo>
                      <a:pt x="13270" y="382"/>
                      <a:pt x="13173" y="758"/>
                      <a:pt x="12894" y="758"/>
                    </a:cubicBezTo>
                    <a:cubicBezTo>
                      <a:pt x="12609" y="758"/>
                      <a:pt x="12512" y="382"/>
                      <a:pt x="12763" y="251"/>
                    </a:cubicBezTo>
                    <a:lnTo>
                      <a:pt x="12763" y="6"/>
                    </a:lnTo>
                    <a:lnTo>
                      <a:pt x="12080" y="6"/>
                    </a:lnTo>
                    <a:lnTo>
                      <a:pt x="12080" y="251"/>
                    </a:lnTo>
                    <a:cubicBezTo>
                      <a:pt x="12325" y="382"/>
                      <a:pt x="12228" y="758"/>
                      <a:pt x="11949" y="758"/>
                    </a:cubicBezTo>
                    <a:cubicBezTo>
                      <a:pt x="11670" y="758"/>
                      <a:pt x="11573" y="382"/>
                      <a:pt x="11818" y="251"/>
                    </a:cubicBezTo>
                    <a:lnTo>
                      <a:pt x="11818" y="6"/>
                    </a:lnTo>
                    <a:lnTo>
                      <a:pt x="11140" y="6"/>
                    </a:lnTo>
                    <a:lnTo>
                      <a:pt x="11140" y="251"/>
                    </a:lnTo>
                    <a:cubicBezTo>
                      <a:pt x="11385" y="382"/>
                      <a:pt x="11288" y="758"/>
                      <a:pt x="11009" y="758"/>
                    </a:cubicBezTo>
                    <a:cubicBezTo>
                      <a:pt x="10730" y="758"/>
                      <a:pt x="10633" y="382"/>
                      <a:pt x="10878" y="251"/>
                    </a:cubicBezTo>
                    <a:lnTo>
                      <a:pt x="10878" y="6"/>
                    </a:lnTo>
                    <a:lnTo>
                      <a:pt x="10200" y="6"/>
                    </a:lnTo>
                    <a:lnTo>
                      <a:pt x="10200" y="251"/>
                    </a:lnTo>
                    <a:cubicBezTo>
                      <a:pt x="10445" y="382"/>
                      <a:pt x="10348" y="758"/>
                      <a:pt x="10069" y="758"/>
                    </a:cubicBezTo>
                    <a:cubicBezTo>
                      <a:pt x="9790" y="758"/>
                      <a:pt x="9693" y="382"/>
                      <a:pt x="9938" y="251"/>
                    </a:cubicBezTo>
                    <a:lnTo>
                      <a:pt x="9938" y="6"/>
                    </a:lnTo>
                    <a:lnTo>
                      <a:pt x="9266" y="6"/>
                    </a:lnTo>
                    <a:lnTo>
                      <a:pt x="9266" y="251"/>
                    </a:lnTo>
                    <a:cubicBezTo>
                      <a:pt x="9511" y="382"/>
                      <a:pt x="9414" y="758"/>
                      <a:pt x="9135" y="758"/>
                    </a:cubicBezTo>
                    <a:cubicBezTo>
                      <a:pt x="8850" y="758"/>
                      <a:pt x="8754" y="382"/>
                      <a:pt x="9004" y="251"/>
                    </a:cubicBezTo>
                    <a:lnTo>
                      <a:pt x="9004" y="6"/>
                    </a:lnTo>
                    <a:lnTo>
                      <a:pt x="8321" y="6"/>
                    </a:lnTo>
                    <a:lnTo>
                      <a:pt x="8321" y="251"/>
                    </a:lnTo>
                    <a:cubicBezTo>
                      <a:pt x="8571" y="382"/>
                      <a:pt x="8475" y="758"/>
                      <a:pt x="8190" y="758"/>
                    </a:cubicBezTo>
                    <a:cubicBezTo>
                      <a:pt x="7911" y="758"/>
                      <a:pt x="7814" y="382"/>
                      <a:pt x="8059" y="251"/>
                    </a:cubicBezTo>
                    <a:lnTo>
                      <a:pt x="8059" y="6"/>
                    </a:lnTo>
                    <a:lnTo>
                      <a:pt x="7381" y="6"/>
                    </a:lnTo>
                    <a:lnTo>
                      <a:pt x="7381" y="251"/>
                    </a:lnTo>
                    <a:cubicBezTo>
                      <a:pt x="7626" y="382"/>
                      <a:pt x="7535" y="758"/>
                      <a:pt x="7250" y="758"/>
                    </a:cubicBezTo>
                    <a:cubicBezTo>
                      <a:pt x="6971" y="758"/>
                      <a:pt x="6874" y="382"/>
                      <a:pt x="7119" y="251"/>
                    </a:cubicBezTo>
                    <a:lnTo>
                      <a:pt x="7119" y="6"/>
                    </a:lnTo>
                    <a:lnTo>
                      <a:pt x="6441" y="6"/>
                    </a:lnTo>
                    <a:lnTo>
                      <a:pt x="6441" y="251"/>
                    </a:lnTo>
                    <a:cubicBezTo>
                      <a:pt x="6686" y="382"/>
                      <a:pt x="6589" y="758"/>
                      <a:pt x="6310" y="758"/>
                    </a:cubicBezTo>
                    <a:cubicBezTo>
                      <a:pt x="6031" y="758"/>
                      <a:pt x="5935" y="382"/>
                      <a:pt x="6179" y="251"/>
                    </a:cubicBezTo>
                    <a:lnTo>
                      <a:pt x="6179" y="6"/>
                    </a:lnTo>
                    <a:lnTo>
                      <a:pt x="5502" y="6"/>
                    </a:lnTo>
                    <a:lnTo>
                      <a:pt x="5502" y="251"/>
                    </a:lnTo>
                    <a:cubicBezTo>
                      <a:pt x="5747" y="382"/>
                      <a:pt x="5650" y="758"/>
                      <a:pt x="5371" y="758"/>
                    </a:cubicBezTo>
                    <a:cubicBezTo>
                      <a:pt x="5086" y="758"/>
                      <a:pt x="4995" y="382"/>
                      <a:pt x="5240" y="251"/>
                    </a:cubicBezTo>
                    <a:lnTo>
                      <a:pt x="5240" y="6"/>
                    </a:lnTo>
                    <a:lnTo>
                      <a:pt x="4562" y="6"/>
                    </a:lnTo>
                    <a:lnTo>
                      <a:pt x="4562" y="251"/>
                    </a:lnTo>
                    <a:cubicBezTo>
                      <a:pt x="4807" y="382"/>
                      <a:pt x="4710" y="758"/>
                      <a:pt x="4431" y="758"/>
                    </a:cubicBezTo>
                    <a:cubicBezTo>
                      <a:pt x="4146" y="758"/>
                      <a:pt x="4049" y="382"/>
                      <a:pt x="4300" y="251"/>
                    </a:cubicBezTo>
                    <a:lnTo>
                      <a:pt x="4300" y="6"/>
                    </a:lnTo>
                    <a:lnTo>
                      <a:pt x="3617" y="6"/>
                    </a:lnTo>
                    <a:lnTo>
                      <a:pt x="3617" y="251"/>
                    </a:lnTo>
                    <a:cubicBezTo>
                      <a:pt x="3867" y="382"/>
                      <a:pt x="3770" y="758"/>
                      <a:pt x="3486" y="758"/>
                    </a:cubicBezTo>
                    <a:cubicBezTo>
                      <a:pt x="3207" y="758"/>
                      <a:pt x="3110" y="382"/>
                      <a:pt x="3360" y="251"/>
                    </a:cubicBezTo>
                    <a:lnTo>
                      <a:pt x="3360" y="6"/>
                    </a:lnTo>
                    <a:lnTo>
                      <a:pt x="2677" y="6"/>
                    </a:lnTo>
                    <a:lnTo>
                      <a:pt x="2677" y="251"/>
                    </a:lnTo>
                    <a:cubicBezTo>
                      <a:pt x="2922" y="382"/>
                      <a:pt x="2831" y="758"/>
                      <a:pt x="2546" y="758"/>
                    </a:cubicBezTo>
                    <a:cubicBezTo>
                      <a:pt x="2267" y="758"/>
                      <a:pt x="2170" y="382"/>
                      <a:pt x="2415" y="251"/>
                    </a:cubicBezTo>
                    <a:lnTo>
                      <a:pt x="2415" y="6"/>
                    </a:lnTo>
                    <a:lnTo>
                      <a:pt x="1737" y="6"/>
                    </a:lnTo>
                    <a:lnTo>
                      <a:pt x="1737" y="251"/>
                    </a:lnTo>
                    <a:cubicBezTo>
                      <a:pt x="1982" y="382"/>
                      <a:pt x="1885" y="758"/>
                      <a:pt x="1606" y="758"/>
                    </a:cubicBezTo>
                    <a:cubicBezTo>
                      <a:pt x="1327" y="758"/>
                      <a:pt x="1230" y="382"/>
                      <a:pt x="1475" y="251"/>
                    </a:cubicBezTo>
                    <a:lnTo>
                      <a:pt x="1475" y="6"/>
                    </a:lnTo>
                    <a:lnTo>
                      <a:pt x="792" y="6"/>
                    </a:lnTo>
                    <a:lnTo>
                      <a:pt x="792" y="251"/>
                    </a:lnTo>
                    <a:cubicBezTo>
                      <a:pt x="1037" y="382"/>
                      <a:pt x="940" y="758"/>
                      <a:pt x="661" y="758"/>
                    </a:cubicBezTo>
                    <a:cubicBezTo>
                      <a:pt x="382" y="758"/>
                      <a:pt x="285" y="382"/>
                      <a:pt x="530" y="251"/>
                    </a:cubicBezTo>
                    <a:lnTo>
                      <a:pt x="530" y="6"/>
                    </a:lnTo>
                    <a:lnTo>
                      <a:pt x="0" y="6"/>
                    </a:lnTo>
                    <a:lnTo>
                      <a:pt x="0" y="4972"/>
                    </a:lnTo>
                    <a:cubicBezTo>
                      <a:pt x="6" y="4972"/>
                      <a:pt x="12" y="4972"/>
                      <a:pt x="17" y="4967"/>
                    </a:cubicBezTo>
                    <a:cubicBezTo>
                      <a:pt x="56" y="4947"/>
                      <a:pt x="100" y="4938"/>
                      <a:pt x="145" y="4938"/>
                    </a:cubicBezTo>
                    <a:cubicBezTo>
                      <a:pt x="165" y="4938"/>
                      <a:pt x="185" y="4940"/>
                      <a:pt x="205" y="4944"/>
                    </a:cubicBezTo>
                    <a:cubicBezTo>
                      <a:pt x="222" y="4950"/>
                      <a:pt x="239" y="4955"/>
                      <a:pt x="256" y="4955"/>
                    </a:cubicBezTo>
                    <a:cubicBezTo>
                      <a:pt x="264" y="4957"/>
                      <a:pt x="270" y="4958"/>
                      <a:pt x="274" y="4958"/>
                    </a:cubicBezTo>
                    <a:cubicBezTo>
                      <a:pt x="293" y="4958"/>
                      <a:pt x="286" y="4943"/>
                      <a:pt x="291" y="4938"/>
                    </a:cubicBezTo>
                    <a:cubicBezTo>
                      <a:pt x="296" y="4927"/>
                      <a:pt x="302" y="4915"/>
                      <a:pt x="313" y="4910"/>
                    </a:cubicBezTo>
                    <a:cubicBezTo>
                      <a:pt x="336" y="4893"/>
                      <a:pt x="313" y="4864"/>
                      <a:pt x="359" y="4853"/>
                    </a:cubicBezTo>
                    <a:cubicBezTo>
                      <a:pt x="393" y="4841"/>
                      <a:pt x="433" y="4836"/>
                      <a:pt x="467" y="4830"/>
                    </a:cubicBezTo>
                    <a:lnTo>
                      <a:pt x="467" y="4830"/>
                    </a:lnTo>
                    <a:lnTo>
                      <a:pt x="444" y="4841"/>
                    </a:lnTo>
                    <a:cubicBezTo>
                      <a:pt x="433" y="4847"/>
                      <a:pt x="427" y="4858"/>
                      <a:pt x="422" y="4864"/>
                    </a:cubicBezTo>
                    <a:cubicBezTo>
                      <a:pt x="433" y="4875"/>
                      <a:pt x="456" y="4887"/>
                      <a:pt x="467" y="4904"/>
                    </a:cubicBezTo>
                    <a:cubicBezTo>
                      <a:pt x="484" y="4915"/>
                      <a:pt x="501" y="4938"/>
                      <a:pt x="467" y="4950"/>
                    </a:cubicBezTo>
                    <a:cubicBezTo>
                      <a:pt x="399" y="4972"/>
                      <a:pt x="376" y="5001"/>
                      <a:pt x="365" y="5035"/>
                    </a:cubicBezTo>
                    <a:cubicBezTo>
                      <a:pt x="416" y="5024"/>
                      <a:pt x="461" y="5006"/>
                      <a:pt x="507" y="4989"/>
                    </a:cubicBezTo>
                    <a:cubicBezTo>
                      <a:pt x="541" y="4938"/>
                      <a:pt x="592" y="4904"/>
                      <a:pt x="649" y="4893"/>
                    </a:cubicBezTo>
                    <a:lnTo>
                      <a:pt x="723" y="4875"/>
                    </a:lnTo>
                    <a:cubicBezTo>
                      <a:pt x="763" y="4866"/>
                      <a:pt x="804" y="4862"/>
                      <a:pt x="844" y="4862"/>
                    </a:cubicBezTo>
                    <a:cubicBezTo>
                      <a:pt x="931" y="4862"/>
                      <a:pt x="1018" y="4882"/>
                      <a:pt x="1099" y="4921"/>
                    </a:cubicBezTo>
                    <a:cubicBezTo>
                      <a:pt x="1172" y="4908"/>
                      <a:pt x="1245" y="4902"/>
                      <a:pt x="1317" y="4902"/>
                    </a:cubicBezTo>
                    <a:cubicBezTo>
                      <a:pt x="1341" y="4902"/>
                      <a:pt x="1366" y="4903"/>
                      <a:pt x="1390" y="4904"/>
                    </a:cubicBezTo>
                    <a:lnTo>
                      <a:pt x="1373" y="4875"/>
                    </a:lnTo>
                    <a:lnTo>
                      <a:pt x="1470" y="4858"/>
                    </a:lnTo>
                    <a:cubicBezTo>
                      <a:pt x="1493" y="4844"/>
                      <a:pt x="1516" y="4834"/>
                      <a:pt x="1543" y="4834"/>
                    </a:cubicBezTo>
                    <a:cubicBezTo>
                      <a:pt x="1549" y="4834"/>
                      <a:pt x="1555" y="4835"/>
                      <a:pt x="1561" y="4836"/>
                    </a:cubicBezTo>
                    <a:cubicBezTo>
                      <a:pt x="1578" y="4830"/>
                      <a:pt x="1601" y="4819"/>
                      <a:pt x="1618" y="4813"/>
                    </a:cubicBezTo>
                    <a:cubicBezTo>
                      <a:pt x="1630" y="4804"/>
                      <a:pt x="1646" y="4799"/>
                      <a:pt x="1662" y="4799"/>
                    </a:cubicBezTo>
                    <a:cubicBezTo>
                      <a:pt x="1668" y="4799"/>
                      <a:pt x="1674" y="4800"/>
                      <a:pt x="1680" y="4801"/>
                    </a:cubicBezTo>
                    <a:cubicBezTo>
                      <a:pt x="1675" y="4813"/>
                      <a:pt x="1697" y="4824"/>
                      <a:pt x="1737" y="4836"/>
                    </a:cubicBezTo>
                    <a:cubicBezTo>
                      <a:pt x="1766" y="4819"/>
                      <a:pt x="1806" y="4807"/>
                      <a:pt x="1840" y="4801"/>
                    </a:cubicBezTo>
                    <a:cubicBezTo>
                      <a:pt x="1851" y="4779"/>
                      <a:pt x="1891" y="4762"/>
                      <a:pt x="1919" y="4744"/>
                    </a:cubicBezTo>
                    <a:cubicBezTo>
                      <a:pt x="1925" y="4744"/>
                      <a:pt x="1931" y="4750"/>
                      <a:pt x="1937" y="4750"/>
                    </a:cubicBezTo>
                    <a:cubicBezTo>
                      <a:pt x="1948" y="4756"/>
                      <a:pt x="1959" y="4767"/>
                      <a:pt x="1971" y="4773"/>
                    </a:cubicBezTo>
                    <a:cubicBezTo>
                      <a:pt x="2096" y="4756"/>
                      <a:pt x="2227" y="4744"/>
                      <a:pt x="2364" y="4733"/>
                    </a:cubicBezTo>
                    <a:cubicBezTo>
                      <a:pt x="2529" y="4722"/>
                      <a:pt x="2671" y="4710"/>
                      <a:pt x="2814" y="4705"/>
                    </a:cubicBezTo>
                    <a:cubicBezTo>
                      <a:pt x="2848" y="4689"/>
                      <a:pt x="2884" y="4682"/>
                      <a:pt x="2922" y="4682"/>
                    </a:cubicBezTo>
                    <a:cubicBezTo>
                      <a:pt x="2941" y="4682"/>
                      <a:pt x="2960" y="4684"/>
                      <a:pt x="2979" y="4688"/>
                    </a:cubicBezTo>
                    <a:cubicBezTo>
                      <a:pt x="2990" y="4688"/>
                      <a:pt x="2996" y="4693"/>
                      <a:pt x="3007" y="4699"/>
                    </a:cubicBezTo>
                    <a:cubicBezTo>
                      <a:pt x="3121" y="4699"/>
                      <a:pt x="3235" y="4705"/>
                      <a:pt x="3349" y="4716"/>
                    </a:cubicBezTo>
                    <a:cubicBezTo>
                      <a:pt x="3372" y="4716"/>
                      <a:pt x="3394" y="4722"/>
                      <a:pt x="3412" y="4727"/>
                    </a:cubicBezTo>
                    <a:cubicBezTo>
                      <a:pt x="3423" y="4727"/>
                      <a:pt x="3429" y="4722"/>
                      <a:pt x="3440" y="4722"/>
                    </a:cubicBezTo>
                    <a:cubicBezTo>
                      <a:pt x="3525" y="4705"/>
                      <a:pt x="3611" y="4682"/>
                      <a:pt x="3691" y="4665"/>
                    </a:cubicBezTo>
                    <a:lnTo>
                      <a:pt x="3765" y="4682"/>
                    </a:lnTo>
                    <a:cubicBezTo>
                      <a:pt x="3782" y="4680"/>
                      <a:pt x="3799" y="4679"/>
                      <a:pt x="3816" y="4679"/>
                    </a:cubicBezTo>
                    <a:cubicBezTo>
                      <a:pt x="3903" y="4679"/>
                      <a:pt x="3991" y="4703"/>
                      <a:pt x="4067" y="4750"/>
                    </a:cubicBezTo>
                    <a:cubicBezTo>
                      <a:pt x="4249" y="4750"/>
                      <a:pt x="4425" y="4773"/>
                      <a:pt x="4608" y="4813"/>
                    </a:cubicBezTo>
                    <a:cubicBezTo>
                      <a:pt x="4653" y="4819"/>
                      <a:pt x="4699" y="4836"/>
                      <a:pt x="4744" y="4864"/>
                    </a:cubicBezTo>
                    <a:cubicBezTo>
                      <a:pt x="4758" y="4867"/>
                      <a:pt x="4774" y="4868"/>
                      <a:pt x="4791" y="4868"/>
                    </a:cubicBezTo>
                    <a:cubicBezTo>
                      <a:pt x="4807" y="4868"/>
                      <a:pt x="4824" y="4867"/>
                      <a:pt x="4841" y="4864"/>
                    </a:cubicBezTo>
                    <a:lnTo>
                      <a:pt x="4852" y="4841"/>
                    </a:lnTo>
                    <a:cubicBezTo>
                      <a:pt x="4864" y="4853"/>
                      <a:pt x="4881" y="4858"/>
                      <a:pt x="4898" y="4864"/>
                    </a:cubicBezTo>
                    <a:cubicBezTo>
                      <a:pt x="4915" y="4870"/>
                      <a:pt x="4955" y="4875"/>
                      <a:pt x="4983" y="4881"/>
                    </a:cubicBezTo>
                    <a:lnTo>
                      <a:pt x="5063" y="4875"/>
                    </a:lnTo>
                    <a:cubicBezTo>
                      <a:pt x="5077" y="4884"/>
                      <a:pt x="5093" y="4888"/>
                      <a:pt x="5109" y="4888"/>
                    </a:cubicBezTo>
                    <a:cubicBezTo>
                      <a:pt x="5124" y="4888"/>
                      <a:pt x="5140" y="4884"/>
                      <a:pt x="5154" y="4875"/>
                    </a:cubicBezTo>
                    <a:lnTo>
                      <a:pt x="5177" y="4875"/>
                    </a:lnTo>
                    <a:cubicBezTo>
                      <a:pt x="5251" y="4864"/>
                      <a:pt x="5314" y="4853"/>
                      <a:pt x="5382" y="4841"/>
                    </a:cubicBezTo>
                    <a:cubicBezTo>
                      <a:pt x="5372" y="4808"/>
                      <a:pt x="5404" y="4804"/>
                      <a:pt x="5443" y="4804"/>
                    </a:cubicBezTo>
                    <a:cubicBezTo>
                      <a:pt x="5457" y="4804"/>
                      <a:pt x="5471" y="4805"/>
                      <a:pt x="5485" y="4805"/>
                    </a:cubicBezTo>
                    <a:cubicBezTo>
                      <a:pt x="5500" y="4805"/>
                      <a:pt x="5513" y="4804"/>
                      <a:pt x="5524" y="4801"/>
                    </a:cubicBezTo>
                    <a:cubicBezTo>
                      <a:pt x="5543" y="4811"/>
                      <a:pt x="5562" y="4815"/>
                      <a:pt x="5582" y="4815"/>
                    </a:cubicBezTo>
                    <a:cubicBezTo>
                      <a:pt x="5598" y="4815"/>
                      <a:pt x="5615" y="4812"/>
                      <a:pt x="5633" y="4807"/>
                    </a:cubicBezTo>
                    <a:cubicBezTo>
                      <a:pt x="5673" y="4796"/>
                      <a:pt x="5718" y="4784"/>
                      <a:pt x="5730" y="4756"/>
                    </a:cubicBezTo>
                    <a:cubicBezTo>
                      <a:pt x="5749" y="4705"/>
                      <a:pt x="5759" y="4683"/>
                      <a:pt x="5796" y="4683"/>
                    </a:cubicBezTo>
                    <a:cubicBezTo>
                      <a:pt x="5825" y="4683"/>
                      <a:pt x="5871" y="4697"/>
                      <a:pt x="5952" y="4722"/>
                    </a:cubicBezTo>
                    <a:cubicBezTo>
                      <a:pt x="5957" y="4727"/>
                      <a:pt x="5969" y="4727"/>
                      <a:pt x="5974" y="4727"/>
                    </a:cubicBezTo>
                    <a:cubicBezTo>
                      <a:pt x="5997" y="4727"/>
                      <a:pt x="6026" y="4727"/>
                      <a:pt x="6026" y="4722"/>
                    </a:cubicBezTo>
                    <a:cubicBezTo>
                      <a:pt x="6026" y="4699"/>
                      <a:pt x="6060" y="4693"/>
                      <a:pt x="6094" y="4688"/>
                    </a:cubicBezTo>
                    <a:lnTo>
                      <a:pt x="6094" y="4688"/>
                    </a:lnTo>
                    <a:cubicBezTo>
                      <a:pt x="6094" y="4693"/>
                      <a:pt x="6094" y="4699"/>
                      <a:pt x="6088" y="4699"/>
                    </a:cubicBezTo>
                    <a:cubicBezTo>
                      <a:pt x="6071" y="4716"/>
                      <a:pt x="6060" y="4722"/>
                      <a:pt x="6094" y="4739"/>
                    </a:cubicBezTo>
                    <a:cubicBezTo>
                      <a:pt x="6107" y="4745"/>
                      <a:pt x="6123" y="4748"/>
                      <a:pt x="6139" y="4748"/>
                    </a:cubicBezTo>
                    <a:cubicBezTo>
                      <a:pt x="6150" y="4748"/>
                      <a:pt x="6162" y="4747"/>
                      <a:pt x="6174" y="4744"/>
                    </a:cubicBezTo>
                    <a:cubicBezTo>
                      <a:pt x="6231" y="4727"/>
                      <a:pt x="6288" y="4716"/>
                      <a:pt x="6345" y="4710"/>
                    </a:cubicBezTo>
                    <a:cubicBezTo>
                      <a:pt x="6362" y="4670"/>
                      <a:pt x="6436" y="4670"/>
                      <a:pt x="6515" y="4665"/>
                    </a:cubicBezTo>
                    <a:cubicBezTo>
                      <a:pt x="6520" y="4666"/>
                      <a:pt x="6526" y="4666"/>
                      <a:pt x="6531" y="4666"/>
                    </a:cubicBezTo>
                    <a:cubicBezTo>
                      <a:pt x="6556" y="4666"/>
                      <a:pt x="6582" y="4656"/>
                      <a:pt x="6601" y="4642"/>
                    </a:cubicBezTo>
                    <a:cubicBezTo>
                      <a:pt x="6629" y="4619"/>
                      <a:pt x="6658" y="4614"/>
                      <a:pt x="6692" y="4614"/>
                    </a:cubicBezTo>
                    <a:lnTo>
                      <a:pt x="6891" y="4614"/>
                    </a:lnTo>
                    <a:cubicBezTo>
                      <a:pt x="6931" y="4614"/>
                      <a:pt x="6886" y="4614"/>
                      <a:pt x="6914" y="4631"/>
                    </a:cubicBezTo>
                    <a:cubicBezTo>
                      <a:pt x="6920" y="4636"/>
                      <a:pt x="6920" y="4647"/>
                      <a:pt x="6915" y="4653"/>
                    </a:cubicBezTo>
                    <a:lnTo>
                      <a:pt x="6915" y="4653"/>
                    </a:lnTo>
                    <a:cubicBezTo>
                      <a:pt x="6951" y="4651"/>
                      <a:pt x="6987" y="4651"/>
                      <a:pt x="7025" y="4651"/>
                    </a:cubicBezTo>
                    <a:cubicBezTo>
                      <a:pt x="7112" y="4651"/>
                      <a:pt x="7205" y="4653"/>
                      <a:pt x="7307" y="4653"/>
                    </a:cubicBezTo>
                    <a:cubicBezTo>
                      <a:pt x="7358" y="4653"/>
                      <a:pt x="7410" y="4648"/>
                      <a:pt x="7461" y="4642"/>
                    </a:cubicBezTo>
                    <a:lnTo>
                      <a:pt x="7529" y="4636"/>
                    </a:lnTo>
                    <a:cubicBezTo>
                      <a:pt x="7558" y="4619"/>
                      <a:pt x="7586" y="4608"/>
                      <a:pt x="7615" y="4602"/>
                    </a:cubicBezTo>
                    <a:cubicBezTo>
                      <a:pt x="7626" y="4599"/>
                      <a:pt x="7636" y="4598"/>
                      <a:pt x="7645" y="4598"/>
                    </a:cubicBezTo>
                    <a:cubicBezTo>
                      <a:pt x="7654" y="4598"/>
                      <a:pt x="7663" y="4599"/>
                      <a:pt x="7672" y="4602"/>
                    </a:cubicBezTo>
                    <a:cubicBezTo>
                      <a:pt x="7672" y="4602"/>
                      <a:pt x="7683" y="4608"/>
                      <a:pt x="7683" y="4614"/>
                    </a:cubicBezTo>
                    <a:cubicBezTo>
                      <a:pt x="7683" y="4616"/>
                      <a:pt x="7683" y="4616"/>
                      <a:pt x="7683" y="4616"/>
                    </a:cubicBezTo>
                    <a:cubicBezTo>
                      <a:pt x="7683" y="4616"/>
                      <a:pt x="7683" y="4616"/>
                      <a:pt x="7683" y="4619"/>
                    </a:cubicBezTo>
                    <a:cubicBezTo>
                      <a:pt x="7763" y="4608"/>
                      <a:pt x="7848" y="4602"/>
                      <a:pt x="7928" y="4596"/>
                    </a:cubicBezTo>
                    <a:cubicBezTo>
                      <a:pt x="8082" y="4579"/>
                      <a:pt x="8235" y="4562"/>
                      <a:pt x="8389" y="4545"/>
                    </a:cubicBezTo>
                    <a:cubicBezTo>
                      <a:pt x="8403" y="4543"/>
                      <a:pt x="8416" y="4542"/>
                      <a:pt x="8429" y="4542"/>
                    </a:cubicBezTo>
                    <a:cubicBezTo>
                      <a:pt x="8484" y="4542"/>
                      <a:pt x="8536" y="4561"/>
                      <a:pt x="8577" y="4602"/>
                    </a:cubicBezTo>
                    <a:lnTo>
                      <a:pt x="8691" y="4568"/>
                    </a:lnTo>
                    <a:cubicBezTo>
                      <a:pt x="8691" y="4568"/>
                      <a:pt x="8685" y="4557"/>
                      <a:pt x="8691" y="4557"/>
                    </a:cubicBezTo>
                    <a:cubicBezTo>
                      <a:pt x="8714" y="4545"/>
                      <a:pt x="8731" y="4539"/>
                      <a:pt x="8754" y="4539"/>
                    </a:cubicBezTo>
                    <a:cubicBezTo>
                      <a:pt x="8885" y="4522"/>
                      <a:pt x="8987" y="4488"/>
                      <a:pt x="9118" y="4477"/>
                    </a:cubicBezTo>
                    <a:cubicBezTo>
                      <a:pt x="9123" y="4476"/>
                      <a:pt x="9128" y="4476"/>
                      <a:pt x="9133" y="4476"/>
                    </a:cubicBezTo>
                    <a:cubicBezTo>
                      <a:pt x="9168" y="4476"/>
                      <a:pt x="9216" y="4491"/>
                      <a:pt x="9221" y="4505"/>
                    </a:cubicBezTo>
                    <a:cubicBezTo>
                      <a:pt x="9226" y="4522"/>
                      <a:pt x="9232" y="4557"/>
                      <a:pt x="9243" y="4579"/>
                    </a:cubicBezTo>
                    <a:lnTo>
                      <a:pt x="9255" y="4579"/>
                    </a:lnTo>
                    <a:lnTo>
                      <a:pt x="9420" y="4642"/>
                    </a:lnTo>
                    <a:lnTo>
                      <a:pt x="9483" y="4642"/>
                    </a:lnTo>
                    <a:cubicBezTo>
                      <a:pt x="9565" y="4598"/>
                      <a:pt x="9658" y="4574"/>
                      <a:pt x="9751" y="4574"/>
                    </a:cubicBezTo>
                    <a:cubicBezTo>
                      <a:pt x="9825" y="4574"/>
                      <a:pt x="9899" y="4589"/>
                      <a:pt x="9967" y="4619"/>
                    </a:cubicBezTo>
                    <a:lnTo>
                      <a:pt x="10092" y="4636"/>
                    </a:lnTo>
                    <a:lnTo>
                      <a:pt x="10103" y="4636"/>
                    </a:lnTo>
                    <a:cubicBezTo>
                      <a:pt x="10160" y="4608"/>
                      <a:pt x="10223" y="4596"/>
                      <a:pt x="10291" y="4591"/>
                    </a:cubicBezTo>
                    <a:cubicBezTo>
                      <a:pt x="10308" y="4596"/>
                      <a:pt x="10326" y="4596"/>
                      <a:pt x="10343" y="4608"/>
                    </a:cubicBezTo>
                    <a:cubicBezTo>
                      <a:pt x="10348" y="4608"/>
                      <a:pt x="10354" y="4619"/>
                      <a:pt x="10354" y="4619"/>
                    </a:cubicBezTo>
                    <a:cubicBezTo>
                      <a:pt x="10348" y="4636"/>
                      <a:pt x="10343" y="4648"/>
                      <a:pt x="10337" y="4659"/>
                    </a:cubicBezTo>
                    <a:cubicBezTo>
                      <a:pt x="10331" y="4670"/>
                      <a:pt x="10314" y="4676"/>
                      <a:pt x="10326" y="4693"/>
                    </a:cubicBezTo>
                    <a:cubicBezTo>
                      <a:pt x="10331" y="4699"/>
                      <a:pt x="10343" y="4705"/>
                      <a:pt x="10348" y="4716"/>
                    </a:cubicBezTo>
                    <a:cubicBezTo>
                      <a:pt x="10360" y="4722"/>
                      <a:pt x="10377" y="4722"/>
                      <a:pt x="10394" y="4722"/>
                    </a:cubicBezTo>
                    <a:cubicBezTo>
                      <a:pt x="10408" y="4719"/>
                      <a:pt x="10422" y="4715"/>
                      <a:pt x="10438" y="4715"/>
                    </a:cubicBezTo>
                    <a:cubicBezTo>
                      <a:pt x="10454" y="4715"/>
                      <a:pt x="10471" y="4719"/>
                      <a:pt x="10491" y="4733"/>
                    </a:cubicBezTo>
                    <a:cubicBezTo>
                      <a:pt x="10508" y="4750"/>
                      <a:pt x="10531" y="4762"/>
                      <a:pt x="10559" y="4762"/>
                    </a:cubicBezTo>
                    <a:cubicBezTo>
                      <a:pt x="10656" y="4762"/>
                      <a:pt x="10679" y="4801"/>
                      <a:pt x="10730" y="4830"/>
                    </a:cubicBezTo>
                    <a:cubicBezTo>
                      <a:pt x="10747" y="4838"/>
                      <a:pt x="10742" y="4844"/>
                      <a:pt x="10727" y="4844"/>
                    </a:cubicBezTo>
                    <a:cubicBezTo>
                      <a:pt x="10722" y="4844"/>
                      <a:pt x="10715" y="4843"/>
                      <a:pt x="10707" y="4841"/>
                    </a:cubicBezTo>
                    <a:cubicBezTo>
                      <a:pt x="10697" y="4841"/>
                      <a:pt x="10688" y="4840"/>
                      <a:pt x="10679" y="4840"/>
                    </a:cubicBezTo>
                    <a:cubicBezTo>
                      <a:pt x="10605" y="4840"/>
                      <a:pt x="10582" y="4862"/>
                      <a:pt x="10582" y="4893"/>
                    </a:cubicBezTo>
                    <a:cubicBezTo>
                      <a:pt x="10582" y="4904"/>
                      <a:pt x="10588" y="4915"/>
                      <a:pt x="10588" y="4921"/>
                    </a:cubicBezTo>
                    <a:cubicBezTo>
                      <a:pt x="10667" y="4944"/>
                      <a:pt x="10747" y="4967"/>
                      <a:pt x="10832" y="4989"/>
                    </a:cubicBezTo>
                    <a:cubicBezTo>
                      <a:pt x="10841" y="4992"/>
                      <a:pt x="10851" y="4994"/>
                      <a:pt x="10861" y="4994"/>
                    </a:cubicBezTo>
                    <a:cubicBezTo>
                      <a:pt x="10871" y="4994"/>
                      <a:pt x="10881" y="4992"/>
                      <a:pt x="10889" y="4989"/>
                    </a:cubicBezTo>
                    <a:lnTo>
                      <a:pt x="11208" y="4932"/>
                    </a:lnTo>
                    <a:cubicBezTo>
                      <a:pt x="11197" y="4915"/>
                      <a:pt x="11185" y="4904"/>
                      <a:pt x="11174" y="4887"/>
                    </a:cubicBezTo>
                    <a:cubicBezTo>
                      <a:pt x="11157" y="4858"/>
                      <a:pt x="11157" y="4841"/>
                      <a:pt x="11208" y="4824"/>
                    </a:cubicBezTo>
                    <a:cubicBezTo>
                      <a:pt x="11231" y="4819"/>
                      <a:pt x="11248" y="4813"/>
                      <a:pt x="11271" y="4801"/>
                    </a:cubicBezTo>
                    <a:cubicBezTo>
                      <a:pt x="11291" y="4796"/>
                      <a:pt x="11313" y="4794"/>
                      <a:pt x="11335" y="4794"/>
                    </a:cubicBezTo>
                    <a:cubicBezTo>
                      <a:pt x="11361" y="4794"/>
                      <a:pt x="11388" y="4798"/>
                      <a:pt x="11413" y="4807"/>
                    </a:cubicBezTo>
                    <a:cubicBezTo>
                      <a:pt x="11436" y="4819"/>
                      <a:pt x="11447" y="4824"/>
                      <a:pt x="11470" y="4830"/>
                    </a:cubicBezTo>
                    <a:cubicBezTo>
                      <a:pt x="11509" y="4849"/>
                      <a:pt x="11551" y="4858"/>
                      <a:pt x="11591" y="4858"/>
                    </a:cubicBezTo>
                    <a:cubicBezTo>
                      <a:pt x="11610" y="4858"/>
                      <a:pt x="11629" y="4856"/>
                      <a:pt x="11647" y="4853"/>
                    </a:cubicBezTo>
                    <a:cubicBezTo>
                      <a:pt x="11698" y="4836"/>
                      <a:pt x="11738" y="4824"/>
                      <a:pt x="11789" y="4807"/>
                    </a:cubicBezTo>
                    <a:cubicBezTo>
                      <a:pt x="11835" y="4796"/>
                      <a:pt x="11886" y="4796"/>
                      <a:pt x="11932" y="4796"/>
                    </a:cubicBezTo>
                    <a:cubicBezTo>
                      <a:pt x="11973" y="4800"/>
                      <a:pt x="12029" y="4816"/>
                      <a:pt x="12064" y="4816"/>
                    </a:cubicBezTo>
                    <a:cubicBezTo>
                      <a:pt x="12072" y="4816"/>
                      <a:pt x="12080" y="4815"/>
                      <a:pt x="12085" y="4813"/>
                    </a:cubicBezTo>
                    <a:cubicBezTo>
                      <a:pt x="12142" y="4784"/>
                      <a:pt x="12194" y="4750"/>
                      <a:pt x="12165" y="4699"/>
                    </a:cubicBezTo>
                    <a:cubicBezTo>
                      <a:pt x="12159" y="4699"/>
                      <a:pt x="12159" y="4693"/>
                      <a:pt x="12154" y="4688"/>
                    </a:cubicBezTo>
                    <a:cubicBezTo>
                      <a:pt x="12142" y="4642"/>
                      <a:pt x="12194" y="4608"/>
                      <a:pt x="12285" y="4602"/>
                    </a:cubicBezTo>
                    <a:cubicBezTo>
                      <a:pt x="12307" y="4602"/>
                      <a:pt x="12325" y="4602"/>
                      <a:pt x="12347" y="4608"/>
                    </a:cubicBezTo>
                    <a:cubicBezTo>
                      <a:pt x="12364" y="4614"/>
                      <a:pt x="12381" y="4625"/>
                      <a:pt x="12399" y="4631"/>
                    </a:cubicBezTo>
                    <a:cubicBezTo>
                      <a:pt x="12433" y="4636"/>
                      <a:pt x="12461" y="4648"/>
                      <a:pt x="12490" y="4665"/>
                    </a:cubicBezTo>
                    <a:cubicBezTo>
                      <a:pt x="12598" y="4619"/>
                      <a:pt x="12706" y="4596"/>
                      <a:pt x="12826" y="4591"/>
                    </a:cubicBezTo>
                    <a:cubicBezTo>
                      <a:pt x="12849" y="4587"/>
                      <a:pt x="12872" y="4586"/>
                      <a:pt x="12895" y="4586"/>
                    </a:cubicBezTo>
                    <a:cubicBezTo>
                      <a:pt x="12993" y="4586"/>
                      <a:pt x="13091" y="4614"/>
                      <a:pt x="13179" y="4665"/>
                    </a:cubicBezTo>
                    <a:lnTo>
                      <a:pt x="13259" y="4676"/>
                    </a:lnTo>
                    <a:cubicBezTo>
                      <a:pt x="13304" y="4653"/>
                      <a:pt x="13361" y="4636"/>
                      <a:pt x="13412" y="4631"/>
                    </a:cubicBezTo>
                    <a:cubicBezTo>
                      <a:pt x="13488" y="4617"/>
                      <a:pt x="13564" y="4609"/>
                      <a:pt x="13640" y="4609"/>
                    </a:cubicBezTo>
                    <a:cubicBezTo>
                      <a:pt x="13689" y="4609"/>
                      <a:pt x="13739" y="4612"/>
                      <a:pt x="13788" y="4619"/>
                    </a:cubicBezTo>
                    <a:cubicBezTo>
                      <a:pt x="13868" y="4585"/>
                      <a:pt x="13953" y="4562"/>
                      <a:pt x="14039" y="4551"/>
                    </a:cubicBezTo>
                    <a:cubicBezTo>
                      <a:pt x="14101" y="4545"/>
                      <a:pt x="14164" y="4545"/>
                      <a:pt x="14221" y="4545"/>
                    </a:cubicBezTo>
                    <a:cubicBezTo>
                      <a:pt x="14323" y="4465"/>
                      <a:pt x="14547" y="4419"/>
                      <a:pt x="14759" y="4419"/>
                    </a:cubicBezTo>
                    <a:cubicBezTo>
                      <a:pt x="14771" y="4419"/>
                      <a:pt x="14784" y="4420"/>
                      <a:pt x="14796" y="4420"/>
                    </a:cubicBezTo>
                    <a:cubicBezTo>
                      <a:pt x="14813" y="4408"/>
                      <a:pt x="14836" y="4403"/>
                      <a:pt x="14859" y="4397"/>
                    </a:cubicBezTo>
                    <a:cubicBezTo>
                      <a:pt x="14916" y="4386"/>
                      <a:pt x="14973" y="4363"/>
                      <a:pt x="15018" y="4334"/>
                    </a:cubicBezTo>
                    <a:cubicBezTo>
                      <a:pt x="15053" y="4329"/>
                      <a:pt x="15081" y="4329"/>
                      <a:pt x="15109" y="4329"/>
                    </a:cubicBezTo>
                    <a:cubicBezTo>
                      <a:pt x="15121" y="4295"/>
                      <a:pt x="15121" y="4255"/>
                      <a:pt x="15201" y="4243"/>
                    </a:cubicBezTo>
                    <a:lnTo>
                      <a:pt x="15315" y="4198"/>
                    </a:lnTo>
                    <a:cubicBezTo>
                      <a:pt x="15303" y="4186"/>
                      <a:pt x="15292" y="4169"/>
                      <a:pt x="15280" y="4158"/>
                    </a:cubicBezTo>
                    <a:cubicBezTo>
                      <a:pt x="15269" y="4141"/>
                      <a:pt x="15258" y="4129"/>
                      <a:pt x="15246" y="4118"/>
                    </a:cubicBezTo>
                    <a:cubicBezTo>
                      <a:pt x="15261" y="4114"/>
                      <a:pt x="15277" y="4112"/>
                      <a:pt x="15293" y="4112"/>
                    </a:cubicBezTo>
                    <a:cubicBezTo>
                      <a:pt x="15325" y="4112"/>
                      <a:pt x="15358" y="4120"/>
                      <a:pt x="15389" y="4135"/>
                    </a:cubicBezTo>
                    <a:cubicBezTo>
                      <a:pt x="15406" y="4141"/>
                      <a:pt x="15417" y="4152"/>
                      <a:pt x="15434" y="4158"/>
                    </a:cubicBezTo>
                    <a:cubicBezTo>
                      <a:pt x="15476" y="4179"/>
                      <a:pt x="15522" y="4191"/>
                      <a:pt x="15568" y="4191"/>
                    </a:cubicBezTo>
                    <a:cubicBezTo>
                      <a:pt x="15584" y="4191"/>
                      <a:pt x="15600" y="4189"/>
                      <a:pt x="15616" y="4186"/>
                    </a:cubicBezTo>
                    <a:cubicBezTo>
                      <a:pt x="15673" y="4175"/>
                      <a:pt x="15719" y="4164"/>
                      <a:pt x="15776" y="4152"/>
                    </a:cubicBezTo>
                    <a:cubicBezTo>
                      <a:pt x="15801" y="4149"/>
                      <a:pt x="15827" y="4148"/>
                      <a:pt x="15853" y="4148"/>
                    </a:cubicBezTo>
                    <a:cubicBezTo>
                      <a:pt x="15878" y="4148"/>
                      <a:pt x="15904" y="4149"/>
                      <a:pt x="15930" y="4152"/>
                    </a:cubicBezTo>
                    <a:cubicBezTo>
                      <a:pt x="15964" y="4158"/>
                      <a:pt x="16009" y="4175"/>
                      <a:pt x="16049" y="4175"/>
                    </a:cubicBezTo>
                    <a:lnTo>
                      <a:pt x="16118" y="4164"/>
                    </a:lnTo>
                    <a:cubicBezTo>
                      <a:pt x="16169" y="4141"/>
                      <a:pt x="16214" y="4118"/>
                      <a:pt x="16197" y="4072"/>
                    </a:cubicBezTo>
                    <a:cubicBezTo>
                      <a:pt x="16192" y="4067"/>
                      <a:pt x="16192" y="4061"/>
                      <a:pt x="16192" y="4055"/>
                    </a:cubicBezTo>
                    <a:cubicBezTo>
                      <a:pt x="16192" y="4021"/>
                      <a:pt x="16226" y="3998"/>
                      <a:pt x="16288" y="3987"/>
                    </a:cubicBezTo>
                    <a:cubicBezTo>
                      <a:pt x="16343" y="3957"/>
                      <a:pt x="16402" y="3940"/>
                      <a:pt x="16462" y="3940"/>
                    </a:cubicBezTo>
                    <a:cubicBezTo>
                      <a:pt x="16470" y="3940"/>
                      <a:pt x="16479" y="3941"/>
                      <a:pt x="16488" y="3941"/>
                    </a:cubicBezTo>
                    <a:cubicBezTo>
                      <a:pt x="16539" y="3911"/>
                      <a:pt x="16598" y="3897"/>
                      <a:pt x="16658" y="3897"/>
                    </a:cubicBezTo>
                    <a:cubicBezTo>
                      <a:pt x="16677" y="3897"/>
                      <a:pt x="16696" y="3899"/>
                      <a:pt x="16716" y="3902"/>
                    </a:cubicBezTo>
                    <a:cubicBezTo>
                      <a:pt x="16892" y="3924"/>
                      <a:pt x="17000" y="3981"/>
                      <a:pt x="17160" y="4010"/>
                    </a:cubicBezTo>
                    <a:lnTo>
                      <a:pt x="17239" y="4021"/>
                    </a:lnTo>
                    <a:lnTo>
                      <a:pt x="17239" y="0"/>
                    </a:lnTo>
                    <a:close/>
                  </a:path>
                </a:pathLst>
              </a:custGeom>
              <a:solidFill>
                <a:srgbClr val="E4A4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702;p42">
                <a:extLst>
                  <a:ext uri="{FF2B5EF4-FFF2-40B4-BE49-F238E27FC236}">
                    <a16:creationId xmlns:a16="http://schemas.microsoft.com/office/drawing/2014/main" id="{D099D9D3-93BC-4470-905C-FF413CEE01D2}"/>
                  </a:ext>
                </a:extLst>
              </p:cNvPr>
              <p:cNvSpPr/>
              <p:nvPr/>
            </p:nvSpPr>
            <p:spPr>
              <a:xfrm>
                <a:off x="2679250" y="351650"/>
                <a:ext cx="3766121" cy="985702"/>
              </a:xfrm>
              <a:custGeom>
                <a:avLst/>
                <a:gdLst/>
                <a:ahLst/>
                <a:cxnLst/>
                <a:rect l="l" t="t" r="r" b="b"/>
                <a:pathLst>
                  <a:path w="17240" h="5035" extrusionOk="0">
                    <a:moveTo>
                      <a:pt x="6915" y="4653"/>
                    </a:moveTo>
                    <a:cubicBezTo>
                      <a:pt x="6909" y="4653"/>
                      <a:pt x="6903" y="4653"/>
                      <a:pt x="6897" y="4653"/>
                    </a:cubicBezTo>
                    <a:lnTo>
                      <a:pt x="6914" y="4653"/>
                    </a:lnTo>
                    <a:cubicBezTo>
                      <a:pt x="6914" y="4653"/>
                      <a:pt x="6915" y="4653"/>
                      <a:pt x="6915" y="4653"/>
                    </a:cubicBezTo>
                    <a:close/>
                    <a:moveTo>
                      <a:pt x="16795" y="0"/>
                    </a:moveTo>
                    <a:lnTo>
                      <a:pt x="16795" y="251"/>
                    </a:lnTo>
                    <a:cubicBezTo>
                      <a:pt x="17040" y="382"/>
                      <a:pt x="16943" y="758"/>
                      <a:pt x="16664" y="758"/>
                    </a:cubicBezTo>
                    <a:cubicBezTo>
                      <a:pt x="16385" y="758"/>
                      <a:pt x="16288" y="382"/>
                      <a:pt x="16533" y="251"/>
                    </a:cubicBezTo>
                    <a:lnTo>
                      <a:pt x="16533" y="6"/>
                    </a:lnTo>
                    <a:lnTo>
                      <a:pt x="15856" y="6"/>
                    </a:lnTo>
                    <a:lnTo>
                      <a:pt x="15856" y="251"/>
                    </a:lnTo>
                    <a:cubicBezTo>
                      <a:pt x="16100" y="382"/>
                      <a:pt x="16004" y="758"/>
                      <a:pt x="15725" y="758"/>
                    </a:cubicBezTo>
                    <a:cubicBezTo>
                      <a:pt x="15440" y="758"/>
                      <a:pt x="15349" y="382"/>
                      <a:pt x="15594" y="251"/>
                    </a:cubicBezTo>
                    <a:lnTo>
                      <a:pt x="15594" y="6"/>
                    </a:lnTo>
                    <a:lnTo>
                      <a:pt x="14910" y="6"/>
                    </a:lnTo>
                    <a:lnTo>
                      <a:pt x="14910" y="251"/>
                    </a:lnTo>
                    <a:cubicBezTo>
                      <a:pt x="15161" y="382"/>
                      <a:pt x="15064" y="758"/>
                      <a:pt x="14785" y="758"/>
                    </a:cubicBezTo>
                    <a:cubicBezTo>
                      <a:pt x="14500" y="758"/>
                      <a:pt x="14403" y="382"/>
                      <a:pt x="14654" y="251"/>
                    </a:cubicBezTo>
                    <a:lnTo>
                      <a:pt x="14654" y="6"/>
                    </a:lnTo>
                    <a:lnTo>
                      <a:pt x="13965" y="6"/>
                    </a:lnTo>
                    <a:lnTo>
                      <a:pt x="13965" y="251"/>
                    </a:lnTo>
                    <a:cubicBezTo>
                      <a:pt x="14210" y="382"/>
                      <a:pt x="14113" y="758"/>
                      <a:pt x="13834" y="758"/>
                    </a:cubicBezTo>
                    <a:cubicBezTo>
                      <a:pt x="13549" y="758"/>
                      <a:pt x="13458" y="382"/>
                      <a:pt x="13703" y="251"/>
                    </a:cubicBezTo>
                    <a:lnTo>
                      <a:pt x="13703" y="6"/>
                    </a:lnTo>
                    <a:lnTo>
                      <a:pt x="13019" y="6"/>
                    </a:lnTo>
                    <a:lnTo>
                      <a:pt x="13019" y="251"/>
                    </a:lnTo>
                    <a:cubicBezTo>
                      <a:pt x="13270" y="382"/>
                      <a:pt x="13173" y="758"/>
                      <a:pt x="12894" y="758"/>
                    </a:cubicBezTo>
                    <a:cubicBezTo>
                      <a:pt x="12609" y="758"/>
                      <a:pt x="12512" y="382"/>
                      <a:pt x="12763" y="251"/>
                    </a:cubicBezTo>
                    <a:lnTo>
                      <a:pt x="12763" y="6"/>
                    </a:lnTo>
                    <a:lnTo>
                      <a:pt x="12080" y="6"/>
                    </a:lnTo>
                    <a:lnTo>
                      <a:pt x="12080" y="251"/>
                    </a:lnTo>
                    <a:cubicBezTo>
                      <a:pt x="12325" y="382"/>
                      <a:pt x="12228" y="758"/>
                      <a:pt x="11949" y="758"/>
                    </a:cubicBezTo>
                    <a:cubicBezTo>
                      <a:pt x="11670" y="758"/>
                      <a:pt x="11573" y="382"/>
                      <a:pt x="11818" y="251"/>
                    </a:cubicBezTo>
                    <a:lnTo>
                      <a:pt x="11818" y="6"/>
                    </a:lnTo>
                    <a:lnTo>
                      <a:pt x="11140" y="6"/>
                    </a:lnTo>
                    <a:lnTo>
                      <a:pt x="11140" y="251"/>
                    </a:lnTo>
                    <a:cubicBezTo>
                      <a:pt x="11385" y="382"/>
                      <a:pt x="11288" y="758"/>
                      <a:pt x="11009" y="758"/>
                    </a:cubicBezTo>
                    <a:cubicBezTo>
                      <a:pt x="10730" y="758"/>
                      <a:pt x="10633" y="382"/>
                      <a:pt x="10878" y="251"/>
                    </a:cubicBezTo>
                    <a:lnTo>
                      <a:pt x="10878" y="6"/>
                    </a:lnTo>
                    <a:lnTo>
                      <a:pt x="10200" y="6"/>
                    </a:lnTo>
                    <a:lnTo>
                      <a:pt x="10200" y="251"/>
                    </a:lnTo>
                    <a:cubicBezTo>
                      <a:pt x="10445" y="382"/>
                      <a:pt x="10348" y="758"/>
                      <a:pt x="10069" y="758"/>
                    </a:cubicBezTo>
                    <a:cubicBezTo>
                      <a:pt x="9790" y="758"/>
                      <a:pt x="9693" y="382"/>
                      <a:pt x="9938" y="251"/>
                    </a:cubicBezTo>
                    <a:lnTo>
                      <a:pt x="9938" y="6"/>
                    </a:lnTo>
                    <a:lnTo>
                      <a:pt x="9266" y="6"/>
                    </a:lnTo>
                    <a:lnTo>
                      <a:pt x="9266" y="251"/>
                    </a:lnTo>
                    <a:cubicBezTo>
                      <a:pt x="9511" y="382"/>
                      <a:pt x="9414" y="758"/>
                      <a:pt x="9135" y="758"/>
                    </a:cubicBezTo>
                    <a:cubicBezTo>
                      <a:pt x="8850" y="758"/>
                      <a:pt x="8754" y="382"/>
                      <a:pt x="9004" y="251"/>
                    </a:cubicBezTo>
                    <a:lnTo>
                      <a:pt x="9004" y="6"/>
                    </a:lnTo>
                    <a:lnTo>
                      <a:pt x="8321" y="6"/>
                    </a:lnTo>
                    <a:lnTo>
                      <a:pt x="8321" y="251"/>
                    </a:lnTo>
                    <a:cubicBezTo>
                      <a:pt x="8571" y="382"/>
                      <a:pt x="8475" y="758"/>
                      <a:pt x="8190" y="758"/>
                    </a:cubicBezTo>
                    <a:cubicBezTo>
                      <a:pt x="7911" y="758"/>
                      <a:pt x="7814" y="382"/>
                      <a:pt x="8059" y="251"/>
                    </a:cubicBezTo>
                    <a:lnTo>
                      <a:pt x="8059" y="6"/>
                    </a:lnTo>
                    <a:lnTo>
                      <a:pt x="7381" y="6"/>
                    </a:lnTo>
                    <a:lnTo>
                      <a:pt x="7381" y="251"/>
                    </a:lnTo>
                    <a:cubicBezTo>
                      <a:pt x="7626" y="382"/>
                      <a:pt x="7535" y="758"/>
                      <a:pt x="7250" y="758"/>
                    </a:cubicBezTo>
                    <a:cubicBezTo>
                      <a:pt x="6971" y="758"/>
                      <a:pt x="6874" y="382"/>
                      <a:pt x="7119" y="251"/>
                    </a:cubicBezTo>
                    <a:lnTo>
                      <a:pt x="7119" y="6"/>
                    </a:lnTo>
                    <a:lnTo>
                      <a:pt x="6441" y="6"/>
                    </a:lnTo>
                    <a:lnTo>
                      <a:pt x="6441" y="251"/>
                    </a:lnTo>
                    <a:cubicBezTo>
                      <a:pt x="6686" y="382"/>
                      <a:pt x="6589" y="758"/>
                      <a:pt x="6310" y="758"/>
                    </a:cubicBezTo>
                    <a:cubicBezTo>
                      <a:pt x="6031" y="758"/>
                      <a:pt x="5935" y="382"/>
                      <a:pt x="6179" y="251"/>
                    </a:cubicBezTo>
                    <a:lnTo>
                      <a:pt x="6179" y="6"/>
                    </a:lnTo>
                    <a:lnTo>
                      <a:pt x="5502" y="6"/>
                    </a:lnTo>
                    <a:lnTo>
                      <a:pt x="5502" y="251"/>
                    </a:lnTo>
                    <a:cubicBezTo>
                      <a:pt x="5747" y="382"/>
                      <a:pt x="5650" y="758"/>
                      <a:pt x="5371" y="758"/>
                    </a:cubicBezTo>
                    <a:cubicBezTo>
                      <a:pt x="5086" y="758"/>
                      <a:pt x="4995" y="382"/>
                      <a:pt x="5240" y="251"/>
                    </a:cubicBezTo>
                    <a:lnTo>
                      <a:pt x="5240" y="6"/>
                    </a:lnTo>
                    <a:lnTo>
                      <a:pt x="4562" y="6"/>
                    </a:lnTo>
                    <a:lnTo>
                      <a:pt x="4562" y="251"/>
                    </a:lnTo>
                    <a:cubicBezTo>
                      <a:pt x="4807" y="382"/>
                      <a:pt x="4710" y="758"/>
                      <a:pt x="4431" y="758"/>
                    </a:cubicBezTo>
                    <a:cubicBezTo>
                      <a:pt x="4146" y="758"/>
                      <a:pt x="4049" y="382"/>
                      <a:pt x="4300" y="251"/>
                    </a:cubicBezTo>
                    <a:lnTo>
                      <a:pt x="4300" y="6"/>
                    </a:lnTo>
                    <a:lnTo>
                      <a:pt x="3617" y="6"/>
                    </a:lnTo>
                    <a:lnTo>
                      <a:pt x="3617" y="251"/>
                    </a:lnTo>
                    <a:cubicBezTo>
                      <a:pt x="3867" y="382"/>
                      <a:pt x="3770" y="758"/>
                      <a:pt x="3486" y="758"/>
                    </a:cubicBezTo>
                    <a:cubicBezTo>
                      <a:pt x="3207" y="758"/>
                      <a:pt x="3110" y="382"/>
                      <a:pt x="3360" y="251"/>
                    </a:cubicBezTo>
                    <a:lnTo>
                      <a:pt x="3360" y="6"/>
                    </a:lnTo>
                    <a:lnTo>
                      <a:pt x="2677" y="6"/>
                    </a:lnTo>
                    <a:lnTo>
                      <a:pt x="2677" y="251"/>
                    </a:lnTo>
                    <a:cubicBezTo>
                      <a:pt x="2922" y="382"/>
                      <a:pt x="2831" y="758"/>
                      <a:pt x="2546" y="758"/>
                    </a:cubicBezTo>
                    <a:cubicBezTo>
                      <a:pt x="2267" y="758"/>
                      <a:pt x="2170" y="382"/>
                      <a:pt x="2415" y="251"/>
                    </a:cubicBezTo>
                    <a:lnTo>
                      <a:pt x="2415" y="6"/>
                    </a:lnTo>
                    <a:lnTo>
                      <a:pt x="1737" y="6"/>
                    </a:lnTo>
                    <a:lnTo>
                      <a:pt x="1737" y="251"/>
                    </a:lnTo>
                    <a:cubicBezTo>
                      <a:pt x="1982" y="382"/>
                      <a:pt x="1885" y="758"/>
                      <a:pt x="1606" y="758"/>
                    </a:cubicBezTo>
                    <a:cubicBezTo>
                      <a:pt x="1327" y="758"/>
                      <a:pt x="1230" y="382"/>
                      <a:pt x="1475" y="251"/>
                    </a:cubicBezTo>
                    <a:lnTo>
                      <a:pt x="1475" y="6"/>
                    </a:lnTo>
                    <a:lnTo>
                      <a:pt x="792" y="6"/>
                    </a:lnTo>
                    <a:lnTo>
                      <a:pt x="792" y="251"/>
                    </a:lnTo>
                    <a:cubicBezTo>
                      <a:pt x="1037" y="382"/>
                      <a:pt x="940" y="758"/>
                      <a:pt x="661" y="758"/>
                    </a:cubicBezTo>
                    <a:cubicBezTo>
                      <a:pt x="382" y="758"/>
                      <a:pt x="285" y="382"/>
                      <a:pt x="530" y="251"/>
                    </a:cubicBezTo>
                    <a:lnTo>
                      <a:pt x="530" y="6"/>
                    </a:lnTo>
                    <a:lnTo>
                      <a:pt x="0" y="6"/>
                    </a:lnTo>
                    <a:lnTo>
                      <a:pt x="0" y="4972"/>
                    </a:lnTo>
                    <a:cubicBezTo>
                      <a:pt x="6" y="4972"/>
                      <a:pt x="12" y="4972"/>
                      <a:pt x="17" y="4967"/>
                    </a:cubicBezTo>
                    <a:cubicBezTo>
                      <a:pt x="56" y="4947"/>
                      <a:pt x="100" y="4938"/>
                      <a:pt x="145" y="4938"/>
                    </a:cubicBezTo>
                    <a:cubicBezTo>
                      <a:pt x="165" y="4938"/>
                      <a:pt x="185" y="4940"/>
                      <a:pt x="205" y="4944"/>
                    </a:cubicBezTo>
                    <a:cubicBezTo>
                      <a:pt x="222" y="4950"/>
                      <a:pt x="239" y="4955"/>
                      <a:pt x="256" y="4955"/>
                    </a:cubicBezTo>
                    <a:cubicBezTo>
                      <a:pt x="264" y="4957"/>
                      <a:pt x="270" y="4958"/>
                      <a:pt x="274" y="4958"/>
                    </a:cubicBezTo>
                    <a:cubicBezTo>
                      <a:pt x="293" y="4958"/>
                      <a:pt x="286" y="4943"/>
                      <a:pt x="291" y="4938"/>
                    </a:cubicBezTo>
                    <a:cubicBezTo>
                      <a:pt x="296" y="4927"/>
                      <a:pt x="302" y="4915"/>
                      <a:pt x="313" y="4910"/>
                    </a:cubicBezTo>
                    <a:cubicBezTo>
                      <a:pt x="336" y="4893"/>
                      <a:pt x="313" y="4864"/>
                      <a:pt x="359" y="4853"/>
                    </a:cubicBezTo>
                    <a:cubicBezTo>
                      <a:pt x="393" y="4841"/>
                      <a:pt x="433" y="4836"/>
                      <a:pt x="467" y="4830"/>
                    </a:cubicBezTo>
                    <a:lnTo>
                      <a:pt x="467" y="4830"/>
                    </a:lnTo>
                    <a:lnTo>
                      <a:pt x="444" y="4841"/>
                    </a:lnTo>
                    <a:cubicBezTo>
                      <a:pt x="433" y="4847"/>
                      <a:pt x="427" y="4858"/>
                      <a:pt x="422" y="4864"/>
                    </a:cubicBezTo>
                    <a:cubicBezTo>
                      <a:pt x="433" y="4875"/>
                      <a:pt x="456" y="4887"/>
                      <a:pt x="467" y="4904"/>
                    </a:cubicBezTo>
                    <a:cubicBezTo>
                      <a:pt x="484" y="4915"/>
                      <a:pt x="501" y="4938"/>
                      <a:pt x="467" y="4950"/>
                    </a:cubicBezTo>
                    <a:cubicBezTo>
                      <a:pt x="399" y="4972"/>
                      <a:pt x="376" y="5001"/>
                      <a:pt x="365" y="5035"/>
                    </a:cubicBezTo>
                    <a:cubicBezTo>
                      <a:pt x="416" y="5024"/>
                      <a:pt x="461" y="5006"/>
                      <a:pt x="507" y="4989"/>
                    </a:cubicBezTo>
                    <a:cubicBezTo>
                      <a:pt x="541" y="4938"/>
                      <a:pt x="592" y="4904"/>
                      <a:pt x="649" y="4893"/>
                    </a:cubicBezTo>
                    <a:lnTo>
                      <a:pt x="723" y="4875"/>
                    </a:lnTo>
                    <a:cubicBezTo>
                      <a:pt x="763" y="4866"/>
                      <a:pt x="804" y="4862"/>
                      <a:pt x="844" y="4862"/>
                    </a:cubicBezTo>
                    <a:cubicBezTo>
                      <a:pt x="931" y="4862"/>
                      <a:pt x="1018" y="4882"/>
                      <a:pt x="1099" y="4921"/>
                    </a:cubicBezTo>
                    <a:cubicBezTo>
                      <a:pt x="1172" y="4908"/>
                      <a:pt x="1245" y="4902"/>
                      <a:pt x="1317" y="4902"/>
                    </a:cubicBezTo>
                    <a:cubicBezTo>
                      <a:pt x="1341" y="4902"/>
                      <a:pt x="1366" y="4903"/>
                      <a:pt x="1390" y="4904"/>
                    </a:cubicBezTo>
                    <a:lnTo>
                      <a:pt x="1373" y="4875"/>
                    </a:lnTo>
                    <a:lnTo>
                      <a:pt x="1470" y="4858"/>
                    </a:lnTo>
                    <a:cubicBezTo>
                      <a:pt x="1493" y="4844"/>
                      <a:pt x="1516" y="4834"/>
                      <a:pt x="1543" y="4834"/>
                    </a:cubicBezTo>
                    <a:cubicBezTo>
                      <a:pt x="1549" y="4834"/>
                      <a:pt x="1555" y="4835"/>
                      <a:pt x="1561" y="4836"/>
                    </a:cubicBezTo>
                    <a:cubicBezTo>
                      <a:pt x="1578" y="4830"/>
                      <a:pt x="1601" y="4819"/>
                      <a:pt x="1618" y="4813"/>
                    </a:cubicBezTo>
                    <a:cubicBezTo>
                      <a:pt x="1630" y="4804"/>
                      <a:pt x="1646" y="4799"/>
                      <a:pt x="1662" y="4799"/>
                    </a:cubicBezTo>
                    <a:cubicBezTo>
                      <a:pt x="1668" y="4799"/>
                      <a:pt x="1674" y="4800"/>
                      <a:pt x="1680" y="4801"/>
                    </a:cubicBezTo>
                    <a:cubicBezTo>
                      <a:pt x="1675" y="4813"/>
                      <a:pt x="1697" y="4824"/>
                      <a:pt x="1737" y="4836"/>
                    </a:cubicBezTo>
                    <a:cubicBezTo>
                      <a:pt x="1766" y="4819"/>
                      <a:pt x="1806" y="4807"/>
                      <a:pt x="1840" y="4801"/>
                    </a:cubicBezTo>
                    <a:cubicBezTo>
                      <a:pt x="1851" y="4779"/>
                      <a:pt x="1891" y="4762"/>
                      <a:pt x="1919" y="4744"/>
                    </a:cubicBezTo>
                    <a:cubicBezTo>
                      <a:pt x="1925" y="4744"/>
                      <a:pt x="1931" y="4750"/>
                      <a:pt x="1937" y="4750"/>
                    </a:cubicBezTo>
                    <a:cubicBezTo>
                      <a:pt x="1948" y="4756"/>
                      <a:pt x="1959" y="4767"/>
                      <a:pt x="1971" y="4773"/>
                    </a:cubicBezTo>
                    <a:cubicBezTo>
                      <a:pt x="2096" y="4756"/>
                      <a:pt x="2227" y="4744"/>
                      <a:pt x="2364" y="4733"/>
                    </a:cubicBezTo>
                    <a:cubicBezTo>
                      <a:pt x="2529" y="4722"/>
                      <a:pt x="2671" y="4710"/>
                      <a:pt x="2814" y="4705"/>
                    </a:cubicBezTo>
                    <a:cubicBezTo>
                      <a:pt x="2848" y="4689"/>
                      <a:pt x="2884" y="4682"/>
                      <a:pt x="2922" y="4682"/>
                    </a:cubicBezTo>
                    <a:cubicBezTo>
                      <a:pt x="2941" y="4682"/>
                      <a:pt x="2960" y="4684"/>
                      <a:pt x="2979" y="4688"/>
                    </a:cubicBezTo>
                    <a:cubicBezTo>
                      <a:pt x="2990" y="4688"/>
                      <a:pt x="2996" y="4693"/>
                      <a:pt x="3007" y="4699"/>
                    </a:cubicBezTo>
                    <a:cubicBezTo>
                      <a:pt x="3121" y="4699"/>
                      <a:pt x="3235" y="4705"/>
                      <a:pt x="3349" y="4716"/>
                    </a:cubicBezTo>
                    <a:cubicBezTo>
                      <a:pt x="3372" y="4716"/>
                      <a:pt x="3394" y="4722"/>
                      <a:pt x="3412" y="4727"/>
                    </a:cubicBezTo>
                    <a:cubicBezTo>
                      <a:pt x="3423" y="4727"/>
                      <a:pt x="3429" y="4722"/>
                      <a:pt x="3440" y="4722"/>
                    </a:cubicBezTo>
                    <a:cubicBezTo>
                      <a:pt x="3525" y="4705"/>
                      <a:pt x="3611" y="4682"/>
                      <a:pt x="3691" y="4665"/>
                    </a:cubicBezTo>
                    <a:lnTo>
                      <a:pt x="3765" y="4682"/>
                    </a:lnTo>
                    <a:cubicBezTo>
                      <a:pt x="3782" y="4680"/>
                      <a:pt x="3799" y="4679"/>
                      <a:pt x="3816" y="4679"/>
                    </a:cubicBezTo>
                    <a:cubicBezTo>
                      <a:pt x="3903" y="4679"/>
                      <a:pt x="3991" y="4703"/>
                      <a:pt x="4067" y="4750"/>
                    </a:cubicBezTo>
                    <a:cubicBezTo>
                      <a:pt x="4249" y="4750"/>
                      <a:pt x="4425" y="4773"/>
                      <a:pt x="4608" y="4813"/>
                    </a:cubicBezTo>
                    <a:cubicBezTo>
                      <a:pt x="4653" y="4819"/>
                      <a:pt x="4699" y="4836"/>
                      <a:pt x="4744" y="4864"/>
                    </a:cubicBezTo>
                    <a:cubicBezTo>
                      <a:pt x="4758" y="4867"/>
                      <a:pt x="4774" y="4868"/>
                      <a:pt x="4791" y="4868"/>
                    </a:cubicBezTo>
                    <a:cubicBezTo>
                      <a:pt x="4807" y="4868"/>
                      <a:pt x="4824" y="4867"/>
                      <a:pt x="4841" y="4864"/>
                    </a:cubicBezTo>
                    <a:lnTo>
                      <a:pt x="4852" y="4841"/>
                    </a:lnTo>
                    <a:cubicBezTo>
                      <a:pt x="4864" y="4853"/>
                      <a:pt x="4881" y="4858"/>
                      <a:pt x="4898" y="4864"/>
                    </a:cubicBezTo>
                    <a:cubicBezTo>
                      <a:pt x="4915" y="4870"/>
                      <a:pt x="4955" y="4875"/>
                      <a:pt x="4983" y="4881"/>
                    </a:cubicBezTo>
                    <a:lnTo>
                      <a:pt x="5063" y="4875"/>
                    </a:lnTo>
                    <a:cubicBezTo>
                      <a:pt x="5077" y="4884"/>
                      <a:pt x="5093" y="4888"/>
                      <a:pt x="5109" y="4888"/>
                    </a:cubicBezTo>
                    <a:cubicBezTo>
                      <a:pt x="5124" y="4888"/>
                      <a:pt x="5140" y="4884"/>
                      <a:pt x="5154" y="4875"/>
                    </a:cubicBezTo>
                    <a:lnTo>
                      <a:pt x="5177" y="4875"/>
                    </a:lnTo>
                    <a:cubicBezTo>
                      <a:pt x="5251" y="4864"/>
                      <a:pt x="5314" y="4853"/>
                      <a:pt x="5382" y="4841"/>
                    </a:cubicBezTo>
                    <a:cubicBezTo>
                      <a:pt x="5372" y="4808"/>
                      <a:pt x="5404" y="4804"/>
                      <a:pt x="5443" y="4804"/>
                    </a:cubicBezTo>
                    <a:cubicBezTo>
                      <a:pt x="5457" y="4804"/>
                      <a:pt x="5471" y="4805"/>
                      <a:pt x="5485" y="4805"/>
                    </a:cubicBezTo>
                    <a:cubicBezTo>
                      <a:pt x="5500" y="4805"/>
                      <a:pt x="5513" y="4804"/>
                      <a:pt x="5524" y="4801"/>
                    </a:cubicBezTo>
                    <a:cubicBezTo>
                      <a:pt x="5543" y="4811"/>
                      <a:pt x="5562" y="4815"/>
                      <a:pt x="5582" y="4815"/>
                    </a:cubicBezTo>
                    <a:cubicBezTo>
                      <a:pt x="5598" y="4815"/>
                      <a:pt x="5615" y="4812"/>
                      <a:pt x="5633" y="4807"/>
                    </a:cubicBezTo>
                    <a:cubicBezTo>
                      <a:pt x="5673" y="4796"/>
                      <a:pt x="5718" y="4784"/>
                      <a:pt x="5730" y="4756"/>
                    </a:cubicBezTo>
                    <a:cubicBezTo>
                      <a:pt x="5749" y="4705"/>
                      <a:pt x="5759" y="4683"/>
                      <a:pt x="5796" y="4683"/>
                    </a:cubicBezTo>
                    <a:cubicBezTo>
                      <a:pt x="5825" y="4683"/>
                      <a:pt x="5871" y="4697"/>
                      <a:pt x="5952" y="4722"/>
                    </a:cubicBezTo>
                    <a:cubicBezTo>
                      <a:pt x="5957" y="4727"/>
                      <a:pt x="5969" y="4727"/>
                      <a:pt x="5974" y="4727"/>
                    </a:cubicBezTo>
                    <a:cubicBezTo>
                      <a:pt x="5997" y="4727"/>
                      <a:pt x="6026" y="4727"/>
                      <a:pt x="6026" y="4722"/>
                    </a:cubicBezTo>
                    <a:cubicBezTo>
                      <a:pt x="6026" y="4699"/>
                      <a:pt x="6060" y="4693"/>
                      <a:pt x="6094" y="4688"/>
                    </a:cubicBezTo>
                    <a:lnTo>
                      <a:pt x="6094" y="4688"/>
                    </a:lnTo>
                    <a:cubicBezTo>
                      <a:pt x="6094" y="4693"/>
                      <a:pt x="6094" y="4699"/>
                      <a:pt x="6088" y="4699"/>
                    </a:cubicBezTo>
                    <a:cubicBezTo>
                      <a:pt x="6071" y="4716"/>
                      <a:pt x="6060" y="4722"/>
                      <a:pt x="6094" y="4739"/>
                    </a:cubicBezTo>
                    <a:cubicBezTo>
                      <a:pt x="6107" y="4745"/>
                      <a:pt x="6123" y="4748"/>
                      <a:pt x="6139" y="4748"/>
                    </a:cubicBezTo>
                    <a:cubicBezTo>
                      <a:pt x="6150" y="4748"/>
                      <a:pt x="6162" y="4747"/>
                      <a:pt x="6174" y="4744"/>
                    </a:cubicBezTo>
                    <a:cubicBezTo>
                      <a:pt x="6231" y="4727"/>
                      <a:pt x="6288" y="4716"/>
                      <a:pt x="6345" y="4710"/>
                    </a:cubicBezTo>
                    <a:cubicBezTo>
                      <a:pt x="6362" y="4670"/>
                      <a:pt x="6436" y="4670"/>
                      <a:pt x="6515" y="4665"/>
                    </a:cubicBezTo>
                    <a:cubicBezTo>
                      <a:pt x="6520" y="4666"/>
                      <a:pt x="6526" y="4666"/>
                      <a:pt x="6531" y="4666"/>
                    </a:cubicBezTo>
                    <a:cubicBezTo>
                      <a:pt x="6556" y="4666"/>
                      <a:pt x="6582" y="4656"/>
                      <a:pt x="6601" y="4642"/>
                    </a:cubicBezTo>
                    <a:cubicBezTo>
                      <a:pt x="6629" y="4619"/>
                      <a:pt x="6658" y="4614"/>
                      <a:pt x="6692" y="4614"/>
                    </a:cubicBezTo>
                    <a:lnTo>
                      <a:pt x="6891" y="4614"/>
                    </a:lnTo>
                    <a:cubicBezTo>
                      <a:pt x="6931" y="4614"/>
                      <a:pt x="6886" y="4614"/>
                      <a:pt x="6914" y="4631"/>
                    </a:cubicBezTo>
                    <a:cubicBezTo>
                      <a:pt x="6920" y="4636"/>
                      <a:pt x="6920" y="4647"/>
                      <a:pt x="6915" y="4653"/>
                    </a:cubicBezTo>
                    <a:lnTo>
                      <a:pt x="6915" y="4653"/>
                    </a:lnTo>
                    <a:cubicBezTo>
                      <a:pt x="6951" y="4651"/>
                      <a:pt x="6987" y="4651"/>
                      <a:pt x="7025" y="4651"/>
                    </a:cubicBezTo>
                    <a:cubicBezTo>
                      <a:pt x="7112" y="4651"/>
                      <a:pt x="7205" y="4653"/>
                      <a:pt x="7307" y="4653"/>
                    </a:cubicBezTo>
                    <a:cubicBezTo>
                      <a:pt x="7358" y="4653"/>
                      <a:pt x="7410" y="4648"/>
                      <a:pt x="7461" y="4642"/>
                    </a:cubicBezTo>
                    <a:lnTo>
                      <a:pt x="7529" y="4636"/>
                    </a:lnTo>
                    <a:cubicBezTo>
                      <a:pt x="7558" y="4619"/>
                      <a:pt x="7586" y="4608"/>
                      <a:pt x="7615" y="4602"/>
                    </a:cubicBezTo>
                    <a:cubicBezTo>
                      <a:pt x="7626" y="4599"/>
                      <a:pt x="7636" y="4598"/>
                      <a:pt x="7645" y="4598"/>
                    </a:cubicBezTo>
                    <a:cubicBezTo>
                      <a:pt x="7654" y="4598"/>
                      <a:pt x="7663" y="4599"/>
                      <a:pt x="7672" y="4602"/>
                    </a:cubicBezTo>
                    <a:cubicBezTo>
                      <a:pt x="7672" y="4602"/>
                      <a:pt x="7683" y="4608"/>
                      <a:pt x="7683" y="4614"/>
                    </a:cubicBezTo>
                    <a:cubicBezTo>
                      <a:pt x="7683" y="4616"/>
                      <a:pt x="7683" y="4616"/>
                      <a:pt x="7683" y="4616"/>
                    </a:cubicBezTo>
                    <a:cubicBezTo>
                      <a:pt x="7683" y="4616"/>
                      <a:pt x="7683" y="4616"/>
                      <a:pt x="7683" y="4619"/>
                    </a:cubicBezTo>
                    <a:cubicBezTo>
                      <a:pt x="7763" y="4608"/>
                      <a:pt x="7848" y="4602"/>
                      <a:pt x="7928" y="4596"/>
                    </a:cubicBezTo>
                    <a:cubicBezTo>
                      <a:pt x="8082" y="4579"/>
                      <a:pt x="8235" y="4562"/>
                      <a:pt x="8389" y="4545"/>
                    </a:cubicBezTo>
                    <a:cubicBezTo>
                      <a:pt x="8403" y="4543"/>
                      <a:pt x="8416" y="4542"/>
                      <a:pt x="8429" y="4542"/>
                    </a:cubicBezTo>
                    <a:cubicBezTo>
                      <a:pt x="8484" y="4542"/>
                      <a:pt x="8536" y="4561"/>
                      <a:pt x="8577" y="4602"/>
                    </a:cubicBezTo>
                    <a:lnTo>
                      <a:pt x="8691" y="4568"/>
                    </a:lnTo>
                    <a:cubicBezTo>
                      <a:pt x="8691" y="4568"/>
                      <a:pt x="8685" y="4557"/>
                      <a:pt x="8691" y="4557"/>
                    </a:cubicBezTo>
                    <a:cubicBezTo>
                      <a:pt x="8714" y="4545"/>
                      <a:pt x="8731" y="4539"/>
                      <a:pt x="8754" y="4539"/>
                    </a:cubicBezTo>
                    <a:cubicBezTo>
                      <a:pt x="8885" y="4522"/>
                      <a:pt x="8987" y="4488"/>
                      <a:pt x="9118" y="4477"/>
                    </a:cubicBezTo>
                    <a:cubicBezTo>
                      <a:pt x="9123" y="4476"/>
                      <a:pt x="9128" y="4476"/>
                      <a:pt x="9133" y="4476"/>
                    </a:cubicBezTo>
                    <a:cubicBezTo>
                      <a:pt x="9168" y="4476"/>
                      <a:pt x="9216" y="4491"/>
                      <a:pt x="9221" y="4505"/>
                    </a:cubicBezTo>
                    <a:cubicBezTo>
                      <a:pt x="9226" y="4522"/>
                      <a:pt x="9232" y="4557"/>
                      <a:pt x="9243" y="4579"/>
                    </a:cubicBezTo>
                    <a:lnTo>
                      <a:pt x="9255" y="4579"/>
                    </a:lnTo>
                    <a:lnTo>
                      <a:pt x="9420" y="4642"/>
                    </a:lnTo>
                    <a:lnTo>
                      <a:pt x="9483" y="4642"/>
                    </a:lnTo>
                    <a:cubicBezTo>
                      <a:pt x="9565" y="4598"/>
                      <a:pt x="9658" y="4574"/>
                      <a:pt x="9751" y="4574"/>
                    </a:cubicBezTo>
                    <a:cubicBezTo>
                      <a:pt x="9825" y="4574"/>
                      <a:pt x="9899" y="4589"/>
                      <a:pt x="9967" y="4619"/>
                    </a:cubicBezTo>
                    <a:lnTo>
                      <a:pt x="10092" y="4636"/>
                    </a:lnTo>
                    <a:lnTo>
                      <a:pt x="10103" y="4636"/>
                    </a:lnTo>
                    <a:cubicBezTo>
                      <a:pt x="10160" y="4608"/>
                      <a:pt x="10223" y="4596"/>
                      <a:pt x="10291" y="4591"/>
                    </a:cubicBezTo>
                    <a:cubicBezTo>
                      <a:pt x="10308" y="4596"/>
                      <a:pt x="10326" y="4596"/>
                      <a:pt x="10343" y="4608"/>
                    </a:cubicBezTo>
                    <a:cubicBezTo>
                      <a:pt x="10348" y="4608"/>
                      <a:pt x="10354" y="4619"/>
                      <a:pt x="10354" y="4619"/>
                    </a:cubicBezTo>
                    <a:cubicBezTo>
                      <a:pt x="10348" y="4636"/>
                      <a:pt x="10343" y="4648"/>
                      <a:pt x="10337" y="4659"/>
                    </a:cubicBezTo>
                    <a:cubicBezTo>
                      <a:pt x="10331" y="4670"/>
                      <a:pt x="10314" y="4676"/>
                      <a:pt x="10326" y="4693"/>
                    </a:cubicBezTo>
                    <a:cubicBezTo>
                      <a:pt x="10331" y="4699"/>
                      <a:pt x="10343" y="4705"/>
                      <a:pt x="10348" y="4716"/>
                    </a:cubicBezTo>
                    <a:cubicBezTo>
                      <a:pt x="10360" y="4722"/>
                      <a:pt x="10377" y="4722"/>
                      <a:pt x="10394" y="4722"/>
                    </a:cubicBezTo>
                    <a:cubicBezTo>
                      <a:pt x="10408" y="4719"/>
                      <a:pt x="10422" y="4715"/>
                      <a:pt x="10438" y="4715"/>
                    </a:cubicBezTo>
                    <a:cubicBezTo>
                      <a:pt x="10454" y="4715"/>
                      <a:pt x="10471" y="4719"/>
                      <a:pt x="10491" y="4733"/>
                    </a:cubicBezTo>
                    <a:cubicBezTo>
                      <a:pt x="10508" y="4750"/>
                      <a:pt x="10531" y="4762"/>
                      <a:pt x="10559" y="4762"/>
                    </a:cubicBezTo>
                    <a:cubicBezTo>
                      <a:pt x="10656" y="4762"/>
                      <a:pt x="10679" y="4801"/>
                      <a:pt x="10730" y="4830"/>
                    </a:cubicBezTo>
                    <a:cubicBezTo>
                      <a:pt x="10747" y="4838"/>
                      <a:pt x="10742" y="4844"/>
                      <a:pt x="10727" y="4844"/>
                    </a:cubicBezTo>
                    <a:cubicBezTo>
                      <a:pt x="10722" y="4844"/>
                      <a:pt x="10715" y="4843"/>
                      <a:pt x="10707" y="4841"/>
                    </a:cubicBezTo>
                    <a:cubicBezTo>
                      <a:pt x="10697" y="4841"/>
                      <a:pt x="10688" y="4840"/>
                      <a:pt x="10679" y="4840"/>
                    </a:cubicBezTo>
                    <a:cubicBezTo>
                      <a:pt x="10605" y="4840"/>
                      <a:pt x="10582" y="4862"/>
                      <a:pt x="10582" y="4893"/>
                    </a:cubicBezTo>
                    <a:cubicBezTo>
                      <a:pt x="10582" y="4904"/>
                      <a:pt x="10588" y="4915"/>
                      <a:pt x="10588" y="4921"/>
                    </a:cubicBezTo>
                    <a:cubicBezTo>
                      <a:pt x="10667" y="4944"/>
                      <a:pt x="10747" y="4967"/>
                      <a:pt x="10832" y="4989"/>
                    </a:cubicBezTo>
                    <a:cubicBezTo>
                      <a:pt x="10841" y="4992"/>
                      <a:pt x="10851" y="4994"/>
                      <a:pt x="10861" y="4994"/>
                    </a:cubicBezTo>
                    <a:cubicBezTo>
                      <a:pt x="10871" y="4994"/>
                      <a:pt x="10881" y="4992"/>
                      <a:pt x="10889" y="4989"/>
                    </a:cubicBezTo>
                    <a:lnTo>
                      <a:pt x="11208" y="4932"/>
                    </a:lnTo>
                    <a:cubicBezTo>
                      <a:pt x="11197" y="4915"/>
                      <a:pt x="11185" y="4904"/>
                      <a:pt x="11174" y="4887"/>
                    </a:cubicBezTo>
                    <a:cubicBezTo>
                      <a:pt x="11157" y="4858"/>
                      <a:pt x="11157" y="4841"/>
                      <a:pt x="11208" y="4824"/>
                    </a:cubicBezTo>
                    <a:cubicBezTo>
                      <a:pt x="11231" y="4819"/>
                      <a:pt x="11248" y="4813"/>
                      <a:pt x="11271" y="4801"/>
                    </a:cubicBezTo>
                    <a:cubicBezTo>
                      <a:pt x="11291" y="4796"/>
                      <a:pt x="11313" y="4794"/>
                      <a:pt x="11335" y="4794"/>
                    </a:cubicBezTo>
                    <a:cubicBezTo>
                      <a:pt x="11361" y="4794"/>
                      <a:pt x="11388" y="4798"/>
                      <a:pt x="11413" y="4807"/>
                    </a:cubicBezTo>
                    <a:cubicBezTo>
                      <a:pt x="11436" y="4819"/>
                      <a:pt x="11447" y="4824"/>
                      <a:pt x="11470" y="4830"/>
                    </a:cubicBezTo>
                    <a:cubicBezTo>
                      <a:pt x="11509" y="4849"/>
                      <a:pt x="11551" y="4858"/>
                      <a:pt x="11591" y="4858"/>
                    </a:cubicBezTo>
                    <a:cubicBezTo>
                      <a:pt x="11610" y="4858"/>
                      <a:pt x="11629" y="4856"/>
                      <a:pt x="11647" y="4853"/>
                    </a:cubicBezTo>
                    <a:cubicBezTo>
                      <a:pt x="11698" y="4836"/>
                      <a:pt x="11738" y="4824"/>
                      <a:pt x="11789" y="4807"/>
                    </a:cubicBezTo>
                    <a:cubicBezTo>
                      <a:pt x="11835" y="4796"/>
                      <a:pt x="11886" y="4796"/>
                      <a:pt x="11932" y="4796"/>
                    </a:cubicBezTo>
                    <a:cubicBezTo>
                      <a:pt x="11973" y="4800"/>
                      <a:pt x="12029" y="4816"/>
                      <a:pt x="12064" y="4816"/>
                    </a:cubicBezTo>
                    <a:cubicBezTo>
                      <a:pt x="12072" y="4816"/>
                      <a:pt x="12080" y="4815"/>
                      <a:pt x="12085" y="4813"/>
                    </a:cubicBezTo>
                    <a:cubicBezTo>
                      <a:pt x="12142" y="4784"/>
                      <a:pt x="12194" y="4750"/>
                      <a:pt x="12165" y="4699"/>
                    </a:cubicBezTo>
                    <a:cubicBezTo>
                      <a:pt x="12159" y="4699"/>
                      <a:pt x="12159" y="4693"/>
                      <a:pt x="12154" y="4688"/>
                    </a:cubicBezTo>
                    <a:cubicBezTo>
                      <a:pt x="12142" y="4642"/>
                      <a:pt x="12194" y="4608"/>
                      <a:pt x="12285" y="4602"/>
                    </a:cubicBezTo>
                    <a:cubicBezTo>
                      <a:pt x="12307" y="4602"/>
                      <a:pt x="12325" y="4602"/>
                      <a:pt x="12347" y="4608"/>
                    </a:cubicBezTo>
                    <a:cubicBezTo>
                      <a:pt x="12364" y="4614"/>
                      <a:pt x="12381" y="4625"/>
                      <a:pt x="12399" y="4631"/>
                    </a:cubicBezTo>
                    <a:cubicBezTo>
                      <a:pt x="12433" y="4636"/>
                      <a:pt x="12461" y="4648"/>
                      <a:pt x="12490" y="4665"/>
                    </a:cubicBezTo>
                    <a:cubicBezTo>
                      <a:pt x="12598" y="4619"/>
                      <a:pt x="12706" y="4596"/>
                      <a:pt x="12826" y="4591"/>
                    </a:cubicBezTo>
                    <a:cubicBezTo>
                      <a:pt x="12849" y="4587"/>
                      <a:pt x="12872" y="4586"/>
                      <a:pt x="12895" y="4586"/>
                    </a:cubicBezTo>
                    <a:cubicBezTo>
                      <a:pt x="12993" y="4586"/>
                      <a:pt x="13091" y="4614"/>
                      <a:pt x="13179" y="4665"/>
                    </a:cubicBezTo>
                    <a:lnTo>
                      <a:pt x="13259" y="4676"/>
                    </a:lnTo>
                    <a:cubicBezTo>
                      <a:pt x="13304" y="4653"/>
                      <a:pt x="13361" y="4636"/>
                      <a:pt x="13412" y="4631"/>
                    </a:cubicBezTo>
                    <a:cubicBezTo>
                      <a:pt x="13488" y="4617"/>
                      <a:pt x="13564" y="4609"/>
                      <a:pt x="13640" y="4609"/>
                    </a:cubicBezTo>
                    <a:cubicBezTo>
                      <a:pt x="13689" y="4609"/>
                      <a:pt x="13739" y="4612"/>
                      <a:pt x="13788" y="4619"/>
                    </a:cubicBezTo>
                    <a:cubicBezTo>
                      <a:pt x="13868" y="4585"/>
                      <a:pt x="13953" y="4562"/>
                      <a:pt x="14039" y="4551"/>
                    </a:cubicBezTo>
                    <a:cubicBezTo>
                      <a:pt x="14101" y="4545"/>
                      <a:pt x="14164" y="4545"/>
                      <a:pt x="14221" y="4545"/>
                    </a:cubicBezTo>
                    <a:cubicBezTo>
                      <a:pt x="14323" y="4465"/>
                      <a:pt x="14547" y="4419"/>
                      <a:pt x="14759" y="4419"/>
                    </a:cubicBezTo>
                    <a:cubicBezTo>
                      <a:pt x="14771" y="4419"/>
                      <a:pt x="14784" y="4420"/>
                      <a:pt x="14796" y="4420"/>
                    </a:cubicBezTo>
                    <a:cubicBezTo>
                      <a:pt x="14813" y="4408"/>
                      <a:pt x="14836" y="4403"/>
                      <a:pt x="14859" y="4397"/>
                    </a:cubicBezTo>
                    <a:cubicBezTo>
                      <a:pt x="14916" y="4386"/>
                      <a:pt x="14973" y="4363"/>
                      <a:pt x="15018" y="4334"/>
                    </a:cubicBezTo>
                    <a:cubicBezTo>
                      <a:pt x="15053" y="4329"/>
                      <a:pt x="15081" y="4329"/>
                      <a:pt x="15109" y="4329"/>
                    </a:cubicBezTo>
                    <a:cubicBezTo>
                      <a:pt x="15121" y="4295"/>
                      <a:pt x="15121" y="4255"/>
                      <a:pt x="15201" y="4243"/>
                    </a:cubicBezTo>
                    <a:lnTo>
                      <a:pt x="15315" y="4198"/>
                    </a:lnTo>
                    <a:cubicBezTo>
                      <a:pt x="15303" y="4186"/>
                      <a:pt x="15292" y="4169"/>
                      <a:pt x="15280" y="4158"/>
                    </a:cubicBezTo>
                    <a:cubicBezTo>
                      <a:pt x="15269" y="4141"/>
                      <a:pt x="15258" y="4129"/>
                      <a:pt x="15246" y="4118"/>
                    </a:cubicBezTo>
                    <a:cubicBezTo>
                      <a:pt x="15261" y="4114"/>
                      <a:pt x="15277" y="4112"/>
                      <a:pt x="15293" y="4112"/>
                    </a:cubicBezTo>
                    <a:cubicBezTo>
                      <a:pt x="15325" y="4112"/>
                      <a:pt x="15358" y="4120"/>
                      <a:pt x="15389" y="4135"/>
                    </a:cubicBezTo>
                    <a:cubicBezTo>
                      <a:pt x="15406" y="4141"/>
                      <a:pt x="15417" y="4152"/>
                      <a:pt x="15434" y="4158"/>
                    </a:cubicBezTo>
                    <a:cubicBezTo>
                      <a:pt x="15476" y="4179"/>
                      <a:pt x="15522" y="4191"/>
                      <a:pt x="15568" y="4191"/>
                    </a:cubicBezTo>
                    <a:cubicBezTo>
                      <a:pt x="15584" y="4191"/>
                      <a:pt x="15600" y="4189"/>
                      <a:pt x="15616" y="4186"/>
                    </a:cubicBezTo>
                    <a:cubicBezTo>
                      <a:pt x="15673" y="4175"/>
                      <a:pt x="15719" y="4164"/>
                      <a:pt x="15776" y="4152"/>
                    </a:cubicBezTo>
                    <a:cubicBezTo>
                      <a:pt x="15801" y="4149"/>
                      <a:pt x="15827" y="4148"/>
                      <a:pt x="15853" y="4148"/>
                    </a:cubicBezTo>
                    <a:cubicBezTo>
                      <a:pt x="15878" y="4148"/>
                      <a:pt x="15904" y="4149"/>
                      <a:pt x="15930" y="4152"/>
                    </a:cubicBezTo>
                    <a:cubicBezTo>
                      <a:pt x="15964" y="4158"/>
                      <a:pt x="16009" y="4175"/>
                      <a:pt x="16049" y="4175"/>
                    </a:cubicBezTo>
                    <a:lnTo>
                      <a:pt x="16118" y="4164"/>
                    </a:lnTo>
                    <a:cubicBezTo>
                      <a:pt x="16169" y="4141"/>
                      <a:pt x="16214" y="4118"/>
                      <a:pt x="16197" y="4072"/>
                    </a:cubicBezTo>
                    <a:cubicBezTo>
                      <a:pt x="16192" y="4067"/>
                      <a:pt x="16192" y="4061"/>
                      <a:pt x="16192" y="4055"/>
                    </a:cubicBezTo>
                    <a:cubicBezTo>
                      <a:pt x="16192" y="4021"/>
                      <a:pt x="16226" y="3998"/>
                      <a:pt x="16288" y="3987"/>
                    </a:cubicBezTo>
                    <a:cubicBezTo>
                      <a:pt x="16343" y="3957"/>
                      <a:pt x="16402" y="3940"/>
                      <a:pt x="16462" y="3940"/>
                    </a:cubicBezTo>
                    <a:cubicBezTo>
                      <a:pt x="16470" y="3940"/>
                      <a:pt x="16479" y="3941"/>
                      <a:pt x="16488" y="3941"/>
                    </a:cubicBezTo>
                    <a:cubicBezTo>
                      <a:pt x="16539" y="3911"/>
                      <a:pt x="16598" y="3897"/>
                      <a:pt x="16658" y="3897"/>
                    </a:cubicBezTo>
                    <a:cubicBezTo>
                      <a:pt x="16677" y="3897"/>
                      <a:pt x="16696" y="3899"/>
                      <a:pt x="16716" y="3902"/>
                    </a:cubicBezTo>
                    <a:cubicBezTo>
                      <a:pt x="16892" y="3924"/>
                      <a:pt x="17000" y="3981"/>
                      <a:pt x="17160" y="4010"/>
                    </a:cubicBezTo>
                    <a:lnTo>
                      <a:pt x="17239" y="4021"/>
                    </a:lnTo>
                    <a:lnTo>
                      <a:pt x="17239" y="0"/>
                    </a:ln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6" name="Google Shape;724;p42">
              <a:extLst>
                <a:ext uri="{FF2B5EF4-FFF2-40B4-BE49-F238E27FC236}">
                  <a16:creationId xmlns:a16="http://schemas.microsoft.com/office/drawing/2014/main" id="{81065C0F-8019-4DDE-92EC-212C782B76A5}"/>
                </a:ext>
              </a:extLst>
            </p:cNvPr>
            <p:cNvGrpSpPr/>
            <p:nvPr/>
          </p:nvGrpSpPr>
          <p:grpSpPr>
            <a:xfrm rot="-406465">
              <a:off x="5488037" y="237116"/>
              <a:ext cx="1287909" cy="344459"/>
              <a:chOff x="-1128125" y="1939975"/>
              <a:chExt cx="859776" cy="229952"/>
            </a:xfrm>
          </p:grpSpPr>
          <p:sp>
            <p:nvSpPr>
              <p:cNvPr id="177" name="Google Shape;725;p42">
                <a:extLst>
                  <a:ext uri="{FF2B5EF4-FFF2-40B4-BE49-F238E27FC236}">
                    <a16:creationId xmlns:a16="http://schemas.microsoft.com/office/drawing/2014/main" id="{0D104793-04E4-4100-8969-8DCCA4FD9E46}"/>
                  </a:ext>
                </a:extLst>
              </p:cNvPr>
              <p:cNvSpPr/>
              <p:nvPr/>
            </p:nvSpPr>
            <p:spPr>
              <a:xfrm>
                <a:off x="-1128125" y="1939975"/>
                <a:ext cx="859776" cy="229952"/>
              </a:xfrm>
              <a:custGeom>
                <a:avLst/>
                <a:gdLst/>
                <a:ahLst/>
                <a:cxnLst/>
                <a:rect l="l" t="t" r="r" b="b"/>
                <a:pathLst>
                  <a:path w="17315" h="4631" extrusionOk="0">
                    <a:moveTo>
                      <a:pt x="1" y="0"/>
                    </a:moveTo>
                    <a:lnTo>
                      <a:pt x="143" y="1413"/>
                    </a:lnTo>
                    <a:lnTo>
                      <a:pt x="1" y="2455"/>
                    </a:lnTo>
                    <a:lnTo>
                      <a:pt x="143" y="3828"/>
                    </a:lnTo>
                    <a:lnTo>
                      <a:pt x="143" y="4631"/>
                    </a:lnTo>
                    <a:lnTo>
                      <a:pt x="17314" y="4557"/>
                    </a:lnTo>
                    <a:lnTo>
                      <a:pt x="17314" y="3571"/>
                    </a:lnTo>
                    <a:lnTo>
                      <a:pt x="17098" y="2165"/>
                    </a:lnTo>
                    <a:lnTo>
                      <a:pt x="17314" y="940"/>
                    </a:lnTo>
                    <a:lnTo>
                      <a:pt x="17314" y="0"/>
                    </a:lnTo>
                    <a:close/>
                  </a:path>
                </a:pathLst>
              </a:custGeom>
              <a:solidFill>
                <a:srgbClr val="6E90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726;p42">
                <a:extLst>
                  <a:ext uri="{FF2B5EF4-FFF2-40B4-BE49-F238E27FC236}">
                    <a16:creationId xmlns:a16="http://schemas.microsoft.com/office/drawing/2014/main" id="{2298A2FB-E592-4992-97F9-2C79DD52B344}"/>
                  </a:ext>
                </a:extLst>
              </p:cNvPr>
              <p:cNvSpPr/>
              <p:nvPr/>
            </p:nvSpPr>
            <p:spPr>
              <a:xfrm>
                <a:off x="-600144" y="2109793"/>
                <a:ext cx="34014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16" extrusionOk="0">
                    <a:moveTo>
                      <a:pt x="619" y="0"/>
                    </a:moveTo>
                    <a:cubicBezTo>
                      <a:pt x="555" y="0"/>
                      <a:pt x="410" y="96"/>
                      <a:pt x="269" y="237"/>
                    </a:cubicBezTo>
                    <a:cubicBezTo>
                      <a:pt x="103" y="402"/>
                      <a:pt x="1" y="567"/>
                      <a:pt x="41" y="607"/>
                    </a:cubicBezTo>
                    <a:cubicBezTo>
                      <a:pt x="47" y="613"/>
                      <a:pt x="55" y="616"/>
                      <a:pt x="66" y="616"/>
                    </a:cubicBezTo>
                    <a:cubicBezTo>
                      <a:pt x="129" y="616"/>
                      <a:pt x="270" y="520"/>
                      <a:pt x="411" y="379"/>
                    </a:cubicBezTo>
                    <a:cubicBezTo>
                      <a:pt x="576" y="214"/>
                      <a:pt x="684" y="49"/>
                      <a:pt x="644" y="9"/>
                    </a:cubicBezTo>
                    <a:cubicBezTo>
                      <a:pt x="639" y="3"/>
                      <a:pt x="630" y="0"/>
                      <a:pt x="619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727;p42">
                <a:extLst>
                  <a:ext uri="{FF2B5EF4-FFF2-40B4-BE49-F238E27FC236}">
                    <a16:creationId xmlns:a16="http://schemas.microsoft.com/office/drawing/2014/main" id="{D6973352-55BB-4BEE-A749-C9D9E120ECD9}"/>
                  </a:ext>
                </a:extLst>
              </p:cNvPr>
              <p:cNvSpPr/>
              <p:nvPr/>
            </p:nvSpPr>
            <p:spPr>
              <a:xfrm>
                <a:off x="-600144" y="2017883"/>
                <a:ext cx="34014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16" extrusionOk="0">
                    <a:moveTo>
                      <a:pt x="619" y="0"/>
                    </a:moveTo>
                    <a:cubicBezTo>
                      <a:pt x="555" y="0"/>
                      <a:pt x="410" y="96"/>
                      <a:pt x="269" y="237"/>
                    </a:cubicBezTo>
                    <a:cubicBezTo>
                      <a:pt x="103" y="402"/>
                      <a:pt x="1" y="567"/>
                      <a:pt x="41" y="607"/>
                    </a:cubicBezTo>
                    <a:cubicBezTo>
                      <a:pt x="47" y="613"/>
                      <a:pt x="55" y="616"/>
                      <a:pt x="66" y="616"/>
                    </a:cubicBezTo>
                    <a:cubicBezTo>
                      <a:pt x="129" y="616"/>
                      <a:pt x="270" y="520"/>
                      <a:pt x="411" y="379"/>
                    </a:cubicBezTo>
                    <a:cubicBezTo>
                      <a:pt x="576" y="214"/>
                      <a:pt x="684" y="49"/>
                      <a:pt x="644" y="9"/>
                    </a:cubicBezTo>
                    <a:cubicBezTo>
                      <a:pt x="639" y="3"/>
                      <a:pt x="630" y="0"/>
                      <a:pt x="619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728;p42">
                <a:extLst>
                  <a:ext uri="{FF2B5EF4-FFF2-40B4-BE49-F238E27FC236}">
                    <a16:creationId xmlns:a16="http://schemas.microsoft.com/office/drawing/2014/main" id="{2877C1E3-6D54-4E28-9CFA-0FE72D1C6C9F}"/>
                  </a:ext>
                </a:extLst>
              </p:cNvPr>
              <p:cNvSpPr/>
              <p:nvPr/>
            </p:nvSpPr>
            <p:spPr>
              <a:xfrm>
                <a:off x="-646522" y="2017883"/>
                <a:ext cx="3371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16" extrusionOk="0">
                    <a:moveTo>
                      <a:pt x="66" y="0"/>
                    </a:moveTo>
                    <a:cubicBezTo>
                      <a:pt x="55" y="0"/>
                      <a:pt x="47" y="3"/>
                      <a:pt x="41" y="9"/>
                    </a:cubicBezTo>
                    <a:cubicBezTo>
                      <a:pt x="1" y="49"/>
                      <a:pt x="103" y="214"/>
                      <a:pt x="269" y="379"/>
                    </a:cubicBezTo>
                    <a:cubicBezTo>
                      <a:pt x="410" y="520"/>
                      <a:pt x="551" y="616"/>
                      <a:pt x="614" y="616"/>
                    </a:cubicBezTo>
                    <a:cubicBezTo>
                      <a:pt x="624" y="616"/>
                      <a:pt x="633" y="613"/>
                      <a:pt x="639" y="607"/>
                    </a:cubicBezTo>
                    <a:cubicBezTo>
                      <a:pt x="679" y="567"/>
                      <a:pt x="582" y="402"/>
                      <a:pt x="411" y="237"/>
                    </a:cubicBezTo>
                    <a:cubicBezTo>
                      <a:pt x="270" y="96"/>
                      <a:pt x="129" y="0"/>
                      <a:pt x="6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729;p42">
                <a:extLst>
                  <a:ext uri="{FF2B5EF4-FFF2-40B4-BE49-F238E27FC236}">
                    <a16:creationId xmlns:a16="http://schemas.microsoft.com/office/drawing/2014/main" id="{C23186FE-DE9D-4E3D-B07A-615787CBA3ED}"/>
                  </a:ext>
                </a:extLst>
              </p:cNvPr>
              <p:cNvSpPr/>
              <p:nvPr/>
            </p:nvSpPr>
            <p:spPr>
              <a:xfrm>
                <a:off x="-612310" y="2005022"/>
                <a:ext cx="12811" cy="12463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51" extrusionOk="0">
                    <a:moveTo>
                      <a:pt x="126" y="0"/>
                    </a:moveTo>
                    <a:cubicBezTo>
                      <a:pt x="58" y="0"/>
                      <a:pt x="1" y="57"/>
                      <a:pt x="1" y="126"/>
                    </a:cubicBezTo>
                    <a:cubicBezTo>
                      <a:pt x="1" y="194"/>
                      <a:pt x="58" y="251"/>
                      <a:pt x="126" y="251"/>
                    </a:cubicBezTo>
                    <a:cubicBezTo>
                      <a:pt x="200" y="251"/>
                      <a:pt x="257" y="194"/>
                      <a:pt x="257" y="126"/>
                    </a:cubicBezTo>
                    <a:cubicBezTo>
                      <a:pt x="257" y="57"/>
                      <a:pt x="200" y="0"/>
                      <a:pt x="12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730;p42">
                <a:extLst>
                  <a:ext uri="{FF2B5EF4-FFF2-40B4-BE49-F238E27FC236}">
                    <a16:creationId xmlns:a16="http://schemas.microsoft.com/office/drawing/2014/main" id="{220E0291-FFC9-4B98-9D23-196A80B82E9B}"/>
                  </a:ext>
                </a:extLst>
              </p:cNvPr>
              <p:cNvSpPr/>
              <p:nvPr/>
            </p:nvSpPr>
            <p:spPr>
              <a:xfrm>
                <a:off x="-599846" y="1939975"/>
                <a:ext cx="24679" cy="1658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34" extrusionOk="0">
                    <a:moveTo>
                      <a:pt x="217" y="0"/>
                    </a:moveTo>
                    <a:cubicBezTo>
                      <a:pt x="80" y="149"/>
                      <a:pt x="1" y="291"/>
                      <a:pt x="35" y="325"/>
                    </a:cubicBezTo>
                    <a:cubicBezTo>
                      <a:pt x="41" y="331"/>
                      <a:pt x="49" y="334"/>
                      <a:pt x="60" y="334"/>
                    </a:cubicBezTo>
                    <a:cubicBezTo>
                      <a:pt x="123" y="334"/>
                      <a:pt x="264" y="238"/>
                      <a:pt x="405" y="97"/>
                    </a:cubicBezTo>
                    <a:cubicBezTo>
                      <a:pt x="439" y="63"/>
                      <a:pt x="468" y="35"/>
                      <a:pt x="49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731;p42">
                <a:extLst>
                  <a:ext uri="{FF2B5EF4-FFF2-40B4-BE49-F238E27FC236}">
                    <a16:creationId xmlns:a16="http://schemas.microsoft.com/office/drawing/2014/main" id="{1B06FE05-CDCE-4B9D-960A-7007FD43D974}"/>
                  </a:ext>
                </a:extLst>
              </p:cNvPr>
              <p:cNvSpPr/>
              <p:nvPr/>
            </p:nvSpPr>
            <p:spPr>
              <a:xfrm>
                <a:off x="-646522" y="2109793"/>
                <a:ext cx="3371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16" extrusionOk="0">
                    <a:moveTo>
                      <a:pt x="66" y="0"/>
                    </a:moveTo>
                    <a:cubicBezTo>
                      <a:pt x="55" y="0"/>
                      <a:pt x="47" y="3"/>
                      <a:pt x="41" y="9"/>
                    </a:cubicBezTo>
                    <a:cubicBezTo>
                      <a:pt x="1" y="49"/>
                      <a:pt x="103" y="214"/>
                      <a:pt x="269" y="379"/>
                    </a:cubicBezTo>
                    <a:cubicBezTo>
                      <a:pt x="410" y="520"/>
                      <a:pt x="551" y="616"/>
                      <a:pt x="614" y="616"/>
                    </a:cubicBezTo>
                    <a:cubicBezTo>
                      <a:pt x="624" y="616"/>
                      <a:pt x="633" y="613"/>
                      <a:pt x="639" y="607"/>
                    </a:cubicBezTo>
                    <a:cubicBezTo>
                      <a:pt x="679" y="567"/>
                      <a:pt x="576" y="402"/>
                      <a:pt x="411" y="237"/>
                    </a:cubicBezTo>
                    <a:cubicBezTo>
                      <a:pt x="270" y="96"/>
                      <a:pt x="129" y="0"/>
                      <a:pt x="6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732;p42">
                <a:extLst>
                  <a:ext uri="{FF2B5EF4-FFF2-40B4-BE49-F238E27FC236}">
                    <a16:creationId xmlns:a16="http://schemas.microsoft.com/office/drawing/2014/main" id="{D9BA1FD6-994E-4687-8D9E-DBE9B5F34ED8}"/>
                  </a:ext>
                </a:extLst>
              </p:cNvPr>
              <p:cNvSpPr/>
              <p:nvPr/>
            </p:nvSpPr>
            <p:spPr>
              <a:xfrm>
                <a:off x="-646522" y="2064806"/>
                <a:ext cx="3371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22" extrusionOk="0">
                    <a:moveTo>
                      <a:pt x="614" y="1"/>
                    </a:moveTo>
                    <a:cubicBezTo>
                      <a:pt x="551" y="1"/>
                      <a:pt x="410" y="96"/>
                      <a:pt x="269" y="237"/>
                    </a:cubicBezTo>
                    <a:cubicBezTo>
                      <a:pt x="103" y="402"/>
                      <a:pt x="1" y="573"/>
                      <a:pt x="41" y="613"/>
                    </a:cubicBezTo>
                    <a:cubicBezTo>
                      <a:pt x="47" y="619"/>
                      <a:pt x="55" y="622"/>
                      <a:pt x="66" y="622"/>
                    </a:cubicBezTo>
                    <a:cubicBezTo>
                      <a:pt x="129" y="622"/>
                      <a:pt x="270" y="526"/>
                      <a:pt x="411" y="385"/>
                    </a:cubicBezTo>
                    <a:cubicBezTo>
                      <a:pt x="576" y="220"/>
                      <a:pt x="679" y="49"/>
                      <a:pt x="639" y="9"/>
                    </a:cubicBezTo>
                    <a:cubicBezTo>
                      <a:pt x="633" y="4"/>
                      <a:pt x="624" y="1"/>
                      <a:pt x="614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733;p42">
                <a:extLst>
                  <a:ext uri="{FF2B5EF4-FFF2-40B4-BE49-F238E27FC236}">
                    <a16:creationId xmlns:a16="http://schemas.microsoft.com/office/drawing/2014/main" id="{EC4F2070-A987-4892-AF0F-473E2070242B}"/>
                  </a:ext>
                </a:extLst>
              </p:cNvPr>
              <p:cNvSpPr/>
              <p:nvPr/>
            </p:nvSpPr>
            <p:spPr>
              <a:xfrm>
                <a:off x="-637435" y="1939975"/>
                <a:ext cx="24629" cy="16585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34" extrusionOk="0">
                    <a:moveTo>
                      <a:pt x="0" y="0"/>
                    </a:moveTo>
                    <a:cubicBezTo>
                      <a:pt x="23" y="35"/>
                      <a:pt x="51" y="63"/>
                      <a:pt x="86" y="97"/>
                    </a:cubicBezTo>
                    <a:cubicBezTo>
                      <a:pt x="227" y="238"/>
                      <a:pt x="368" y="334"/>
                      <a:pt x="431" y="334"/>
                    </a:cubicBezTo>
                    <a:cubicBezTo>
                      <a:pt x="441" y="334"/>
                      <a:pt x="450" y="331"/>
                      <a:pt x="456" y="325"/>
                    </a:cubicBezTo>
                    <a:cubicBezTo>
                      <a:pt x="496" y="285"/>
                      <a:pt x="410" y="149"/>
                      <a:pt x="273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734;p42">
                <a:extLst>
                  <a:ext uri="{FF2B5EF4-FFF2-40B4-BE49-F238E27FC236}">
                    <a16:creationId xmlns:a16="http://schemas.microsoft.com/office/drawing/2014/main" id="{38976EE4-FB93-420E-8593-785C4C7F8AAA}"/>
                  </a:ext>
                </a:extLst>
              </p:cNvPr>
              <p:cNvSpPr/>
              <p:nvPr/>
            </p:nvSpPr>
            <p:spPr>
              <a:xfrm>
                <a:off x="-612310" y="2096089"/>
                <a:ext cx="12811" cy="12463"/>
              </a:xfrm>
              <a:custGeom>
                <a:avLst/>
                <a:gdLst/>
                <a:ahLst/>
                <a:cxnLst/>
                <a:rect l="l" t="t" r="r" b="b"/>
                <a:pathLst>
                  <a:path w="258" h="251" extrusionOk="0">
                    <a:moveTo>
                      <a:pt x="126" y="0"/>
                    </a:moveTo>
                    <a:cubicBezTo>
                      <a:pt x="58" y="0"/>
                      <a:pt x="1" y="57"/>
                      <a:pt x="1" y="126"/>
                    </a:cubicBezTo>
                    <a:cubicBezTo>
                      <a:pt x="1" y="194"/>
                      <a:pt x="58" y="251"/>
                      <a:pt x="126" y="251"/>
                    </a:cubicBezTo>
                    <a:cubicBezTo>
                      <a:pt x="200" y="251"/>
                      <a:pt x="257" y="194"/>
                      <a:pt x="257" y="126"/>
                    </a:cubicBezTo>
                    <a:cubicBezTo>
                      <a:pt x="257" y="57"/>
                      <a:pt x="200" y="0"/>
                      <a:pt x="12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735;p42">
                <a:extLst>
                  <a:ext uri="{FF2B5EF4-FFF2-40B4-BE49-F238E27FC236}">
                    <a16:creationId xmlns:a16="http://schemas.microsoft.com/office/drawing/2014/main" id="{6BF9BD49-97AB-4217-AD14-9867D69B240F}"/>
                  </a:ext>
                </a:extLst>
              </p:cNvPr>
              <p:cNvSpPr/>
              <p:nvPr/>
            </p:nvSpPr>
            <p:spPr>
              <a:xfrm>
                <a:off x="-600144" y="1972896"/>
                <a:ext cx="3371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22" extrusionOk="0">
                    <a:moveTo>
                      <a:pt x="66" y="1"/>
                    </a:moveTo>
                    <a:cubicBezTo>
                      <a:pt x="55" y="1"/>
                      <a:pt x="47" y="4"/>
                      <a:pt x="41" y="10"/>
                    </a:cubicBezTo>
                    <a:cubicBezTo>
                      <a:pt x="1" y="49"/>
                      <a:pt x="103" y="220"/>
                      <a:pt x="269" y="385"/>
                    </a:cubicBezTo>
                    <a:cubicBezTo>
                      <a:pt x="410" y="526"/>
                      <a:pt x="555" y="622"/>
                      <a:pt x="619" y="622"/>
                    </a:cubicBezTo>
                    <a:cubicBezTo>
                      <a:pt x="630" y="622"/>
                      <a:pt x="639" y="619"/>
                      <a:pt x="644" y="613"/>
                    </a:cubicBezTo>
                    <a:cubicBezTo>
                      <a:pt x="679" y="573"/>
                      <a:pt x="582" y="408"/>
                      <a:pt x="411" y="237"/>
                    </a:cubicBezTo>
                    <a:cubicBezTo>
                      <a:pt x="270" y="96"/>
                      <a:pt x="129" y="1"/>
                      <a:pt x="66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736;p42">
                <a:extLst>
                  <a:ext uri="{FF2B5EF4-FFF2-40B4-BE49-F238E27FC236}">
                    <a16:creationId xmlns:a16="http://schemas.microsoft.com/office/drawing/2014/main" id="{20E95839-E2E4-4751-8A15-7C5336051029}"/>
                  </a:ext>
                </a:extLst>
              </p:cNvPr>
              <p:cNvSpPr/>
              <p:nvPr/>
            </p:nvSpPr>
            <p:spPr>
              <a:xfrm>
                <a:off x="-551184" y="1972896"/>
                <a:ext cx="3366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22" extrusionOk="0">
                    <a:moveTo>
                      <a:pt x="613" y="1"/>
                    </a:moveTo>
                    <a:cubicBezTo>
                      <a:pt x="550" y="1"/>
                      <a:pt x="409" y="96"/>
                      <a:pt x="268" y="237"/>
                    </a:cubicBezTo>
                    <a:cubicBezTo>
                      <a:pt x="103" y="408"/>
                      <a:pt x="0" y="573"/>
                      <a:pt x="40" y="613"/>
                    </a:cubicBezTo>
                    <a:cubicBezTo>
                      <a:pt x="46" y="619"/>
                      <a:pt x="54" y="622"/>
                      <a:pt x="65" y="622"/>
                    </a:cubicBezTo>
                    <a:cubicBezTo>
                      <a:pt x="128" y="622"/>
                      <a:pt x="269" y="526"/>
                      <a:pt x="410" y="385"/>
                    </a:cubicBezTo>
                    <a:cubicBezTo>
                      <a:pt x="575" y="215"/>
                      <a:pt x="678" y="49"/>
                      <a:pt x="638" y="10"/>
                    </a:cubicBezTo>
                    <a:cubicBezTo>
                      <a:pt x="632" y="4"/>
                      <a:pt x="624" y="1"/>
                      <a:pt x="613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737;p42">
                <a:extLst>
                  <a:ext uri="{FF2B5EF4-FFF2-40B4-BE49-F238E27FC236}">
                    <a16:creationId xmlns:a16="http://schemas.microsoft.com/office/drawing/2014/main" id="{5DE597C3-2BDA-4DB1-9537-5E3019C93836}"/>
                  </a:ext>
                </a:extLst>
              </p:cNvPr>
              <p:cNvSpPr/>
              <p:nvPr/>
            </p:nvSpPr>
            <p:spPr>
              <a:xfrm>
                <a:off x="-551184" y="2064806"/>
                <a:ext cx="3366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22" extrusionOk="0">
                    <a:moveTo>
                      <a:pt x="613" y="1"/>
                    </a:moveTo>
                    <a:cubicBezTo>
                      <a:pt x="550" y="1"/>
                      <a:pt x="409" y="96"/>
                      <a:pt x="268" y="237"/>
                    </a:cubicBezTo>
                    <a:cubicBezTo>
                      <a:pt x="103" y="402"/>
                      <a:pt x="0" y="573"/>
                      <a:pt x="40" y="613"/>
                    </a:cubicBezTo>
                    <a:cubicBezTo>
                      <a:pt x="46" y="619"/>
                      <a:pt x="54" y="622"/>
                      <a:pt x="65" y="622"/>
                    </a:cubicBezTo>
                    <a:cubicBezTo>
                      <a:pt x="128" y="622"/>
                      <a:pt x="269" y="526"/>
                      <a:pt x="410" y="385"/>
                    </a:cubicBezTo>
                    <a:cubicBezTo>
                      <a:pt x="575" y="220"/>
                      <a:pt x="678" y="49"/>
                      <a:pt x="638" y="9"/>
                    </a:cubicBezTo>
                    <a:cubicBezTo>
                      <a:pt x="632" y="4"/>
                      <a:pt x="624" y="1"/>
                      <a:pt x="613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738;p42">
                <a:extLst>
                  <a:ext uri="{FF2B5EF4-FFF2-40B4-BE49-F238E27FC236}">
                    <a16:creationId xmlns:a16="http://schemas.microsoft.com/office/drawing/2014/main" id="{7A394EF2-9AD0-4604-85F0-67007011EBDE}"/>
                  </a:ext>
                </a:extLst>
              </p:cNvPr>
              <p:cNvSpPr/>
              <p:nvPr/>
            </p:nvSpPr>
            <p:spPr>
              <a:xfrm>
                <a:off x="-551184" y="2017883"/>
                <a:ext cx="3366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16" extrusionOk="0">
                    <a:moveTo>
                      <a:pt x="63" y="0"/>
                    </a:moveTo>
                    <a:cubicBezTo>
                      <a:pt x="53" y="0"/>
                      <a:pt x="45" y="3"/>
                      <a:pt x="40" y="9"/>
                    </a:cubicBezTo>
                    <a:cubicBezTo>
                      <a:pt x="0" y="49"/>
                      <a:pt x="103" y="214"/>
                      <a:pt x="268" y="379"/>
                    </a:cubicBezTo>
                    <a:cubicBezTo>
                      <a:pt x="409" y="520"/>
                      <a:pt x="550" y="616"/>
                      <a:pt x="613" y="616"/>
                    </a:cubicBezTo>
                    <a:cubicBezTo>
                      <a:pt x="624" y="616"/>
                      <a:pt x="632" y="613"/>
                      <a:pt x="638" y="607"/>
                    </a:cubicBezTo>
                    <a:cubicBezTo>
                      <a:pt x="678" y="567"/>
                      <a:pt x="575" y="402"/>
                      <a:pt x="410" y="237"/>
                    </a:cubicBezTo>
                    <a:cubicBezTo>
                      <a:pt x="269" y="96"/>
                      <a:pt x="124" y="0"/>
                      <a:pt x="63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739;p42">
                <a:extLst>
                  <a:ext uri="{FF2B5EF4-FFF2-40B4-BE49-F238E27FC236}">
                    <a16:creationId xmlns:a16="http://schemas.microsoft.com/office/drawing/2014/main" id="{BCF7A705-207C-447E-B48D-3BC5E405279A}"/>
                  </a:ext>
                </a:extLst>
              </p:cNvPr>
              <p:cNvSpPr/>
              <p:nvPr/>
            </p:nvSpPr>
            <p:spPr>
              <a:xfrm>
                <a:off x="-600144" y="2064806"/>
                <a:ext cx="3371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22" extrusionOk="0">
                    <a:moveTo>
                      <a:pt x="66" y="1"/>
                    </a:moveTo>
                    <a:cubicBezTo>
                      <a:pt x="55" y="1"/>
                      <a:pt x="47" y="4"/>
                      <a:pt x="41" y="9"/>
                    </a:cubicBezTo>
                    <a:cubicBezTo>
                      <a:pt x="1" y="49"/>
                      <a:pt x="103" y="220"/>
                      <a:pt x="269" y="385"/>
                    </a:cubicBezTo>
                    <a:cubicBezTo>
                      <a:pt x="410" y="526"/>
                      <a:pt x="555" y="622"/>
                      <a:pt x="619" y="622"/>
                    </a:cubicBezTo>
                    <a:cubicBezTo>
                      <a:pt x="630" y="622"/>
                      <a:pt x="639" y="619"/>
                      <a:pt x="644" y="613"/>
                    </a:cubicBezTo>
                    <a:cubicBezTo>
                      <a:pt x="679" y="573"/>
                      <a:pt x="582" y="408"/>
                      <a:pt x="411" y="237"/>
                    </a:cubicBezTo>
                    <a:cubicBezTo>
                      <a:pt x="270" y="96"/>
                      <a:pt x="129" y="1"/>
                      <a:pt x="66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740;p42">
                <a:extLst>
                  <a:ext uri="{FF2B5EF4-FFF2-40B4-BE49-F238E27FC236}">
                    <a16:creationId xmlns:a16="http://schemas.microsoft.com/office/drawing/2014/main" id="{A73CA280-4F36-408E-A52A-AD741310917E}"/>
                  </a:ext>
                </a:extLst>
              </p:cNvPr>
              <p:cNvSpPr/>
              <p:nvPr/>
            </p:nvSpPr>
            <p:spPr>
              <a:xfrm>
                <a:off x="-542445" y="1939975"/>
                <a:ext cx="24927" cy="1658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334" extrusionOk="0">
                    <a:moveTo>
                      <a:pt x="1" y="0"/>
                    </a:moveTo>
                    <a:cubicBezTo>
                      <a:pt x="29" y="35"/>
                      <a:pt x="58" y="63"/>
                      <a:pt x="92" y="97"/>
                    </a:cubicBezTo>
                    <a:cubicBezTo>
                      <a:pt x="233" y="238"/>
                      <a:pt x="374" y="334"/>
                      <a:pt x="437" y="334"/>
                    </a:cubicBezTo>
                    <a:cubicBezTo>
                      <a:pt x="448" y="334"/>
                      <a:pt x="456" y="331"/>
                      <a:pt x="462" y="325"/>
                    </a:cubicBezTo>
                    <a:cubicBezTo>
                      <a:pt x="502" y="285"/>
                      <a:pt x="416" y="149"/>
                      <a:pt x="280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741;p42">
                <a:extLst>
                  <a:ext uri="{FF2B5EF4-FFF2-40B4-BE49-F238E27FC236}">
                    <a16:creationId xmlns:a16="http://schemas.microsoft.com/office/drawing/2014/main" id="{734DA66E-38FD-49D8-87DA-21C63DE82215}"/>
                  </a:ext>
                </a:extLst>
              </p:cNvPr>
              <p:cNvSpPr/>
              <p:nvPr/>
            </p:nvSpPr>
            <p:spPr>
              <a:xfrm>
                <a:off x="-564492" y="1954971"/>
                <a:ext cx="14748" cy="1266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5" extrusionOk="0">
                    <a:moveTo>
                      <a:pt x="171" y="0"/>
                    </a:moveTo>
                    <a:cubicBezTo>
                      <a:pt x="57" y="0"/>
                      <a:pt x="0" y="137"/>
                      <a:pt x="80" y="217"/>
                    </a:cubicBezTo>
                    <a:cubicBezTo>
                      <a:pt x="106" y="243"/>
                      <a:pt x="138" y="254"/>
                      <a:pt x="169" y="254"/>
                    </a:cubicBezTo>
                    <a:cubicBezTo>
                      <a:pt x="234" y="254"/>
                      <a:pt x="297" y="204"/>
                      <a:pt x="297" y="131"/>
                    </a:cubicBezTo>
                    <a:cubicBezTo>
                      <a:pt x="297" y="57"/>
                      <a:pt x="240" y="0"/>
                      <a:pt x="171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742;p42">
                <a:extLst>
                  <a:ext uri="{FF2B5EF4-FFF2-40B4-BE49-F238E27FC236}">
                    <a16:creationId xmlns:a16="http://schemas.microsoft.com/office/drawing/2014/main" id="{E4FF4634-7DDD-41C4-A0A2-C7CA1C840D9A}"/>
                  </a:ext>
                </a:extLst>
              </p:cNvPr>
              <p:cNvSpPr/>
              <p:nvPr/>
            </p:nvSpPr>
            <p:spPr>
              <a:xfrm>
                <a:off x="-564492" y="2053932"/>
                <a:ext cx="14748" cy="1266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5" extrusionOk="0">
                    <a:moveTo>
                      <a:pt x="171" y="1"/>
                    </a:moveTo>
                    <a:cubicBezTo>
                      <a:pt x="57" y="1"/>
                      <a:pt x="0" y="137"/>
                      <a:pt x="80" y="217"/>
                    </a:cubicBezTo>
                    <a:cubicBezTo>
                      <a:pt x="106" y="243"/>
                      <a:pt x="137" y="254"/>
                      <a:pt x="168" y="254"/>
                    </a:cubicBezTo>
                    <a:cubicBezTo>
                      <a:pt x="234" y="254"/>
                      <a:pt x="297" y="203"/>
                      <a:pt x="297" y="126"/>
                    </a:cubicBezTo>
                    <a:cubicBezTo>
                      <a:pt x="297" y="58"/>
                      <a:pt x="240" y="1"/>
                      <a:pt x="171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743;p42">
                <a:extLst>
                  <a:ext uri="{FF2B5EF4-FFF2-40B4-BE49-F238E27FC236}">
                    <a16:creationId xmlns:a16="http://schemas.microsoft.com/office/drawing/2014/main" id="{3544A80B-4117-44C1-9883-23DB6FD87D1F}"/>
                  </a:ext>
                </a:extLst>
              </p:cNvPr>
              <p:cNvSpPr/>
              <p:nvPr/>
            </p:nvSpPr>
            <p:spPr>
              <a:xfrm>
                <a:off x="-562208" y="2152894"/>
                <a:ext cx="12463" cy="12513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2" extrusionOk="0">
                    <a:moveTo>
                      <a:pt x="125" y="1"/>
                    </a:moveTo>
                    <a:cubicBezTo>
                      <a:pt x="57" y="1"/>
                      <a:pt x="0" y="58"/>
                      <a:pt x="0" y="126"/>
                    </a:cubicBezTo>
                    <a:cubicBezTo>
                      <a:pt x="0" y="195"/>
                      <a:pt x="57" y="252"/>
                      <a:pt x="125" y="252"/>
                    </a:cubicBezTo>
                    <a:cubicBezTo>
                      <a:pt x="194" y="252"/>
                      <a:pt x="251" y="195"/>
                      <a:pt x="251" y="126"/>
                    </a:cubicBezTo>
                    <a:cubicBezTo>
                      <a:pt x="251" y="58"/>
                      <a:pt x="194" y="1"/>
                      <a:pt x="125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744;p42">
                <a:extLst>
                  <a:ext uri="{FF2B5EF4-FFF2-40B4-BE49-F238E27FC236}">
                    <a16:creationId xmlns:a16="http://schemas.microsoft.com/office/drawing/2014/main" id="{C99DABA7-2524-4F6E-B94B-76BB694C8D97}"/>
                  </a:ext>
                </a:extLst>
              </p:cNvPr>
              <p:cNvSpPr/>
              <p:nvPr/>
            </p:nvSpPr>
            <p:spPr>
              <a:xfrm>
                <a:off x="-646522" y="1972896"/>
                <a:ext cx="3371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22" extrusionOk="0">
                    <a:moveTo>
                      <a:pt x="614" y="1"/>
                    </a:moveTo>
                    <a:cubicBezTo>
                      <a:pt x="551" y="1"/>
                      <a:pt x="410" y="96"/>
                      <a:pt x="269" y="237"/>
                    </a:cubicBezTo>
                    <a:cubicBezTo>
                      <a:pt x="103" y="408"/>
                      <a:pt x="1" y="573"/>
                      <a:pt x="41" y="613"/>
                    </a:cubicBezTo>
                    <a:cubicBezTo>
                      <a:pt x="47" y="619"/>
                      <a:pt x="55" y="622"/>
                      <a:pt x="66" y="622"/>
                    </a:cubicBezTo>
                    <a:cubicBezTo>
                      <a:pt x="129" y="622"/>
                      <a:pt x="270" y="526"/>
                      <a:pt x="411" y="385"/>
                    </a:cubicBezTo>
                    <a:cubicBezTo>
                      <a:pt x="576" y="215"/>
                      <a:pt x="679" y="49"/>
                      <a:pt x="639" y="10"/>
                    </a:cubicBezTo>
                    <a:cubicBezTo>
                      <a:pt x="633" y="4"/>
                      <a:pt x="624" y="1"/>
                      <a:pt x="614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745;p42">
                <a:extLst>
                  <a:ext uri="{FF2B5EF4-FFF2-40B4-BE49-F238E27FC236}">
                    <a16:creationId xmlns:a16="http://schemas.microsoft.com/office/drawing/2014/main" id="{F72AEA24-40C7-46FE-B231-72D3BE5493FA}"/>
                  </a:ext>
                </a:extLst>
              </p:cNvPr>
              <p:cNvSpPr/>
              <p:nvPr/>
            </p:nvSpPr>
            <p:spPr>
              <a:xfrm>
                <a:off x="-741810" y="2109793"/>
                <a:ext cx="34014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16" extrusionOk="0">
                    <a:moveTo>
                      <a:pt x="66" y="0"/>
                    </a:moveTo>
                    <a:cubicBezTo>
                      <a:pt x="55" y="0"/>
                      <a:pt x="46" y="3"/>
                      <a:pt x="40" y="9"/>
                    </a:cubicBezTo>
                    <a:cubicBezTo>
                      <a:pt x="1" y="49"/>
                      <a:pt x="103" y="214"/>
                      <a:pt x="268" y="379"/>
                    </a:cubicBezTo>
                    <a:cubicBezTo>
                      <a:pt x="414" y="520"/>
                      <a:pt x="556" y="616"/>
                      <a:pt x="619" y="616"/>
                    </a:cubicBezTo>
                    <a:cubicBezTo>
                      <a:pt x="630" y="616"/>
                      <a:pt x="638" y="613"/>
                      <a:pt x="644" y="607"/>
                    </a:cubicBezTo>
                    <a:cubicBezTo>
                      <a:pt x="684" y="567"/>
                      <a:pt x="582" y="402"/>
                      <a:pt x="416" y="237"/>
                    </a:cubicBezTo>
                    <a:cubicBezTo>
                      <a:pt x="270" y="96"/>
                      <a:pt x="129" y="0"/>
                      <a:pt x="6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746;p42">
                <a:extLst>
                  <a:ext uri="{FF2B5EF4-FFF2-40B4-BE49-F238E27FC236}">
                    <a16:creationId xmlns:a16="http://schemas.microsoft.com/office/drawing/2014/main" id="{2A26B5A4-0923-4FAF-A236-BB31F8590113}"/>
                  </a:ext>
                </a:extLst>
              </p:cNvPr>
              <p:cNvSpPr/>
              <p:nvPr/>
            </p:nvSpPr>
            <p:spPr>
              <a:xfrm>
                <a:off x="-741810" y="2064806"/>
                <a:ext cx="34014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2" extrusionOk="0">
                    <a:moveTo>
                      <a:pt x="619" y="1"/>
                    </a:moveTo>
                    <a:cubicBezTo>
                      <a:pt x="555" y="1"/>
                      <a:pt x="409" y="96"/>
                      <a:pt x="268" y="237"/>
                    </a:cubicBezTo>
                    <a:cubicBezTo>
                      <a:pt x="103" y="402"/>
                      <a:pt x="1" y="573"/>
                      <a:pt x="40" y="613"/>
                    </a:cubicBezTo>
                    <a:cubicBezTo>
                      <a:pt x="46" y="619"/>
                      <a:pt x="55" y="622"/>
                      <a:pt x="66" y="622"/>
                    </a:cubicBezTo>
                    <a:cubicBezTo>
                      <a:pt x="129" y="622"/>
                      <a:pt x="270" y="526"/>
                      <a:pt x="416" y="385"/>
                    </a:cubicBezTo>
                    <a:cubicBezTo>
                      <a:pt x="582" y="220"/>
                      <a:pt x="684" y="49"/>
                      <a:pt x="644" y="9"/>
                    </a:cubicBezTo>
                    <a:cubicBezTo>
                      <a:pt x="638" y="4"/>
                      <a:pt x="630" y="1"/>
                      <a:pt x="619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47;p42">
                <a:extLst>
                  <a:ext uri="{FF2B5EF4-FFF2-40B4-BE49-F238E27FC236}">
                    <a16:creationId xmlns:a16="http://schemas.microsoft.com/office/drawing/2014/main" id="{B390F49B-E350-4508-9E32-C1A058F32C61}"/>
                  </a:ext>
                </a:extLst>
              </p:cNvPr>
              <p:cNvSpPr/>
              <p:nvPr/>
            </p:nvSpPr>
            <p:spPr>
              <a:xfrm>
                <a:off x="-754819" y="1954971"/>
                <a:ext cx="14748" cy="1266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5" extrusionOk="0">
                    <a:moveTo>
                      <a:pt x="171" y="0"/>
                    </a:moveTo>
                    <a:cubicBezTo>
                      <a:pt x="58" y="0"/>
                      <a:pt x="1" y="137"/>
                      <a:pt x="80" y="217"/>
                    </a:cubicBezTo>
                    <a:cubicBezTo>
                      <a:pt x="106" y="243"/>
                      <a:pt x="138" y="254"/>
                      <a:pt x="169" y="254"/>
                    </a:cubicBezTo>
                    <a:cubicBezTo>
                      <a:pt x="234" y="254"/>
                      <a:pt x="297" y="204"/>
                      <a:pt x="297" y="131"/>
                    </a:cubicBezTo>
                    <a:cubicBezTo>
                      <a:pt x="297" y="57"/>
                      <a:pt x="240" y="0"/>
                      <a:pt x="171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748;p42">
                <a:extLst>
                  <a:ext uri="{FF2B5EF4-FFF2-40B4-BE49-F238E27FC236}">
                    <a16:creationId xmlns:a16="http://schemas.microsoft.com/office/drawing/2014/main" id="{AF406B3A-F242-400B-B096-C958585445EB}"/>
                  </a:ext>
                </a:extLst>
              </p:cNvPr>
              <p:cNvSpPr/>
              <p:nvPr/>
            </p:nvSpPr>
            <p:spPr>
              <a:xfrm>
                <a:off x="-707300" y="2096089"/>
                <a:ext cx="12463" cy="12463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26" y="0"/>
                    </a:moveTo>
                    <a:cubicBezTo>
                      <a:pt x="57" y="0"/>
                      <a:pt x="0" y="57"/>
                      <a:pt x="0" y="126"/>
                    </a:cubicBezTo>
                    <a:cubicBezTo>
                      <a:pt x="0" y="194"/>
                      <a:pt x="57" y="251"/>
                      <a:pt x="126" y="251"/>
                    </a:cubicBezTo>
                    <a:cubicBezTo>
                      <a:pt x="194" y="251"/>
                      <a:pt x="251" y="194"/>
                      <a:pt x="251" y="126"/>
                    </a:cubicBezTo>
                    <a:cubicBezTo>
                      <a:pt x="251" y="57"/>
                      <a:pt x="194" y="0"/>
                      <a:pt x="12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749;p42">
                <a:extLst>
                  <a:ext uri="{FF2B5EF4-FFF2-40B4-BE49-F238E27FC236}">
                    <a16:creationId xmlns:a16="http://schemas.microsoft.com/office/drawing/2014/main" id="{D7C2B80B-F8E7-4302-A8B0-3E6F747B3EA4}"/>
                  </a:ext>
                </a:extLst>
              </p:cNvPr>
              <p:cNvSpPr/>
              <p:nvPr/>
            </p:nvSpPr>
            <p:spPr>
              <a:xfrm>
                <a:off x="-732772" y="1939975"/>
                <a:ext cx="24976" cy="1658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34" extrusionOk="0">
                    <a:moveTo>
                      <a:pt x="1" y="0"/>
                    </a:moveTo>
                    <a:cubicBezTo>
                      <a:pt x="29" y="35"/>
                      <a:pt x="58" y="63"/>
                      <a:pt x="86" y="97"/>
                    </a:cubicBezTo>
                    <a:cubicBezTo>
                      <a:pt x="227" y="238"/>
                      <a:pt x="373" y="334"/>
                      <a:pt x="437" y="334"/>
                    </a:cubicBezTo>
                    <a:cubicBezTo>
                      <a:pt x="448" y="334"/>
                      <a:pt x="456" y="331"/>
                      <a:pt x="462" y="325"/>
                    </a:cubicBezTo>
                    <a:cubicBezTo>
                      <a:pt x="502" y="285"/>
                      <a:pt x="417" y="149"/>
                      <a:pt x="280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750;p42">
                <a:extLst>
                  <a:ext uri="{FF2B5EF4-FFF2-40B4-BE49-F238E27FC236}">
                    <a16:creationId xmlns:a16="http://schemas.microsoft.com/office/drawing/2014/main" id="{4DA05B55-1DD4-47D6-B9CF-C2BA9A9E53FF}"/>
                  </a:ext>
                </a:extLst>
              </p:cNvPr>
              <p:cNvSpPr/>
              <p:nvPr/>
            </p:nvSpPr>
            <p:spPr>
              <a:xfrm>
                <a:off x="-754819" y="2053932"/>
                <a:ext cx="14748" cy="1266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5" extrusionOk="0">
                    <a:moveTo>
                      <a:pt x="171" y="1"/>
                    </a:moveTo>
                    <a:cubicBezTo>
                      <a:pt x="58" y="1"/>
                      <a:pt x="1" y="137"/>
                      <a:pt x="80" y="217"/>
                    </a:cubicBezTo>
                    <a:cubicBezTo>
                      <a:pt x="106" y="243"/>
                      <a:pt x="138" y="254"/>
                      <a:pt x="169" y="254"/>
                    </a:cubicBezTo>
                    <a:cubicBezTo>
                      <a:pt x="234" y="254"/>
                      <a:pt x="297" y="203"/>
                      <a:pt x="297" y="126"/>
                    </a:cubicBezTo>
                    <a:cubicBezTo>
                      <a:pt x="297" y="58"/>
                      <a:pt x="240" y="1"/>
                      <a:pt x="171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51;p42">
                <a:extLst>
                  <a:ext uri="{FF2B5EF4-FFF2-40B4-BE49-F238E27FC236}">
                    <a16:creationId xmlns:a16="http://schemas.microsoft.com/office/drawing/2014/main" id="{F1BF6F17-1A60-4CDF-88CC-815A75681732}"/>
                  </a:ext>
                </a:extLst>
              </p:cNvPr>
              <p:cNvSpPr/>
              <p:nvPr/>
            </p:nvSpPr>
            <p:spPr>
              <a:xfrm>
                <a:off x="-516972" y="2096089"/>
                <a:ext cx="12761" cy="12463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51" extrusionOk="0">
                    <a:moveTo>
                      <a:pt x="126" y="0"/>
                    </a:moveTo>
                    <a:cubicBezTo>
                      <a:pt x="57" y="0"/>
                      <a:pt x="0" y="57"/>
                      <a:pt x="0" y="126"/>
                    </a:cubicBezTo>
                    <a:cubicBezTo>
                      <a:pt x="0" y="194"/>
                      <a:pt x="57" y="251"/>
                      <a:pt x="126" y="251"/>
                    </a:cubicBezTo>
                    <a:cubicBezTo>
                      <a:pt x="200" y="251"/>
                      <a:pt x="257" y="194"/>
                      <a:pt x="257" y="126"/>
                    </a:cubicBezTo>
                    <a:cubicBezTo>
                      <a:pt x="257" y="57"/>
                      <a:pt x="200" y="0"/>
                      <a:pt x="12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52;p42">
                <a:extLst>
                  <a:ext uri="{FF2B5EF4-FFF2-40B4-BE49-F238E27FC236}">
                    <a16:creationId xmlns:a16="http://schemas.microsoft.com/office/drawing/2014/main" id="{4223E3DA-9A75-49E5-BD70-F83AF38AB2FA}"/>
                  </a:ext>
                </a:extLst>
              </p:cNvPr>
              <p:cNvSpPr/>
              <p:nvPr/>
            </p:nvSpPr>
            <p:spPr>
              <a:xfrm>
                <a:off x="-741810" y="1972896"/>
                <a:ext cx="34014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2" extrusionOk="0">
                    <a:moveTo>
                      <a:pt x="619" y="1"/>
                    </a:moveTo>
                    <a:cubicBezTo>
                      <a:pt x="555" y="1"/>
                      <a:pt x="409" y="96"/>
                      <a:pt x="268" y="237"/>
                    </a:cubicBezTo>
                    <a:cubicBezTo>
                      <a:pt x="103" y="408"/>
                      <a:pt x="1" y="573"/>
                      <a:pt x="40" y="613"/>
                    </a:cubicBezTo>
                    <a:cubicBezTo>
                      <a:pt x="46" y="619"/>
                      <a:pt x="55" y="622"/>
                      <a:pt x="66" y="622"/>
                    </a:cubicBezTo>
                    <a:cubicBezTo>
                      <a:pt x="129" y="622"/>
                      <a:pt x="270" y="526"/>
                      <a:pt x="416" y="385"/>
                    </a:cubicBezTo>
                    <a:cubicBezTo>
                      <a:pt x="582" y="215"/>
                      <a:pt x="684" y="49"/>
                      <a:pt x="644" y="10"/>
                    </a:cubicBezTo>
                    <a:cubicBezTo>
                      <a:pt x="638" y="4"/>
                      <a:pt x="630" y="1"/>
                      <a:pt x="619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53;p42">
                <a:extLst>
                  <a:ext uri="{FF2B5EF4-FFF2-40B4-BE49-F238E27FC236}">
                    <a16:creationId xmlns:a16="http://schemas.microsoft.com/office/drawing/2014/main" id="{F5CA9B16-6F1F-48EE-81A9-AF5274178EA9}"/>
                  </a:ext>
                </a:extLst>
              </p:cNvPr>
              <p:cNvSpPr/>
              <p:nvPr/>
            </p:nvSpPr>
            <p:spPr>
              <a:xfrm>
                <a:off x="-741810" y="2017883"/>
                <a:ext cx="34014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16" extrusionOk="0">
                    <a:moveTo>
                      <a:pt x="66" y="0"/>
                    </a:moveTo>
                    <a:cubicBezTo>
                      <a:pt x="55" y="0"/>
                      <a:pt x="46" y="3"/>
                      <a:pt x="40" y="9"/>
                    </a:cubicBezTo>
                    <a:cubicBezTo>
                      <a:pt x="1" y="49"/>
                      <a:pt x="103" y="214"/>
                      <a:pt x="268" y="379"/>
                    </a:cubicBezTo>
                    <a:cubicBezTo>
                      <a:pt x="414" y="520"/>
                      <a:pt x="556" y="616"/>
                      <a:pt x="619" y="616"/>
                    </a:cubicBezTo>
                    <a:cubicBezTo>
                      <a:pt x="630" y="616"/>
                      <a:pt x="638" y="613"/>
                      <a:pt x="644" y="607"/>
                    </a:cubicBezTo>
                    <a:cubicBezTo>
                      <a:pt x="684" y="567"/>
                      <a:pt x="582" y="402"/>
                      <a:pt x="416" y="237"/>
                    </a:cubicBezTo>
                    <a:cubicBezTo>
                      <a:pt x="270" y="96"/>
                      <a:pt x="129" y="0"/>
                      <a:pt x="6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754;p42">
                <a:extLst>
                  <a:ext uri="{FF2B5EF4-FFF2-40B4-BE49-F238E27FC236}">
                    <a16:creationId xmlns:a16="http://schemas.microsoft.com/office/drawing/2014/main" id="{299FA302-126F-4DF8-BCAC-2B85DAF4DC98}"/>
                  </a:ext>
                </a:extLst>
              </p:cNvPr>
              <p:cNvSpPr/>
              <p:nvPr/>
            </p:nvSpPr>
            <p:spPr>
              <a:xfrm>
                <a:off x="-754819" y="2152894"/>
                <a:ext cx="14748" cy="1266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5" extrusionOk="0">
                    <a:moveTo>
                      <a:pt x="171" y="1"/>
                    </a:moveTo>
                    <a:cubicBezTo>
                      <a:pt x="58" y="1"/>
                      <a:pt x="1" y="138"/>
                      <a:pt x="80" y="217"/>
                    </a:cubicBezTo>
                    <a:cubicBezTo>
                      <a:pt x="106" y="243"/>
                      <a:pt x="138" y="255"/>
                      <a:pt x="169" y="255"/>
                    </a:cubicBezTo>
                    <a:cubicBezTo>
                      <a:pt x="234" y="255"/>
                      <a:pt x="297" y="203"/>
                      <a:pt x="297" y="126"/>
                    </a:cubicBezTo>
                    <a:cubicBezTo>
                      <a:pt x="297" y="58"/>
                      <a:pt x="240" y="1"/>
                      <a:pt x="171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755;p42">
                <a:extLst>
                  <a:ext uri="{FF2B5EF4-FFF2-40B4-BE49-F238E27FC236}">
                    <a16:creationId xmlns:a16="http://schemas.microsoft.com/office/drawing/2014/main" id="{DE3EA20C-B61D-4C1D-90F3-B1ECEE9164CA}"/>
                  </a:ext>
                </a:extLst>
              </p:cNvPr>
              <p:cNvSpPr/>
              <p:nvPr/>
            </p:nvSpPr>
            <p:spPr>
              <a:xfrm>
                <a:off x="-659780" y="1954971"/>
                <a:ext cx="14748" cy="1266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5" extrusionOk="0">
                    <a:moveTo>
                      <a:pt x="171" y="0"/>
                    </a:moveTo>
                    <a:cubicBezTo>
                      <a:pt x="57" y="0"/>
                      <a:pt x="0" y="137"/>
                      <a:pt x="80" y="217"/>
                    </a:cubicBezTo>
                    <a:cubicBezTo>
                      <a:pt x="106" y="243"/>
                      <a:pt x="138" y="254"/>
                      <a:pt x="169" y="254"/>
                    </a:cubicBezTo>
                    <a:cubicBezTo>
                      <a:pt x="234" y="254"/>
                      <a:pt x="296" y="204"/>
                      <a:pt x="296" y="131"/>
                    </a:cubicBezTo>
                    <a:cubicBezTo>
                      <a:pt x="296" y="57"/>
                      <a:pt x="239" y="0"/>
                      <a:pt x="171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756;p42">
                <a:extLst>
                  <a:ext uri="{FF2B5EF4-FFF2-40B4-BE49-F238E27FC236}">
                    <a16:creationId xmlns:a16="http://schemas.microsoft.com/office/drawing/2014/main" id="{F5408B64-8D41-4E1C-9DDF-BC253DEFBE9E}"/>
                  </a:ext>
                </a:extLst>
              </p:cNvPr>
              <p:cNvSpPr/>
              <p:nvPr/>
            </p:nvSpPr>
            <p:spPr>
              <a:xfrm>
                <a:off x="-695134" y="2064806"/>
                <a:ext cx="3371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22" extrusionOk="0">
                    <a:moveTo>
                      <a:pt x="63" y="1"/>
                    </a:moveTo>
                    <a:cubicBezTo>
                      <a:pt x="53" y="1"/>
                      <a:pt x="45" y="4"/>
                      <a:pt x="40" y="9"/>
                    </a:cubicBezTo>
                    <a:cubicBezTo>
                      <a:pt x="0" y="49"/>
                      <a:pt x="103" y="220"/>
                      <a:pt x="268" y="385"/>
                    </a:cubicBezTo>
                    <a:cubicBezTo>
                      <a:pt x="409" y="526"/>
                      <a:pt x="550" y="622"/>
                      <a:pt x="613" y="622"/>
                    </a:cubicBezTo>
                    <a:cubicBezTo>
                      <a:pt x="624" y="622"/>
                      <a:pt x="632" y="619"/>
                      <a:pt x="638" y="613"/>
                    </a:cubicBezTo>
                    <a:cubicBezTo>
                      <a:pt x="678" y="573"/>
                      <a:pt x="576" y="408"/>
                      <a:pt x="410" y="237"/>
                    </a:cubicBezTo>
                    <a:cubicBezTo>
                      <a:pt x="269" y="96"/>
                      <a:pt x="124" y="1"/>
                      <a:pt x="63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757;p42">
                <a:extLst>
                  <a:ext uri="{FF2B5EF4-FFF2-40B4-BE49-F238E27FC236}">
                    <a16:creationId xmlns:a16="http://schemas.microsoft.com/office/drawing/2014/main" id="{97E9EB2E-B3A3-41D6-8F34-5000B0E038CE}"/>
                  </a:ext>
                </a:extLst>
              </p:cNvPr>
              <p:cNvSpPr/>
              <p:nvPr/>
            </p:nvSpPr>
            <p:spPr>
              <a:xfrm>
                <a:off x="-659780" y="2152894"/>
                <a:ext cx="14748" cy="1266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5" extrusionOk="0">
                    <a:moveTo>
                      <a:pt x="171" y="1"/>
                    </a:moveTo>
                    <a:cubicBezTo>
                      <a:pt x="57" y="1"/>
                      <a:pt x="0" y="138"/>
                      <a:pt x="80" y="217"/>
                    </a:cubicBezTo>
                    <a:cubicBezTo>
                      <a:pt x="106" y="243"/>
                      <a:pt x="137" y="255"/>
                      <a:pt x="168" y="255"/>
                    </a:cubicBezTo>
                    <a:cubicBezTo>
                      <a:pt x="234" y="255"/>
                      <a:pt x="296" y="203"/>
                      <a:pt x="296" y="126"/>
                    </a:cubicBezTo>
                    <a:cubicBezTo>
                      <a:pt x="296" y="58"/>
                      <a:pt x="239" y="1"/>
                      <a:pt x="171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758;p42">
                <a:extLst>
                  <a:ext uri="{FF2B5EF4-FFF2-40B4-BE49-F238E27FC236}">
                    <a16:creationId xmlns:a16="http://schemas.microsoft.com/office/drawing/2014/main" id="{03361B6F-45B0-4F0F-90EF-879B9778D9FD}"/>
                  </a:ext>
                </a:extLst>
              </p:cNvPr>
              <p:cNvSpPr/>
              <p:nvPr/>
            </p:nvSpPr>
            <p:spPr>
              <a:xfrm>
                <a:off x="-659780" y="2053932"/>
                <a:ext cx="14748" cy="1266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5" extrusionOk="0">
                    <a:moveTo>
                      <a:pt x="171" y="1"/>
                    </a:moveTo>
                    <a:cubicBezTo>
                      <a:pt x="57" y="1"/>
                      <a:pt x="0" y="137"/>
                      <a:pt x="80" y="217"/>
                    </a:cubicBezTo>
                    <a:cubicBezTo>
                      <a:pt x="107" y="243"/>
                      <a:pt x="140" y="254"/>
                      <a:pt x="171" y="254"/>
                    </a:cubicBezTo>
                    <a:cubicBezTo>
                      <a:pt x="236" y="254"/>
                      <a:pt x="296" y="203"/>
                      <a:pt x="296" y="126"/>
                    </a:cubicBezTo>
                    <a:cubicBezTo>
                      <a:pt x="296" y="58"/>
                      <a:pt x="239" y="1"/>
                      <a:pt x="171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759;p42">
                <a:extLst>
                  <a:ext uri="{FF2B5EF4-FFF2-40B4-BE49-F238E27FC236}">
                    <a16:creationId xmlns:a16="http://schemas.microsoft.com/office/drawing/2014/main" id="{E9FAFEA3-4BB3-4A74-A89F-7B54ED009304}"/>
                  </a:ext>
                </a:extLst>
              </p:cNvPr>
              <p:cNvSpPr/>
              <p:nvPr/>
            </p:nvSpPr>
            <p:spPr>
              <a:xfrm>
                <a:off x="-695134" y="1972896"/>
                <a:ext cx="3371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22" extrusionOk="0">
                    <a:moveTo>
                      <a:pt x="63" y="1"/>
                    </a:moveTo>
                    <a:cubicBezTo>
                      <a:pt x="53" y="1"/>
                      <a:pt x="45" y="4"/>
                      <a:pt x="40" y="10"/>
                    </a:cubicBezTo>
                    <a:cubicBezTo>
                      <a:pt x="0" y="49"/>
                      <a:pt x="103" y="220"/>
                      <a:pt x="268" y="385"/>
                    </a:cubicBezTo>
                    <a:cubicBezTo>
                      <a:pt x="409" y="526"/>
                      <a:pt x="550" y="622"/>
                      <a:pt x="613" y="622"/>
                    </a:cubicBezTo>
                    <a:cubicBezTo>
                      <a:pt x="624" y="622"/>
                      <a:pt x="632" y="619"/>
                      <a:pt x="638" y="613"/>
                    </a:cubicBezTo>
                    <a:cubicBezTo>
                      <a:pt x="678" y="573"/>
                      <a:pt x="576" y="408"/>
                      <a:pt x="410" y="237"/>
                    </a:cubicBezTo>
                    <a:cubicBezTo>
                      <a:pt x="269" y="96"/>
                      <a:pt x="124" y="1"/>
                      <a:pt x="63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760;p42">
                <a:extLst>
                  <a:ext uri="{FF2B5EF4-FFF2-40B4-BE49-F238E27FC236}">
                    <a16:creationId xmlns:a16="http://schemas.microsoft.com/office/drawing/2014/main" id="{7CC7C750-C761-4AE9-9A94-B9A77E57357C}"/>
                  </a:ext>
                </a:extLst>
              </p:cNvPr>
              <p:cNvSpPr/>
              <p:nvPr/>
            </p:nvSpPr>
            <p:spPr>
              <a:xfrm>
                <a:off x="-695134" y="2109793"/>
                <a:ext cx="3371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16" extrusionOk="0">
                    <a:moveTo>
                      <a:pt x="613" y="0"/>
                    </a:moveTo>
                    <a:cubicBezTo>
                      <a:pt x="550" y="0"/>
                      <a:pt x="409" y="96"/>
                      <a:pt x="268" y="237"/>
                    </a:cubicBezTo>
                    <a:cubicBezTo>
                      <a:pt x="103" y="402"/>
                      <a:pt x="0" y="567"/>
                      <a:pt x="40" y="607"/>
                    </a:cubicBezTo>
                    <a:cubicBezTo>
                      <a:pt x="45" y="613"/>
                      <a:pt x="53" y="616"/>
                      <a:pt x="63" y="616"/>
                    </a:cubicBezTo>
                    <a:cubicBezTo>
                      <a:pt x="124" y="616"/>
                      <a:pt x="269" y="520"/>
                      <a:pt x="410" y="379"/>
                    </a:cubicBezTo>
                    <a:cubicBezTo>
                      <a:pt x="576" y="214"/>
                      <a:pt x="678" y="49"/>
                      <a:pt x="638" y="9"/>
                    </a:cubicBezTo>
                    <a:cubicBezTo>
                      <a:pt x="632" y="3"/>
                      <a:pt x="624" y="0"/>
                      <a:pt x="613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761;p42">
                <a:extLst>
                  <a:ext uri="{FF2B5EF4-FFF2-40B4-BE49-F238E27FC236}">
                    <a16:creationId xmlns:a16="http://schemas.microsoft.com/office/drawing/2014/main" id="{A98A3D97-27BA-431A-8507-4013EC55073F}"/>
                  </a:ext>
                </a:extLst>
              </p:cNvPr>
              <p:cNvSpPr/>
              <p:nvPr/>
            </p:nvSpPr>
            <p:spPr>
              <a:xfrm>
                <a:off x="-695134" y="1939975"/>
                <a:ext cx="24629" cy="16585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34" extrusionOk="0">
                    <a:moveTo>
                      <a:pt x="222" y="0"/>
                    </a:moveTo>
                    <a:cubicBezTo>
                      <a:pt x="80" y="149"/>
                      <a:pt x="0" y="291"/>
                      <a:pt x="40" y="325"/>
                    </a:cubicBezTo>
                    <a:cubicBezTo>
                      <a:pt x="45" y="331"/>
                      <a:pt x="53" y="334"/>
                      <a:pt x="63" y="334"/>
                    </a:cubicBezTo>
                    <a:cubicBezTo>
                      <a:pt x="124" y="334"/>
                      <a:pt x="269" y="238"/>
                      <a:pt x="410" y="97"/>
                    </a:cubicBezTo>
                    <a:cubicBezTo>
                      <a:pt x="439" y="63"/>
                      <a:pt x="473" y="35"/>
                      <a:pt x="49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762;p42">
                <a:extLst>
                  <a:ext uri="{FF2B5EF4-FFF2-40B4-BE49-F238E27FC236}">
                    <a16:creationId xmlns:a16="http://schemas.microsoft.com/office/drawing/2014/main" id="{13A06756-6D1B-435D-8032-8B9ADB5E0409}"/>
                  </a:ext>
                </a:extLst>
              </p:cNvPr>
              <p:cNvSpPr/>
              <p:nvPr/>
            </p:nvSpPr>
            <p:spPr>
              <a:xfrm>
                <a:off x="-695134" y="2017883"/>
                <a:ext cx="3371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16" extrusionOk="0">
                    <a:moveTo>
                      <a:pt x="613" y="0"/>
                    </a:moveTo>
                    <a:cubicBezTo>
                      <a:pt x="550" y="0"/>
                      <a:pt x="409" y="96"/>
                      <a:pt x="268" y="237"/>
                    </a:cubicBezTo>
                    <a:cubicBezTo>
                      <a:pt x="97" y="402"/>
                      <a:pt x="0" y="567"/>
                      <a:pt x="40" y="607"/>
                    </a:cubicBezTo>
                    <a:cubicBezTo>
                      <a:pt x="45" y="613"/>
                      <a:pt x="53" y="616"/>
                      <a:pt x="63" y="616"/>
                    </a:cubicBezTo>
                    <a:cubicBezTo>
                      <a:pt x="124" y="616"/>
                      <a:pt x="269" y="520"/>
                      <a:pt x="410" y="379"/>
                    </a:cubicBezTo>
                    <a:cubicBezTo>
                      <a:pt x="576" y="214"/>
                      <a:pt x="678" y="49"/>
                      <a:pt x="638" y="9"/>
                    </a:cubicBezTo>
                    <a:cubicBezTo>
                      <a:pt x="632" y="3"/>
                      <a:pt x="624" y="0"/>
                      <a:pt x="613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763;p42">
                <a:extLst>
                  <a:ext uri="{FF2B5EF4-FFF2-40B4-BE49-F238E27FC236}">
                    <a16:creationId xmlns:a16="http://schemas.microsoft.com/office/drawing/2014/main" id="{8E712A3E-CC0D-442F-89B6-64B40B8E3108}"/>
                  </a:ext>
                </a:extLst>
              </p:cNvPr>
              <p:cNvSpPr/>
              <p:nvPr/>
            </p:nvSpPr>
            <p:spPr>
              <a:xfrm>
                <a:off x="-707300" y="2005022"/>
                <a:ext cx="12463" cy="12463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26" y="0"/>
                    </a:moveTo>
                    <a:cubicBezTo>
                      <a:pt x="57" y="0"/>
                      <a:pt x="0" y="57"/>
                      <a:pt x="0" y="126"/>
                    </a:cubicBezTo>
                    <a:cubicBezTo>
                      <a:pt x="0" y="194"/>
                      <a:pt x="57" y="251"/>
                      <a:pt x="126" y="251"/>
                    </a:cubicBezTo>
                    <a:cubicBezTo>
                      <a:pt x="194" y="251"/>
                      <a:pt x="251" y="194"/>
                      <a:pt x="251" y="126"/>
                    </a:cubicBezTo>
                    <a:cubicBezTo>
                      <a:pt x="251" y="57"/>
                      <a:pt x="194" y="0"/>
                      <a:pt x="12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64;p42">
                <a:extLst>
                  <a:ext uri="{FF2B5EF4-FFF2-40B4-BE49-F238E27FC236}">
                    <a16:creationId xmlns:a16="http://schemas.microsoft.com/office/drawing/2014/main" id="{BA9368E6-08EF-416F-8B75-A28D810C7FCD}"/>
                  </a:ext>
                </a:extLst>
              </p:cNvPr>
              <p:cNvSpPr/>
              <p:nvPr/>
            </p:nvSpPr>
            <p:spPr>
              <a:xfrm>
                <a:off x="-360857" y="2109793"/>
                <a:ext cx="3366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16" extrusionOk="0">
                    <a:moveTo>
                      <a:pt x="65" y="0"/>
                    </a:moveTo>
                    <a:cubicBezTo>
                      <a:pt x="54" y="0"/>
                      <a:pt x="46" y="3"/>
                      <a:pt x="40" y="9"/>
                    </a:cubicBezTo>
                    <a:cubicBezTo>
                      <a:pt x="0" y="49"/>
                      <a:pt x="103" y="214"/>
                      <a:pt x="268" y="379"/>
                    </a:cubicBezTo>
                    <a:cubicBezTo>
                      <a:pt x="409" y="520"/>
                      <a:pt x="550" y="616"/>
                      <a:pt x="613" y="616"/>
                    </a:cubicBezTo>
                    <a:cubicBezTo>
                      <a:pt x="624" y="616"/>
                      <a:pt x="632" y="613"/>
                      <a:pt x="638" y="607"/>
                    </a:cubicBezTo>
                    <a:cubicBezTo>
                      <a:pt x="678" y="567"/>
                      <a:pt x="575" y="402"/>
                      <a:pt x="410" y="237"/>
                    </a:cubicBezTo>
                    <a:cubicBezTo>
                      <a:pt x="269" y="96"/>
                      <a:pt x="128" y="0"/>
                      <a:pt x="65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65;p42">
                <a:extLst>
                  <a:ext uri="{FF2B5EF4-FFF2-40B4-BE49-F238E27FC236}">
                    <a16:creationId xmlns:a16="http://schemas.microsoft.com/office/drawing/2014/main" id="{2EFDD532-2604-40EC-B9BE-C549E9B7C8C7}"/>
                  </a:ext>
                </a:extLst>
              </p:cNvPr>
              <p:cNvSpPr/>
              <p:nvPr/>
            </p:nvSpPr>
            <p:spPr>
              <a:xfrm>
                <a:off x="-360857" y="2017883"/>
                <a:ext cx="3366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16" extrusionOk="0">
                    <a:moveTo>
                      <a:pt x="65" y="0"/>
                    </a:moveTo>
                    <a:cubicBezTo>
                      <a:pt x="54" y="0"/>
                      <a:pt x="46" y="3"/>
                      <a:pt x="40" y="9"/>
                    </a:cubicBezTo>
                    <a:cubicBezTo>
                      <a:pt x="0" y="49"/>
                      <a:pt x="103" y="214"/>
                      <a:pt x="268" y="379"/>
                    </a:cubicBezTo>
                    <a:cubicBezTo>
                      <a:pt x="409" y="520"/>
                      <a:pt x="550" y="616"/>
                      <a:pt x="613" y="616"/>
                    </a:cubicBezTo>
                    <a:cubicBezTo>
                      <a:pt x="624" y="616"/>
                      <a:pt x="632" y="613"/>
                      <a:pt x="638" y="607"/>
                    </a:cubicBezTo>
                    <a:cubicBezTo>
                      <a:pt x="678" y="567"/>
                      <a:pt x="575" y="402"/>
                      <a:pt x="410" y="237"/>
                    </a:cubicBezTo>
                    <a:cubicBezTo>
                      <a:pt x="269" y="96"/>
                      <a:pt x="128" y="0"/>
                      <a:pt x="65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766;p42">
                <a:extLst>
                  <a:ext uri="{FF2B5EF4-FFF2-40B4-BE49-F238E27FC236}">
                    <a16:creationId xmlns:a16="http://schemas.microsoft.com/office/drawing/2014/main" id="{D49578E9-CF82-4000-A661-5392B56B3CE7}"/>
                  </a:ext>
                </a:extLst>
              </p:cNvPr>
              <p:cNvSpPr/>
              <p:nvPr/>
            </p:nvSpPr>
            <p:spPr>
              <a:xfrm>
                <a:off x="-360857" y="1972896"/>
                <a:ext cx="3366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22" extrusionOk="0">
                    <a:moveTo>
                      <a:pt x="613" y="1"/>
                    </a:moveTo>
                    <a:cubicBezTo>
                      <a:pt x="550" y="1"/>
                      <a:pt x="409" y="96"/>
                      <a:pt x="268" y="237"/>
                    </a:cubicBezTo>
                    <a:cubicBezTo>
                      <a:pt x="103" y="408"/>
                      <a:pt x="0" y="573"/>
                      <a:pt x="40" y="613"/>
                    </a:cubicBezTo>
                    <a:cubicBezTo>
                      <a:pt x="46" y="619"/>
                      <a:pt x="54" y="622"/>
                      <a:pt x="65" y="622"/>
                    </a:cubicBezTo>
                    <a:cubicBezTo>
                      <a:pt x="128" y="622"/>
                      <a:pt x="269" y="526"/>
                      <a:pt x="410" y="385"/>
                    </a:cubicBezTo>
                    <a:cubicBezTo>
                      <a:pt x="575" y="215"/>
                      <a:pt x="678" y="49"/>
                      <a:pt x="638" y="10"/>
                    </a:cubicBezTo>
                    <a:cubicBezTo>
                      <a:pt x="632" y="4"/>
                      <a:pt x="624" y="1"/>
                      <a:pt x="613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767;p42">
                <a:extLst>
                  <a:ext uri="{FF2B5EF4-FFF2-40B4-BE49-F238E27FC236}">
                    <a16:creationId xmlns:a16="http://schemas.microsoft.com/office/drawing/2014/main" id="{B15224E6-8F8B-4622-B077-CEB6ABA84426}"/>
                  </a:ext>
                </a:extLst>
              </p:cNvPr>
              <p:cNvSpPr/>
              <p:nvPr/>
            </p:nvSpPr>
            <p:spPr>
              <a:xfrm>
                <a:off x="-360857" y="2064806"/>
                <a:ext cx="3366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22" extrusionOk="0">
                    <a:moveTo>
                      <a:pt x="613" y="1"/>
                    </a:moveTo>
                    <a:cubicBezTo>
                      <a:pt x="550" y="1"/>
                      <a:pt x="409" y="96"/>
                      <a:pt x="268" y="237"/>
                    </a:cubicBezTo>
                    <a:cubicBezTo>
                      <a:pt x="103" y="402"/>
                      <a:pt x="0" y="573"/>
                      <a:pt x="40" y="613"/>
                    </a:cubicBezTo>
                    <a:cubicBezTo>
                      <a:pt x="46" y="619"/>
                      <a:pt x="54" y="622"/>
                      <a:pt x="65" y="622"/>
                    </a:cubicBezTo>
                    <a:cubicBezTo>
                      <a:pt x="128" y="622"/>
                      <a:pt x="269" y="526"/>
                      <a:pt x="410" y="385"/>
                    </a:cubicBezTo>
                    <a:cubicBezTo>
                      <a:pt x="575" y="220"/>
                      <a:pt x="678" y="49"/>
                      <a:pt x="638" y="9"/>
                    </a:cubicBezTo>
                    <a:cubicBezTo>
                      <a:pt x="632" y="4"/>
                      <a:pt x="624" y="1"/>
                      <a:pt x="613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768;p42">
                <a:extLst>
                  <a:ext uri="{FF2B5EF4-FFF2-40B4-BE49-F238E27FC236}">
                    <a16:creationId xmlns:a16="http://schemas.microsoft.com/office/drawing/2014/main" id="{23FF8A49-4B0D-4C6F-A67E-152A661D4B18}"/>
                  </a:ext>
                </a:extLst>
              </p:cNvPr>
              <p:cNvSpPr/>
              <p:nvPr/>
            </p:nvSpPr>
            <p:spPr>
              <a:xfrm>
                <a:off x="-371930" y="2152894"/>
                <a:ext cx="12513" cy="12513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26" y="1"/>
                    </a:moveTo>
                    <a:cubicBezTo>
                      <a:pt x="58" y="1"/>
                      <a:pt x="1" y="58"/>
                      <a:pt x="1" y="126"/>
                    </a:cubicBezTo>
                    <a:cubicBezTo>
                      <a:pt x="1" y="195"/>
                      <a:pt x="58" y="252"/>
                      <a:pt x="126" y="252"/>
                    </a:cubicBezTo>
                    <a:cubicBezTo>
                      <a:pt x="200" y="252"/>
                      <a:pt x="251" y="195"/>
                      <a:pt x="251" y="126"/>
                    </a:cubicBezTo>
                    <a:cubicBezTo>
                      <a:pt x="251" y="58"/>
                      <a:pt x="200" y="1"/>
                      <a:pt x="126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769;p42">
                <a:extLst>
                  <a:ext uri="{FF2B5EF4-FFF2-40B4-BE49-F238E27FC236}">
                    <a16:creationId xmlns:a16="http://schemas.microsoft.com/office/drawing/2014/main" id="{F5BC7C68-AA1D-4A14-9144-A97E1D98C9DA}"/>
                  </a:ext>
                </a:extLst>
              </p:cNvPr>
              <p:cNvSpPr/>
              <p:nvPr/>
            </p:nvSpPr>
            <p:spPr>
              <a:xfrm>
                <a:off x="-409519" y="2064806"/>
                <a:ext cx="3371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22" extrusionOk="0">
                    <a:moveTo>
                      <a:pt x="65" y="1"/>
                    </a:moveTo>
                    <a:cubicBezTo>
                      <a:pt x="55" y="1"/>
                      <a:pt x="46" y="4"/>
                      <a:pt x="40" y="9"/>
                    </a:cubicBezTo>
                    <a:cubicBezTo>
                      <a:pt x="0" y="49"/>
                      <a:pt x="103" y="220"/>
                      <a:pt x="268" y="385"/>
                    </a:cubicBezTo>
                    <a:cubicBezTo>
                      <a:pt x="409" y="526"/>
                      <a:pt x="550" y="622"/>
                      <a:pt x="613" y="622"/>
                    </a:cubicBezTo>
                    <a:cubicBezTo>
                      <a:pt x="624" y="622"/>
                      <a:pt x="632" y="619"/>
                      <a:pt x="638" y="613"/>
                    </a:cubicBezTo>
                    <a:cubicBezTo>
                      <a:pt x="678" y="573"/>
                      <a:pt x="576" y="408"/>
                      <a:pt x="410" y="237"/>
                    </a:cubicBezTo>
                    <a:cubicBezTo>
                      <a:pt x="269" y="96"/>
                      <a:pt x="128" y="1"/>
                      <a:pt x="65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770;p42">
                <a:extLst>
                  <a:ext uri="{FF2B5EF4-FFF2-40B4-BE49-F238E27FC236}">
                    <a16:creationId xmlns:a16="http://schemas.microsoft.com/office/drawing/2014/main" id="{D3E79D69-123D-4BD2-9B68-1C6161882C5F}"/>
                  </a:ext>
                </a:extLst>
              </p:cNvPr>
              <p:cNvSpPr/>
              <p:nvPr/>
            </p:nvSpPr>
            <p:spPr>
              <a:xfrm>
                <a:off x="-374165" y="2053932"/>
                <a:ext cx="15045" cy="12662"/>
              </a:xfrm>
              <a:custGeom>
                <a:avLst/>
                <a:gdLst/>
                <a:ahLst/>
                <a:cxnLst/>
                <a:rect l="l" t="t" r="r" b="b"/>
                <a:pathLst>
                  <a:path w="303" h="255" extrusionOk="0">
                    <a:moveTo>
                      <a:pt x="171" y="1"/>
                    </a:moveTo>
                    <a:cubicBezTo>
                      <a:pt x="57" y="1"/>
                      <a:pt x="0" y="137"/>
                      <a:pt x="86" y="217"/>
                    </a:cubicBezTo>
                    <a:cubicBezTo>
                      <a:pt x="111" y="243"/>
                      <a:pt x="143" y="254"/>
                      <a:pt x="174" y="254"/>
                    </a:cubicBezTo>
                    <a:cubicBezTo>
                      <a:pt x="239" y="254"/>
                      <a:pt x="302" y="203"/>
                      <a:pt x="302" y="126"/>
                    </a:cubicBezTo>
                    <a:cubicBezTo>
                      <a:pt x="296" y="58"/>
                      <a:pt x="240" y="1"/>
                      <a:pt x="171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771;p42">
                <a:extLst>
                  <a:ext uri="{FF2B5EF4-FFF2-40B4-BE49-F238E27FC236}">
                    <a16:creationId xmlns:a16="http://schemas.microsoft.com/office/drawing/2014/main" id="{A2D41C56-6759-4762-960D-4D8CD52CF5FC}"/>
                  </a:ext>
                </a:extLst>
              </p:cNvPr>
              <p:cNvSpPr/>
              <p:nvPr/>
            </p:nvSpPr>
            <p:spPr>
              <a:xfrm>
                <a:off x="-373867" y="1954971"/>
                <a:ext cx="14748" cy="1266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5" extrusionOk="0">
                    <a:moveTo>
                      <a:pt x="165" y="0"/>
                    </a:moveTo>
                    <a:cubicBezTo>
                      <a:pt x="51" y="0"/>
                      <a:pt x="0" y="137"/>
                      <a:pt x="80" y="217"/>
                    </a:cubicBezTo>
                    <a:cubicBezTo>
                      <a:pt x="106" y="243"/>
                      <a:pt x="138" y="254"/>
                      <a:pt x="169" y="254"/>
                    </a:cubicBezTo>
                    <a:cubicBezTo>
                      <a:pt x="234" y="254"/>
                      <a:pt x="296" y="204"/>
                      <a:pt x="296" y="131"/>
                    </a:cubicBezTo>
                    <a:cubicBezTo>
                      <a:pt x="296" y="57"/>
                      <a:pt x="239" y="0"/>
                      <a:pt x="165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772;p42">
                <a:extLst>
                  <a:ext uri="{FF2B5EF4-FFF2-40B4-BE49-F238E27FC236}">
                    <a16:creationId xmlns:a16="http://schemas.microsoft.com/office/drawing/2014/main" id="{91AA8C9D-7527-4CA4-AAE9-7AF692816259}"/>
                  </a:ext>
                </a:extLst>
              </p:cNvPr>
              <p:cNvSpPr/>
              <p:nvPr/>
            </p:nvSpPr>
            <p:spPr>
              <a:xfrm>
                <a:off x="-351820" y="1939975"/>
                <a:ext cx="24629" cy="16585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34" extrusionOk="0">
                    <a:moveTo>
                      <a:pt x="0" y="0"/>
                    </a:moveTo>
                    <a:cubicBezTo>
                      <a:pt x="23" y="35"/>
                      <a:pt x="57" y="63"/>
                      <a:pt x="86" y="97"/>
                    </a:cubicBezTo>
                    <a:cubicBezTo>
                      <a:pt x="227" y="238"/>
                      <a:pt x="368" y="334"/>
                      <a:pt x="431" y="334"/>
                    </a:cubicBezTo>
                    <a:cubicBezTo>
                      <a:pt x="442" y="334"/>
                      <a:pt x="450" y="331"/>
                      <a:pt x="456" y="325"/>
                    </a:cubicBezTo>
                    <a:cubicBezTo>
                      <a:pt x="496" y="285"/>
                      <a:pt x="416" y="149"/>
                      <a:pt x="274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773;p42">
                <a:extLst>
                  <a:ext uri="{FF2B5EF4-FFF2-40B4-BE49-F238E27FC236}">
                    <a16:creationId xmlns:a16="http://schemas.microsoft.com/office/drawing/2014/main" id="{00C76708-B010-4DB9-B211-1B8A391C7D82}"/>
                  </a:ext>
                </a:extLst>
              </p:cNvPr>
              <p:cNvSpPr/>
              <p:nvPr/>
            </p:nvSpPr>
            <p:spPr>
              <a:xfrm>
                <a:off x="-409519" y="2109793"/>
                <a:ext cx="3371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16" extrusionOk="0">
                    <a:moveTo>
                      <a:pt x="613" y="0"/>
                    </a:moveTo>
                    <a:cubicBezTo>
                      <a:pt x="550" y="0"/>
                      <a:pt x="409" y="96"/>
                      <a:pt x="268" y="237"/>
                    </a:cubicBezTo>
                    <a:cubicBezTo>
                      <a:pt x="103" y="402"/>
                      <a:pt x="0" y="567"/>
                      <a:pt x="40" y="607"/>
                    </a:cubicBezTo>
                    <a:cubicBezTo>
                      <a:pt x="46" y="613"/>
                      <a:pt x="55" y="616"/>
                      <a:pt x="65" y="616"/>
                    </a:cubicBezTo>
                    <a:cubicBezTo>
                      <a:pt x="128" y="616"/>
                      <a:pt x="269" y="520"/>
                      <a:pt x="410" y="379"/>
                    </a:cubicBezTo>
                    <a:cubicBezTo>
                      <a:pt x="576" y="214"/>
                      <a:pt x="678" y="49"/>
                      <a:pt x="638" y="9"/>
                    </a:cubicBezTo>
                    <a:cubicBezTo>
                      <a:pt x="632" y="3"/>
                      <a:pt x="624" y="0"/>
                      <a:pt x="613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774;p42">
                <a:extLst>
                  <a:ext uri="{FF2B5EF4-FFF2-40B4-BE49-F238E27FC236}">
                    <a16:creationId xmlns:a16="http://schemas.microsoft.com/office/drawing/2014/main" id="{00BEBE70-3924-45E0-8C0D-439AE1F5A14D}"/>
                  </a:ext>
                </a:extLst>
              </p:cNvPr>
              <p:cNvSpPr/>
              <p:nvPr/>
            </p:nvSpPr>
            <p:spPr>
              <a:xfrm>
                <a:off x="-314479" y="2064806"/>
                <a:ext cx="33964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622" extrusionOk="0">
                    <a:moveTo>
                      <a:pt x="65" y="1"/>
                    </a:moveTo>
                    <a:cubicBezTo>
                      <a:pt x="54" y="1"/>
                      <a:pt x="46" y="4"/>
                      <a:pt x="40" y="9"/>
                    </a:cubicBezTo>
                    <a:cubicBezTo>
                      <a:pt x="0" y="49"/>
                      <a:pt x="103" y="220"/>
                      <a:pt x="268" y="385"/>
                    </a:cubicBezTo>
                    <a:cubicBezTo>
                      <a:pt x="409" y="526"/>
                      <a:pt x="554" y="622"/>
                      <a:pt x="618" y="622"/>
                    </a:cubicBezTo>
                    <a:cubicBezTo>
                      <a:pt x="629" y="622"/>
                      <a:pt x="638" y="619"/>
                      <a:pt x="644" y="613"/>
                    </a:cubicBezTo>
                    <a:cubicBezTo>
                      <a:pt x="683" y="573"/>
                      <a:pt x="581" y="408"/>
                      <a:pt x="416" y="237"/>
                    </a:cubicBezTo>
                    <a:cubicBezTo>
                      <a:pt x="270" y="96"/>
                      <a:pt x="128" y="1"/>
                      <a:pt x="65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775;p42">
                <a:extLst>
                  <a:ext uri="{FF2B5EF4-FFF2-40B4-BE49-F238E27FC236}">
                    <a16:creationId xmlns:a16="http://schemas.microsoft.com/office/drawing/2014/main" id="{0BC14377-6C6F-434B-ADD1-676CFCFA188E}"/>
                  </a:ext>
                </a:extLst>
              </p:cNvPr>
              <p:cNvSpPr/>
              <p:nvPr/>
            </p:nvSpPr>
            <p:spPr>
              <a:xfrm>
                <a:off x="-328631" y="2096089"/>
                <a:ext cx="14748" cy="1261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4" extrusionOk="0">
                    <a:moveTo>
                      <a:pt x="171" y="0"/>
                    </a:moveTo>
                    <a:cubicBezTo>
                      <a:pt x="57" y="0"/>
                      <a:pt x="0" y="137"/>
                      <a:pt x="80" y="217"/>
                    </a:cubicBezTo>
                    <a:cubicBezTo>
                      <a:pt x="106" y="242"/>
                      <a:pt x="137" y="254"/>
                      <a:pt x="168" y="254"/>
                    </a:cubicBezTo>
                    <a:cubicBezTo>
                      <a:pt x="234" y="254"/>
                      <a:pt x="296" y="203"/>
                      <a:pt x="296" y="126"/>
                    </a:cubicBezTo>
                    <a:cubicBezTo>
                      <a:pt x="296" y="57"/>
                      <a:pt x="239" y="0"/>
                      <a:pt x="171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776;p42">
                <a:extLst>
                  <a:ext uri="{FF2B5EF4-FFF2-40B4-BE49-F238E27FC236}">
                    <a16:creationId xmlns:a16="http://schemas.microsoft.com/office/drawing/2014/main" id="{7621FE28-4090-4805-9CB3-4E22D5431BC6}"/>
                  </a:ext>
                </a:extLst>
              </p:cNvPr>
              <p:cNvSpPr/>
              <p:nvPr/>
            </p:nvSpPr>
            <p:spPr>
              <a:xfrm>
                <a:off x="-314479" y="2109793"/>
                <a:ext cx="33964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84" h="616" extrusionOk="0">
                    <a:moveTo>
                      <a:pt x="618" y="0"/>
                    </a:moveTo>
                    <a:cubicBezTo>
                      <a:pt x="554" y="0"/>
                      <a:pt x="409" y="96"/>
                      <a:pt x="268" y="237"/>
                    </a:cubicBezTo>
                    <a:cubicBezTo>
                      <a:pt x="103" y="402"/>
                      <a:pt x="0" y="567"/>
                      <a:pt x="40" y="607"/>
                    </a:cubicBezTo>
                    <a:cubicBezTo>
                      <a:pt x="46" y="613"/>
                      <a:pt x="54" y="616"/>
                      <a:pt x="65" y="616"/>
                    </a:cubicBezTo>
                    <a:cubicBezTo>
                      <a:pt x="128" y="616"/>
                      <a:pt x="270" y="520"/>
                      <a:pt x="416" y="379"/>
                    </a:cubicBezTo>
                    <a:cubicBezTo>
                      <a:pt x="581" y="214"/>
                      <a:pt x="683" y="49"/>
                      <a:pt x="644" y="9"/>
                    </a:cubicBezTo>
                    <a:cubicBezTo>
                      <a:pt x="638" y="3"/>
                      <a:pt x="629" y="0"/>
                      <a:pt x="618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777;p42">
                <a:extLst>
                  <a:ext uri="{FF2B5EF4-FFF2-40B4-BE49-F238E27FC236}">
                    <a16:creationId xmlns:a16="http://schemas.microsoft.com/office/drawing/2014/main" id="{C1C78315-10C8-4C76-A240-839E889C7805}"/>
                  </a:ext>
                </a:extLst>
              </p:cNvPr>
              <p:cNvSpPr/>
              <p:nvPr/>
            </p:nvSpPr>
            <p:spPr>
              <a:xfrm>
                <a:off x="-278877" y="1954971"/>
                <a:ext cx="10527" cy="12761"/>
              </a:xfrm>
              <a:custGeom>
                <a:avLst/>
                <a:gdLst/>
                <a:ahLst/>
                <a:cxnLst/>
                <a:rect l="l" t="t" r="r" b="b"/>
                <a:pathLst>
                  <a:path w="212" h="257" extrusionOk="0">
                    <a:moveTo>
                      <a:pt x="171" y="0"/>
                    </a:moveTo>
                    <a:cubicBezTo>
                      <a:pt x="1" y="0"/>
                      <a:pt x="1" y="257"/>
                      <a:pt x="171" y="257"/>
                    </a:cubicBezTo>
                    <a:cubicBezTo>
                      <a:pt x="183" y="257"/>
                      <a:pt x="200" y="251"/>
                      <a:pt x="211" y="245"/>
                    </a:cubicBezTo>
                    <a:lnTo>
                      <a:pt x="211" y="6"/>
                    </a:lnTo>
                    <a:cubicBezTo>
                      <a:pt x="200" y="6"/>
                      <a:pt x="183" y="0"/>
                      <a:pt x="171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778;p42">
                <a:extLst>
                  <a:ext uri="{FF2B5EF4-FFF2-40B4-BE49-F238E27FC236}">
                    <a16:creationId xmlns:a16="http://schemas.microsoft.com/office/drawing/2014/main" id="{233D3480-6CE0-4E6E-98BF-575D283D8074}"/>
                  </a:ext>
                </a:extLst>
              </p:cNvPr>
              <p:cNvSpPr/>
              <p:nvPr/>
            </p:nvSpPr>
            <p:spPr>
              <a:xfrm>
                <a:off x="-314479" y="2017883"/>
                <a:ext cx="33964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84" h="616" extrusionOk="0">
                    <a:moveTo>
                      <a:pt x="618" y="0"/>
                    </a:moveTo>
                    <a:cubicBezTo>
                      <a:pt x="554" y="0"/>
                      <a:pt x="409" y="96"/>
                      <a:pt x="268" y="237"/>
                    </a:cubicBezTo>
                    <a:cubicBezTo>
                      <a:pt x="103" y="402"/>
                      <a:pt x="0" y="567"/>
                      <a:pt x="40" y="607"/>
                    </a:cubicBezTo>
                    <a:cubicBezTo>
                      <a:pt x="46" y="613"/>
                      <a:pt x="54" y="616"/>
                      <a:pt x="65" y="616"/>
                    </a:cubicBezTo>
                    <a:cubicBezTo>
                      <a:pt x="128" y="616"/>
                      <a:pt x="270" y="520"/>
                      <a:pt x="416" y="379"/>
                    </a:cubicBezTo>
                    <a:cubicBezTo>
                      <a:pt x="581" y="214"/>
                      <a:pt x="683" y="49"/>
                      <a:pt x="644" y="9"/>
                    </a:cubicBezTo>
                    <a:cubicBezTo>
                      <a:pt x="638" y="3"/>
                      <a:pt x="629" y="0"/>
                      <a:pt x="618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779;p42">
                <a:extLst>
                  <a:ext uri="{FF2B5EF4-FFF2-40B4-BE49-F238E27FC236}">
                    <a16:creationId xmlns:a16="http://schemas.microsoft.com/office/drawing/2014/main" id="{E74D014B-4740-4D57-840E-7B1AB58D05CF}"/>
                  </a:ext>
                </a:extLst>
              </p:cNvPr>
              <p:cNvSpPr/>
              <p:nvPr/>
            </p:nvSpPr>
            <p:spPr>
              <a:xfrm>
                <a:off x="-328631" y="2005022"/>
                <a:ext cx="14748" cy="1261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4" extrusionOk="0">
                    <a:moveTo>
                      <a:pt x="171" y="0"/>
                    </a:moveTo>
                    <a:cubicBezTo>
                      <a:pt x="57" y="0"/>
                      <a:pt x="0" y="131"/>
                      <a:pt x="80" y="217"/>
                    </a:cubicBezTo>
                    <a:cubicBezTo>
                      <a:pt x="106" y="242"/>
                      <a:pt x="137" y="254"/>
                      <a:pt x="168" y="254"/>
                    </a:cubicBezTo>
                    <a:cubicBezTo>
                      <a:pt x="234" y="254"/>
                      <a:pt x="296" y="203"/>
                      <a:pt x="296" y="126"/>
                    </a:cubicBezTo>
                    <a:cubicBezTo>
                      <a:pt x="296" y="57"/>
                      <a:pt x="239" y="0"/>
                      <a:pt x="171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780;p42">
                <a:extLst>
                  <a:ext uri="{FF2B5EF4-FFF2-40B4-BE49-F238E27FC236}">
                    <a16:creationId xmlns:a16="http://schemas.microsoft.com/office/drawing/2014/main" id="{8860FD6E-4C7C-406C-BB78-76CE00B77AC4}"/>
                  </a:ext>
                </a:extLst>
              </p:cNvPr>
              <p:cNvSpPr/>
              <p:nvPr/>
            </p:nvSpPr>
            <p:spPr>
              <a:xfrm>
                <a:off x="-314231" y="1939975"/>
                <a:ext cx="24679" cy="1658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34" extrusionOk="0">
                    <a:moveTo>
                      <a:pt x="217" y="0"/>
                    </a:moveTo>
                    <a:cubicBezTo>
                      <a:pt x="80" y="149"/>
                      <a:pt x="1" y="291"/>
                      <a:pt x="35" y="325"/>
                    </a:cubicBezTo>
                    <a:cubicBezTo>
                      <a:pt x="41" y="331"/>
                      <a:pt x="49" y="334"/>
                      <a:pt x="60" y="334"/>
                    </a:cubicBezTo>
                    <a:cubicBezTo>
                      <a:pt x="123" y="334"/>
                      <a:pt x="265" y="238"/>
                      <a:pt x="411" y="97"/>
                    </a:cubicBezTo>
                    <a:cubicBezTo>
                      <a:pt x="439" y="63"/>
                      <a:pt x="468" y="35"/>
                      <a:pt x="49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781;p42">
                <a:extLst>
                  <a:ext uri="{FF2B5EF4-FFF2-40B4-BE49-F238E27FC236}">
                    <a16:creationId xmlns:a16="http://schemas.microsoft.com/office/drawing/2014/main" id="{4E14D698-B61E-4263-811A-22B364901E37}"/>
                  </a:ext>
                </a:extLst>
              </p:cNvPr>
              <p:cNvSpPr/>
              <p:nvPr/>
            </p:nvSpPr>
            <p:spPr>
              <a:xfrm>
                <a:off x="-314479" y="1972896"/>
                <a:ext cx="33964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622" extrusionOk="0">
                    <a:moveTo>
                      <a:pt x="65" y="1"/>
                    </a:moveTo>
                    <a:cubicBezTo>
                      <a:pt x="54" y="1"/>
                      <a:pt x="46" y="4"/>
                      <a:pt x="40" y="10"/>
                    </a:cubicBezTo>
                    <a:cubicBezTo>
                      <a:pt x="0" y="49"/>
                      <a:pt x="103" y="220"/>
                      <a:pt x="268" y="385"/>
                    </a:cubicBezTo>
                    <a:cubicBezTo>
                      <a:pt x="409" y="526"/>
                      <a:pt x="554" y="622"/>
                      <a:pt x="618" y="622"/>
                    </a:cubicBezTo>
                    <a:cubicBezTo>
                      <a:pt x="629" y="622"/>
                      <a:pt x="638" y="619"/>
                      <a:pt x="644" y="613"/>
                    </a:cubicBezTo>
                    <a:cubicBezTo>
                      <a:pt x="683" y="573"/>
                      <a:pt x="581" y="408"/>
                      <a:pt x="416" y="237"/>
                    </a:cubicBezTo>
                    <a:cubicBezTo>
                      <a:pt x="270" y="96"/>
                      <a:pt x="128" y="1"/>
                      <a:pt x="65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782;p42">
                <a:extLst>
                  <a:ext uri="{FF2B5EF4-FFF2-40B4-BE49-F238E27FC236}">
                    <a16:creationId xmlns:a16="http://schemas.microsoft.com/office/drawing/2014/main" id="{98184272-BAF0-47B2-A28B-ABFB392A4426}"/>
                  </a:ext>
                </a:extLst>
              </p:cNvPr>
              <p:cNvSpPr/>
              <p:nvPr/>
            </p:nvSpPr>
            <p:spPr>
              <a:xfrm>
                <a:off x="-504558" y="1939975"/>
                <a:ext cx="24679" cy="1658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34" extrusionOk="0">
                    <a:moveTo>
                      <a:pt x="217" y="0"/>
                    </a:moveTo>
                    <a:cubicBezTo>
                      <a:pt x="81" y="149"/>
                      <a:pt x="1" y="291"/>
                      <a:pt x="35" y="325"/>
                    </a:cubicBezTo>
                    <a:cubicBezTo>
                      <a:pt x="41" y="331"/>
                      <a:pt x="49" y="334"/>
                      <a:pt x="60" y="334"/>
                    </a:cubicBezTo>
                    <a:cubicBezTo>
                      <a:pt x="123" y="334"/>
                      <a:pt x="264" y="238"/>
                      <a:pt x="405" y="97"/>
                    </a:cubicBezTo>
                    <a:cubicBezTo>
                      <a:pt x="439" y="63"/>
                      <a:pt x="468" y="35"/>
                      <a:pt x="49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783;p42">
                <a:extLst>
                  <a:ext uri="{FF2B5EF4-FFF2-40B4-BE49-F238E27FC236}">
                    <a16:creationId xmlns:a16="http://schemas.microsoft.com/office/drawing/2014/main" id="{FFD48235-70E5-4C18-B996-F0E6DF2ABCEC}"/>
                  </a:ext>
                </a:extLst>
              </p:cNvPr>
              <p:cNvSpPr/>
              <p:nvPr/>
            </p:nvSpPr>
            <p:spPr>
              <a:xfrm>
                <a:off x="-456195" y="1972896"/>
                <a:ext cx="34014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2" extrusionOk="0">
                    <a:moveTo>
                      <a:pt x="619" y="1"/>
                    </a:moveTo>
                    <a:cubicBezTo>
                      <a:pt x="556" y="1"/>
                      <a:pt x="414" y="96"/>
                      <a:pt x="268" y="237"/>
                    </a:cubicBezTo>
                    <a:cubicBezTo>
                      <a:pt x="103" y="408"/>
                      <a:pt x="1" y="573"/>
                      <a:pt x="41" y="613"/>
                    </a:cubicBezTo>
                    <a:cubicBezTo>
                      <a:pt x="46" y="619"/>
                      <a:pt x="55" y="622"/>
                      <a:pt x="66" y="622"/>
                    </a:cubicBezTo>
                    <a:cubicBezTo>
                      <a:pt x="130" y="622"/>
                      <a:pt x="275" y="526"/>
                      <a:pt x="416" y="385"/>
                    </a:cubicBezTo>
                    <a:cubicBezTo>
                      <a:pt x="582" y="215"/>
                      <a:pt x="684" y="49"/>
                      <a:pt x="644" y="10"/>
                    </a:cubicBezTo>
                    <a:cubicBezTo>
                      <a:pt x="638" y="4"/>
                      <a:pt x="630" y="1"/>
                      <a:pt x="619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784;p42">
                <a:extLst>
                  <a:ext uri="{FF2B5EF4-FFF2-40B4-BE49-F238E27FC236}">
                    <a16:creationId xmlns:a16="http://schemas.microsoft.com/office/drawing/2014/main" id="{9D6F1666-394A-48F1-8F4F-CA0EB9632EDA}"/>
                  </a:ext>
                </a:extLst>
              </p:cNvPr>
              <p:cNvSpPr/>
              <p:nvPr/>
            </p:nvSpPr>
            <p:spPr>
              <a:xfrm>
                <a:off x="-469204" y="2152894"/>
                <a:ext cx="14748" cy="1266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5" extrusionOk="0">
                    <a:moveTo>
                      <a:pt x="172" y="1"/>
                    </a:moveTo>
                    <a:cubicBezTo>
                      <a:pt x="58" y="1"/>
                      <a:pt x="1" y="138"/>
                      <a:pt x="80" y="217"/>
                    </a:cubicBezTo>
                    <a:cubicBezTo>
                      <a:pt x="106" y="243"/>
                      <a:pt x="138" y="255"/>
                      <a:pt x="169" y="255"/>
                    </a:cubicBezTo>
                    <a:cubicBezTo>
                      <a:pt x="234" y="255"/>
                      <a:pt x="297" y="203"/>
                      <a:pt x="297" y="126"/>
                    </a:cubicBezTo>
                    <a:cubicBezTo>
                      <a:pt x="297" y="58"/>
                      <a:pt x="240" y="1"/>
                      <a:pt x="172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785;p42">
                <a:extLst>
                  <a:ext uri="{FF2B5EF4-FFF2-40B4-BE49-F238E27FC236}">
                    <a16:creationId xmlns:a16="http://schemas.microsoft.com/office/drawing/2014/main" id="{4ABE2E83-B723-46DC-A81D-8EBEF01FBD61}"/>
                  </a:ext>
                </a:extLst>
              </p:cNvPr>
              <p:cNvSpPr/>
              <p:nvPr/>
            </p:nvSpPr>
            <p:spPr>
              <a:xfrm>
                <a:off x="-469204" y="1954971"/>
                <a:ext cx="14748" cy="1266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5" extrusionOk="0">
                    <a:moveTo>
                      <a:pt x="172" y="0"/>
                    </a:moveTo>
                    <a:cubicBezTo>
                      <a:pt x="58" y="0"/>
                      <a:pt x="1" y="137"/>
                      <a:pt x="80" y="217"/>
                    </a:cubicBezTo>
                    <a:cubicBezTo>
                      <a:pt x="106" y="243"/>
                      <a:pt x="138" y="254"/>
                      <a:pt x="170" y="254"/>
                    </a:cubicBezTo>
                    <a:cubicBezTo>
                      <a:pt x="235" y="254"/>
                      <a:pt x="297" y="204"/>
                      <a:pt x="297" y="131"/>
                    </a:cubicBezTo>
                    <a:cubicBezTo>
                      <a:pt x="297" y="57"/>
                      <a:pt x="240" y="0"/>
                      <a:pt x="172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786;p42">
                <a:extLst>
                  <a:ext uri="{FF2B5EF4-FFF2-40B4-BE49-F238E27FC236}">
                    <a16:creationId xmlns:a16="http://schemas.microsoft.com/office/drawing/2014/main" id="{C0511A2D-6AB1-471C-A33D-44FD4D8A253E}"/>
                  </a:ext>
                </a:extLst>
              </p:cNvPr>
              <p:cNvSpPr/>
              <p:nvPr/>
            </p:nvSpPr>
            <p:spPr>
              <a:xfrm>
                <a:off x="-409519" y="2017883"/>
                <a:ext cx="3371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16" extrusionOk="0">
                    <a:moveTo>
                      <a:pt x="613" y="0"/>
                    </a:moveTo>
                    <a:cubicBezTo>
                      <a:pt x="550" y="0"/>
                      <a:pt x="409" y="96"/>
                      <a:pt x="268" y="237"/>
                    </a:cubicBezTo>
                    <a:cubicBezTo>
                      <a:pt x="103" y="402"/>
                      <a:pt x="0" y="567"/>
                      <a:pt x="35" y="607"/>
                    </a:cubicBezTo>
                    <a:cubicBezTo>
                      <a:pt x="40" y="613"/>
                      <a:pt x="49" y="616"/>
                      <a:pt x="60" y="616"/>
                    </a:cubicBezTo>
                    <a:cubicBezTo>
                      <a:pt x="124" y="616"/>
                      <a:pt x="269" y="520"/>
                      <a:pt x="410" y="379"/>
                    </a:cubicBezTo>
                    <a:cubicBezTo>
                      <a:pt x="576" y="214"/>
                      <a:pt x="678" y="49"/>
                      <a:pt x="638" y="9"/>
                    </a:cubicBezTo>
                    <a:cubicBezTo>
                      <a:pt x="632" y="3"/>
                      <a:pt x="624" y="0"/>
                      <a:pt x="613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787;p42">
                <a:extLst>
                  <a:ext uri="{FF2B5EF4-FFF2-40B4-BE49-F238E27FC236}">
                    <a16:creationId xmlns:a16="http://schemas.microsoft.com/office/drawing/2014/main" id="{EE2E6BB7-FA09-46ED-BC93-137ACD38CF98}"/>
                  </a:ext>
                </a:extLst>
              </p:cNvPr>
              <p:cNvSpPr/>
              <p:nvPr/>
            </p:nvSpPr>
            <p:spPr>
              <a:xfrm>
                <a:off x="-504807" y="2064806"/>
                <a:ext cx="3366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22" extrusionOk="0">
                    <a:moveTo>
                      <a:pt x="65" y="1"/>
                    </a:moveTo>
                    <a:cubicBezTo>
                      <a:pt x="54" y="1"/>
                      <a:pt x="46" y="4"/>
                      <a:pt x="40" y="9"/>
                    </a:cubicBezTo>
                    <a:cubicBezTo>
                      <a:pt x="0" y="49"/>
                      <a:pt x="103" y="220"/>
                      <a:pt x="268" y="385"/>
                    </a:cubicBezTo>
                    <a:cubicBezTo>
                      <a:pt x="409" y="526"/>
                      <a:pt x="550" y="622"/>
                      <a:pt x="613" y="622"/>
                    </a:cubicBezTo>
                    <a:cubicBezTo>
                      <a:pt x="624" y="622"/>
                      <a:pt x="632" y="619"/>
                      <a:pt x="638" y="613"/>
                    </a:cubicBezTo>
                    <a:cubicBezTo>
                      <a:pt x="678" y="573"/>
                      <a:pt x="575" y="408"/>
                      <a:pt x="410" y="237"/>
                    </a:cubicBezTo>
                    <a:cubicBezTo>
                      <a:pt x="269" y="96"/>
                      <a:pt x="128" y="1"/>
                      <a:pt x="65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788;p42">
                <a:extLst>
                  <a:ext uri="{FF2B5EF4-FFF2-40B4-BE49-F238E27FC236}">
                    <a16:creationId xmlns:a16="http://schemas.microsoft.com/office/drawing/2014/main" id="{C3A6BEE7-2C78-41E6-B4DE-9EDB0085EBD4}"/>
                  </a:ext>
                </a:extLst>
              </p:cNvPr>
              <p:cNvSpPr/>
              <p:nvPr/>
            </p:nvSpPr>
            <p:spPr>
              <a:xfrm>
                <a:off x="-516972" y="2005022"/>
                <a:ext cx="12761" cy="12463"/>
              </a:xfrm>
              <a:custGeom>
                <a:avLst/>
                <a:gdLst/>
                <a:ahLst/>
                <a:cxnLst/>
                <a:rect l="l" t="t" r="r" b="b"/>
                <a:pathLst>
                  <a:path w="257" h="251" extrusionOk="0">
                    <a:moveTo>
                      <a:pt x="126" y="0"/>
                    </a:moveTo>
                    <a:cubicBezTo>
                      <a:pt x="57" y="0"/>
                      <a:pt x="0" y="57"/>
                      <a:pt x="0" y="126"/>
                    </a:cubicBezTo>
                    <a:cubicBezTo>
                      <a:pt x="0" y="194"/>
                      <a:pt x="57" y="251"/>
                      <a:pt x="126" y="251"/>
                    </a:cubicBezTo>
                    <a:cubicBezTo>
                      <a:pt x="200" y="251"/>
                      <a:pt x="257" y="194"/>
                      <a:pt x="257" y="126"/>
                    </a:cubicBezTo>
                    <a:cubicBezTo>
                      <a:pt x="257" y="57"/>
                      <a:pt x="200" y="0"/>
                      <a:pt x="12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789;p42">
                <a:extLst>
                  <a:ext uri="{FF2B5EF4-FFF2-40B4-BE49-F238E27FC236}">
                    <a16:creationId xmlns:a16="http://schemas.microsoft.com/office/drawing/2014/main" id="{A0FA6DE3-7999-4563-8DEE-F666BA6EA244}"/>
                  </a:ext>
                </a:extLst>
              </p:cNvPr>
              <p:cNvSpPr/>
              <p:nvPr/>
            </p:nvSpPr>
            <p:spPr>
              <a:xfrm>
                <a:off x="-504807" y="1972896"/>
                <a:ext cx="3366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22" extrusionOk="0">
                    <a:moveTo>
                      <a:pt x="65" y="1"/>
                    </a:moveTo>
                    <a:cubicBezTo>
                      <a:pt x="54" y="1"/>
                      <a:pt x="46" y="4"/>
                      <a:pt x="40" y="10"/>
                    </a:cubicBezTo>
                    <a:cubicBezTo>
                      <a:pt x="0" y="49"/>
                      <a:pt x="103" y="220"/>
                      <a:pt x="268" y="385"/>
                    </a:cubicBezTo>
                    <a:cubicBezTo>
                      <a:pt x="409" y="526"/>
                      <a:pt x="550" y="622"/>
                      <a:pt x="613" y="622"/>
                    </a:cubicBezTo>
                    <a:cubicBezTo>
                      <a:pt x="624" y="622"/>
                      <a:pt x="632" y="619"/>
                      <a:pt x="638" y="613"/>
                    </a:cubicBezTo>
                    <a:cubicBezTo>
                      <a:pt x="678" y="573"/>
                      <a:pt x="575" y="408"/>
                      <a:pt x="410" y="237"/>
                    </a:cubicBezTo>
                    <a:cubicBezTo>
                      <a:pt x="269" y="96"/>
                      <a:pt x="128" y="1"/>
                      <a:pt x="65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790;p42">
                <a:extLst>
                  <a:ext uri="{FF2B5EF4-FFF2-40B4-BE49-F238E27FC236}">
                    <a16:creationId xmlns:a16="http://schemas.microsoft.com/office/drawing/2014/main" id="{EFD5F191-1E66-457B-9BE3-869104DC9043}"/>
                  </a:ext>
                </a:extLst>
              </p:cNvPr>
              <p:cNvSpPr/>
              <p:nvPr/>
            </p:nvSpPr>
            <p:spPr>
              <a:xfrm>
                <a:off x="-504807" y="2017883"/>
                <a:ext cx="3366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16" extrusionOk="0">
                    <a:moveTo>
                      <a:pt x="613" y="0"/>
                    </a:moveTo>
                    <a:cubicBezTo>
                      <a:pt x="550" y="0"/>
                      <a:pt x="409" y="96"/>
                      <a:pt x="268" y="237"/>
                    </a:cubicBezTo>
                    <a:cubicBezTo>
                      <a:pt x="103" y="402"/>
                      <a:pt x="0" y="567"/>
                      <a:pt x="40" y="607"/>
                    </a:cubicBezTo>
                    <a:cubicBezTo>
                      <a:pt x="46" y="613"/>
                      <a:pt x="54" y="616"/>
                      <a:pt x="65" y="616"/>
                    </a:cubicBezTo>
                    <a:cubicBezTo>
                      <a:pt x="128" y="616"/>
                      <a:pt x="269" y="520"/>
                      <a:pt x="410" y="379"/>
                    </a:cubicBezTo>
                    <a:cubicBezTo>
                      <a:pt x="575" y="214"/>
                      <a:pt x="678" y="49"/>
                      <a:pt x="638" y="9"/>
                    </a:cubicBezTo>
                    <a:cubicBezTo>
                      <a:pt x="632" y="3"/>
                      <a:pt x="624" y="0"/>
                      <a:pt x="613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791;p42">
                <a:extLst>
                  <a:ext uri="{FF2B5EF4-FFF2-40B4-BE49-F238E27FC236}">
                    <a16:creationId xmlns:a16="http://schemas.microsoft.com/office/drawing/2014/main" id="{D36B5322-FCD8-4B2D-8E37-37A47238E0AB}"/>
                  </a:ext>
                </a:extLst>
              </p:cNvPr>
              <p:cNvSpPr/>
              <p:nvPr/>
            </p:nvSpPr>
            <p:spPr>
              <a:xfrm>
                <a:off x="-504807" y="2109793"/>
                <a:ext cx="3366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16" extrusionOk="0">
                    <a:moveTo>
                      <a:pt x="613" y="0"/>
                    </a:moveTo>
                    <a:cubicBezTo>
                      <a:pt x="550" y="0"/>
                      <a:pt x="409" y="96"/>
                      <a:pt x="268" y="237"/>
                    </a:cubicBezTo>
                    <a:cubicBezTo>
                      <a:pt x="103" y="402"/>
                      <a:pt x="0" y="567"/>
                      <a:pt x="40" y="607"/>
                    </a:cubicBezTo>
                    <a:cubicBezTo>
                      <a:pt x="46" y="613"/>
                      <a:pt x="54" y="616"/>
                      <a:pt x="65" y="616"/>
                    </a:cubicBezTo>
                    <a:cubicBezTo>
                      <a:pt x="128" y="616"/>
                      <a:pt x="269" y="520"/>
                      <a:pt x="410" y="379"/>
                    </a:cubicBezTo>
                    <a:cubicBezTo>
                      <a:pt x="575" y="214"/>
                      <a:pt x="678" y="49"/>
                      <a:pt x="638" y="9"/>
                    </a:cubicBezTo>
                    <a:cubicBezTo>
                      <a:pt x="632" y="3"/>
                      <a:pt x="624" y="0"/>
                      <a:pt x="613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792;p42">
                <a:extLst>
                  <a:ext uri="{FF2B5EF4-FFF2-40B4-BE49-F238E27FC236}">
                    <a16:creationId xmlns:a16="http://schemas.microsoft.com/office/drawing/2014/main" id="{FCA2AD9C-9CA1-487D-8245-DE2F0033E873}"/>
                  </a:ext>
                </a:extLst>
              </p:cNvPr>
              <p:cNvSpPr/>
              <p:nvPr/>
            </p:nvSpPr>
            <p:spPr>
              <a:xfrm>
                <a:off x="-469204" y="2053932"/>
                <a:ext cx="14748" cy="1266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5" extrusionOk="0">
                    <a:moveTo>
                      <a:pt x="172" y="1"/>
                    </a:moveTo>
                    <a:cubicBezTo>
                      <a:pt x="58" y="1"/>
                      <a:pt x="1" y="137"/>
                      <a:pt x="80" y="217"/>
                    </a:cubicBezTo>
                    <a:cubicBezTo>
                      <a:pt x="106" y="243"/>
                      <a:pt x="138" y="254"/>
                      <a:pt x="169" y="254"/>
                    </a:cubicBezTo>
                    <a:cubicBezTo>
                      <a:pt x="234" y="254"/>
                      <a:pt x="297" y="203"/>
                      <a:pt x="297" y="126"/>
                    </a:cubicBezTo>
                    <a:cubicBezTo>
                      <a:pt x="297" y="58"/>
                      <a:pt x="240" y="1"/>
                      <a:pt x="172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793;p42">
                <a:extLst>
                  <a:ext uri="{FF2B5EF4-FFF2-40B4-BE49-F238E27FC236}">
                    <a16:creationId xmlns:a16="http://schemas.microsoft.com/office/drawing/2014/main" id="{1660899C-D03B-4A02-81AE-9E463C75E17D}"/>
                  </a:ext>
                </a:extLst>
              </p:cNvPr>
              <p:cNvSpPr/>
              <p:nvPr/>
            </p:nvSpPr>
            <p:spPr>
              <a:xfrm>
                <a:off x="-421684" y="2096089"/>
                <a:ext cx="12513" cy="12463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1" extrusionOk="0">
                    <a:moveTo>
                      <a:pt x="126" y="0"/>
                    </a:moveTo>
                    <a:cubicBezTo>
                      <a:pt x="57" y="0"/>
                      <a:pt x="1" y="57"/>
                      <a:pt x="1" y="126"/>
                    </a:cubicBezTo>
                    <a:cubicBezTo>
                      <a:pt x="1" y="194"/>
                      <a:pt x="57" y="251"/>
                      <a:pt x="126" y="251"/>
                    </a:cubicBezTo>
                    <a:cubicBezTo>
                      <a:pt x="194" y="251"/>
                      <a:pt x="251" y="194"/>
                      <a:pt x="251" y="126"/>
                    </a:cubicBezTo>
                    <a:cubicBezTo>
                      <a:pt x="251" y="57"/>
                      <a:pt x="194" y="0"/>
                      <a:pt x="12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794;p42">
                <a:extLst>
                  <a:ext uri="{FF2B5EF4-FFF2-40B4-BE49-F238E27FC236}">
                    <a16:creationId xmlns:a16="http://schemas.microsoft.com/office/drawing/2014/main" id="{8D6AD28F-3FF2-467A-A676-0932EE31B105}"/>
                  </a:ext>
                </a:extLst>
              </p:cNvPr>
              <p:cNvSpPr/>
              <p:nvPr/>
            </p:nvSpPr>
            <p:spPr>
              <a:xfrm>
                <a:off x="-409519" y="1939975"/>
                <a:ext cx="24629" cy="16585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34" extrusionOk="0">
                    <a:moveTo>
                      <a:pt x="223" y="0"/>
                    </a:moveTo>
                    <a:cubicBezTo>
                      <a:pt x="80" y="149"/>
                      <a:pt x="0" y="291"/>
                      <a:pt x="40" y="325"/>
                    </a:cubicBezTo>
                    <a:cubicBezTo>
                      <a:pt x="46" y="331"/>
                      <a:pt x="55" y="334"/>
                      <a:pt x="65" y="334"/>
                    </a:cubicBezTo>
                    <a:cubicBezTo>
                      <a:pt x="128" y="334"/>
                      <a:pt x="269" y="238"/>
                      <a:pt x="410" y="97"/>
                    </a:cubicBezTo>
                    <a:cubicBezTo>
                      <a:pt x="445" y="63"/>
                      <a:pt x="473" y="35"/>
                      <a:pt x="49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795;p42">
                <a:extLst>
                  <a:ext uri="{FF2B5EF4-FFF2-40B4-BE49-F238E27FC236}">
                    <a16:creationId xmlns:a16="http://schemas.microsoft.com/office/drawing/2014/main" id="{15A9B7F1-B19B-4C6F-B900-EAC4273A93F7}"/>
                  </a:ext>
                </a:extLst>
              </p:cNvPr>
              <p:cNvSpPr/>
              <p:nvPr/>
            </p:nvSpPr>
            <p:spPr>
              <a:xfrm>
                <a:off x="-421684" y="2005022"/>
                <a:ext cx="12513" cy="12463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1" extrusionOk="0">
                    <a:moveTo>
                      <a:pt x="126" y="0"/>
                    </a:moveTo>
                    <a:cubicBezTo>
                      <a:pt x="57" y="0"/>
                      <a:pt x="1" y="57"/>
                      <a:pt x="1" y="126"/>
                    </a:cubicBezTo>
                    <a:cubicBezTo>
                      <a:pt x="1" y="194"/>
                      <a:pt x="57" y="251"/>
                      <a:pt x="126" y="251"/>
                    </a:cubicBezTo>
                    <a:cubicBezTo>
                      <a:pt x="194" y="251"/>
                      <a:pt x="251" y="194"/>
                      <a:pt x="251" y="126"/>
                    </a:cubicBezTo>
                    <a:cubicBezTo>
                      <a:pt x="251" y="57"/>
                      <a:pt x="194" y="0"/>
                      <a:pt x="12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796;p42">
                <a:extLst>
                  <a:ext uri="{FF2B5EF4-FFF2-40B4-BE49-F238E27FC236}">
                    <a16:creationId xmlns:a16="http://schemas.microsoft.com/office/drawing/2014/main" id="{D59809F6-6D3A-427F-B5B3-E404D7BF2BC5}"/>
                  </a:ext>
                </a:extLst>
              </p:cNvPr>
              <p:cNvSpPr/>
              <p:nvPr/>
            </p:nvSpPr>
            <p:spPr>
              <a:xfrm>
                <a:off x="-409519" y="1972896"/>
                <a:ext cx="3371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22" extrusionOk="0">
                    <a:moveTo>
                      <a:pt x="65" y="1"/>
                    </a:moveTo>
                    <a:cubicBezTo>
                      <a:pt x="55" y="1"/>
                      <a:pt x="46" y="4"/>
                      <a:pt x="40" y="10"/>
                    </a:cubicBezTo>
                    <a:cubicBezTo>
                      <a:pt x="0" y="49"/>
                      <a:pt x="103" y="220"/>
                      <a:pt x="268" y="385"/>
                    </a:cubicBezTo>
                    <a:cubicBezTo>
                      <a:pt x="409" y="526"/>
                      <a:pt x="550" y="622"/>
                      <a:pt x="613" y="622"/>
                    </a:cubicBezTo>
                    <a:cubicBezTo>
                      <a:pt x="624" y="622"/>
                      <a:pt x="632" y="619"/>
                      <a:pt x="638" y="613"/>
                    </a:cubicBezTo>
                    <a:cubicBezTo>
                      <a:pt x="678" y="573"/>
                      <a:pt x="576" y="408"/>
                      <a:pt x="410" y="237"/>
                    </a:cubicBezTo>
                    <a:cubicBezTo>
                      <a:pt x="269" y="96"/>
                      <a:pt x="128" y="1"/>
                      <a:pt x="65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797;p42">
                <a:extLst>
                  <a:ext uri="{FF2B5EF4-FFF2-40B4-BE49-F238E27FC236}">
                    <a16:creationId xmlns:a16="http://schemas.microsoft.com/office/drawing/2014/main" id="{266C69C3-E83A-4E9B-A68D-F8C3E919A7F2}"/>
                  </a:ext>
                </a:extLst>
              </p:cNvPr>
              <p:cNvSpPr/>
              <p:nvPr/>
            </p:nvSpPr>
            <p:spPr>
              <a:xfrm>
                <a:off x="-447157" y="1939975"/>
                <a:ext cx="24976" cy="1658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34" extrusionOk="0">
                    <a:moveTo>
                      <a:pt x="1" y="0"/>
                    </a:moveTo>
                    <a:cubicBezTo>
                      <a:pt x="29" y="35"/>
                      <a:pt x="58" y="63"/>
                      <a:pt x="86" y="97"/>
                    </a:cubicBezTo>
                    <a:cubicBezTo>
                      <a:pt x="232" y="238"/>
                      <a:pt x="374" y="334"/>
                      <a:pt x="437" y="334"/>
                    </a:cubicBezTo>
                    <a:cubicBezTo>
                      <a:pt x="448" y="334"/>
                      <a:pt x="456" y="331"/>
                      <a:pt x="462" y="325"/>
                    </a:cubicBezTo>
                    <a:cubicBezTo>
                      <a:pt x="502" y="285"/>
                      <a:pt x="417" y="149"/>
                      <a:pt x="280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798;p42">
                <a:extLst>
                  <a:ext uri="{FF2B5EF4-FFF2-40B4-BE49-F238E27FC236}">
                    <a16:creationId xmlns:a16="http://schemas.microsoft.com/office/drawing/2014/main" id="{419648C8-730B-4A3B-A72C-19A6B95902C7}"/>
                  </a:ext>
                </a:extLst>
              </p:cNvPr>
              <p:cNvSpPr/>
              <p:nvPr/>
            </p:nvSpPr>
            <p:spPr>
              <a:xfrm>
                <a:off x="-456195" y="2109793"/>
                <a:ext cx="34014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16" extrusionOk="0">
                    <a:moveTo>
                      <a:pt x="66" y="0"/>
                    </a:moveTo>
                    <a:cubicBezTo>
                      <a:pt x="55" y="0"/>
                      <a:pt x="46" y="3"/>
                      <a:pt x="41" y="9"/>
                    </a:cubicBezTo>
                    <a:cubicBezTo>
                      <a:pt x="1" y="49"/>
                      <a:pt x="103" y="214"/>
                      <a:pt x="268" y="379"/>
                    </a:cubicBezTo>
                    <a:cubicBezTo>
                      <a:pt x="414" y="520"/>
                      <a:pt x="556" y="616"/>
                      <a:pt x="619" y="616"/>
                    </a:cubicBezTo>
                    <a:cubicBezTo>
                      <a:pt x="630" y="616"/>
                      <a:pt x="638" y="613"/>
                      <a:pt x="644" y="607"/>
                    </a:cubicBezTo>
                    <a:cubicBezTo>
                      <a:pt x="684" y="567"/>
                      <a:pt x="582" y="402"/>
                      <a:pt x="416" y="237"/>
                    </a:cubicBezTo>
                    <a:cubicBezTo>
                      <a:pt x="271" y="96"/>
                      <a:pt x="129" y="0"/>
                      <a:pt x="6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799;p42">
                <a:extLst>
                  <a:ext uri="{FF2B5EF4-FFF2-40B4-BE49-F238E27FC236}">
                    <a16:creationId xmlns:a16="http://schemas.microsoft.com/office/drawing/2014/main" id="{B3D01AB8-5C98-4B9E-9164-43AAE4E27DCC}"/>
                  </a:ext>
                </a:extLst>
              </p:cNvPr>
              <p:cNvSpPr/>
              <p:nvPr/>
            </p:nvSpPr>
            <p:spPr>
              <a:xfrm>
                <a:off x="-456195" y="2017883"/>
                <a:ext cx="34014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16" extrusionOk="0">
                    <a:moveTo>
                      <a:pt x="66" y="0"/>
                    </a:moveTo>
                    <a:cubicBezTo>
                      <a:pt x="55" y="0"/>
                      <a:pt x="46" y="3"/>
                      <a:pt x="41" y="9"/>
                    </a:cubicBezTo>
                    <a:cubicBezTo>
                      <a:pt x="1" y="49"/>
                      <a:pt x="103" y="214"/>
                      <a:pt x="268" y="379"/>
                    </a:cubicBezTo>
                    <a:cubicBezTo>
                      <a:pt x="414" y="520"/>
                      <a:pt x="556" y="616"/>
                      <a:pt x="619" y="616"/>
                    </a:cubicBezTo>
                    <a:cubicBezTo>
                      <a:pt x="630" y="616"/>
                      <a:pt x="638" y="613"/>
                      <a:pt x="644" y="607"/>
                    </a:cubicBezTo>
                    <a:cubicBezTo>
                      <a:pt x="684" y="567"/>
                      <a:pt x="582" y="402"/>
                      <a:pt x="416" y="237"/>
                    </a:cubicBezTo>
                    <a:cubicBezTo>
                      <a:pt x="275" y="96"/>
                      <a:pt x="130" y="0"/>
                      <a:pt x="6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800;p42">
                <a:extLst>
                  <a:ext uri="{FF2B5EF4-FFF2-40B4-BE49-F238E27FC236}">
                    <a16:creationId xmlns:a16="http://schemas.microsoft.com/office/drawing/2014/main" id="{9E465E46-77AE-4A13-ACBD-F7FB08AA70F5}"/>
                  </a:ext>
                </a:extLst>
              </p:cNvPr>
              <p:cNvSpPr/>
              <p:nvPr/>
            </p:nvSpPr>
            <p:spPr>
              <a:xfrm>
                <a:off x="-456195" y="2064806"/>
                <a:ext cx="34014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2" extrusionOk="0">
                    <a:moveTo>
                      <a:pt x="619" y="1"/>
                    </a:moveTo>
                    <a:cubicBezTo>
                      <a:pt x="556" y="1"/>
                      <a:pt x="414" y="96"/>
                      <a:pt x="268" y="237"/>
                    </a:cubicBezTo>
                    <a:cubicBezTo>
                      <a:pt x="103" y="402"/>
                      <a:pt x="1" y="573"/>
                      <a:pt x="41" y="613"/>
                    </a:cubicBezTo>
                    <a:cubicBezTo>
                      <a:pt x="46" y="619"/>
                      <a:pt x="55" y="622"/>
                      <a:pt x="66" y="622"/>
                    </a:cubicBezTo>
                    <a:cubicBezTo>
                      <a:pt x="130" y="622"/>
                      <a:pt x="275" y="526"/>
                      <a:pt x="416" y="385"/>
                    </a:cubicBezTo>
                    <a:cubicBezTo>
                      <a:pt x="582" y="220"/>
                      <a:pt x="684" y="49"/>
                      <a:pt x="644" y="9"/>
                    </a:cubicBezTo>
                    <a:cubicBezTo>
                      <a:pt x="638" y="4"/>
                      <a:pt x="630" y="1"/>
                      <a:pt x="619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801;p42">
                <a:extLst>
                  <a:ext uri="{FF2B5EF4-FFF2-40B4-BE49-F238E27FC236}">
                    <a16:creationId xmlns:a16="http://schemas.microsoft.com/office/drawing/2014/main" id="{6B322766-F2C7-44D3-9FE2-B06F9CCCBCBA}"/>
                  </a:ext>
                </a:extLst>
              </p:cNvPr>
              <p:cNvSpPr/>
              <p:nvPr/>
            </p:nvSpPr>
            <p:spPr>
              <a:xfrm>
                <a:off x="-551184" y="2109793"/>
                <a:ext cx="3366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16" extrusionOk="0">
                    <a:moveTo>
                      <a:pt x="65" y="0"/>
                    </a:moveTo>
                    <a:cubicBezTo>
                      <a:pt x="54" y="0"/>
                      <a:pt x="46" y="3"/>
                      <a:pt x="40" y="9"/>
                    </a:cubicBezTo>
                    <a:cubicBezTo>
                      <a:pt x="0" y="49"/>
                      <a:pt x="103" y="214"/>
                      <a:pt x="268" y="379"/>
                    </a:cubicBezTo>
                    <a:cubicBezTo>
                      <a:pt x="409" y="520"/>
                      <a:pt x="550" y="616"/>
                      <a:pt x="613" y="616"/>
                    </a:cubicBezTo>
                    <a:cubicBezTo>
                      <a:pt x="624" y="616"/>
                      <a:pt x="632" y="613"/>
                      <a:pt x="638" y="607"/>
                    </a:cubicBezTo>
                    <a:cubicBezTo>
                      <a:pt x="678" y="567"/>
                      <a:pt x="575" y="402"/>
                      <a:pt x="410" y="237"/>
                    </a:cubicBezTo>
                    <a:cubicBezTo>
                      <a:pt x="269" y="96"/>
                      <a:pt x="128" y="0"/>
                      <a:pt x="65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802;p42">
                <a:extLst>
                  <a:ext uri="{FF2B5EF4-FFF2-40B4-BE49-F238E27FC236}">
                    <a16:creationId xmlns:a16="http://schemas.microsoft.com/office/drawing/2014/main" id="{C0C2E523-0881-4810-BF9C-3956B3F1FF8C}"/>
                  </a:ext>
                </a:extLst>
              </p:cNvPr>
              <p:cNvSpPr/>
              <p:nvPr/>
            </p:nvSpPr>
            <p:spPr>
              <a:xfrm>
                <a:off x="-1090487" y="2005022"/>
                <a:ext cx="14748" cy="1261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4" extrusionOk="0">
                    <a:moveTo>
                      <a:pt x="171" y="0"/>
                    </a:moveTo>
                    <a:cubicBezTo>
                      <a:pt x="57" y="0"/>
                      <a:pt x="0" y="137"/>
                      <a:pt x="80" y="217"/>
                    </a:cubicBezTo>
                    <a:cubicBezTo>
                      <a:pt x="106" y="242"/>
                      <a:pt x="137" y="254"/>
                      <a:pt x="168" y="254"/>
                    </a:cubicBezTo>
                    <a:cubicBezTo>
                      <a:pt x="234" y="254"/>
                      <a:pt x="297" y="203"/>
                      <a:pt x="297" y="126"/>
                    </a:cubicBezTo>
                    <a:cubicBezTo>
                      <a:pt x="297" y="57"/>
                      <a:pt x="240" y="0"/>
                      <a:pt x="171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803;p42">
                <a:extLst>
                  <a:ext uri="{FF2B5EF4-FFF2-40B4-BE49-F238E27FC236}">
                    <a16:creationId xmlns:a16="http://schemas.microsoft.com/office/drawing/2014/main" id="{DF488325-A1B8-4A50-8216-9499A2385904}"/>
                  </a:ext>
                </a:extLst>
              </p:cNvPr>
              <p:cNvSpPr/>
              <p:nvPr/>
            </p:nvSpPr>
            <p:spPr>
              <a:xfrm>
                <a:off x="-1090487" y="2096089"/>
                <a:ext cx="14748" cy="1261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4" extrusionOk="0">
                    <a:moveTo>
                      <a:pt x="171" y="0"/>
                    </a:moveTo>
                    <a:cubicBezTo>
                      <a:pt x="57" y="0"/>
                      <a:pt x="0" y="137"/>
                      <a:pt x="80" y="217"/>
                    </a:cubicBezTo>
                    <a:cubicBezTo>
                      <a:pt x="108" y="242"/>
                      <a:pt x="140" y="254"/>
                      <a:pt x="171" y="254"/>
                    </a:cubicBezTo>
                    <a:cubicBezTo>
                      <a:pt x="236" y="254"/>
                      <a:pt x="297" y="203"/>
                      <a:pt x="297" y="126"/>
                    </a:cubicBezTo>
                    <a:cubicBezTo>
                      <a:pt x="297" y="57"/>
                      <a:pt x="240" y="0"/>
                      <a:pt x="171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804;p42">
                <a:extLst>
                  <a:ext uri="{FF2B5EF4-FFF2-40B4-BE49-F238E27FC236}">
                    <a16:creationId xmlns:a16="http://schemas.microsoft.com/office/drawing/2014/main" id="{3E0F670B-0867-4327-B0F2-82A3074AA027}"/>
                  </a:ext>
                </a:extLst>
              </p:cNvPr>
              <p:cNvSpPr/>
              <p:nvPr/>
            </p:nvSpPr>
            <p:spPr>
              <a:xfrm>
                <a:off x="-1075789" y="1939975"/>
                <a:ext cx="24679" cy="1658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34" extrusionOk="0">
                    <a:moveTo>
                      <a:pt x="217" y="0"/>
                    </a:moveTo>
                    <a:cubicBezTo>
                      <a:pt x="80" y="149"/>
                      <a:pt x="1" y="291"/>
                      <a:pt x="35" y="325"/>
                    </a:cubicBezTo>
                    <a:cubicBezTo>
                      <a:pt x="41" y="331"/>
                      <a:pt x="49" y="334"/>
                      <a:pt x="60" y="334"/>
                    </a:cubicBezTo>
                    <a:cubicBezTo>
                      <a:pt x="123" y="334"/>
                      <a:pt x="264" y="238"/>
                      <a:pt x="405" y="97"/>
                    </a:cubicBezTo>
                    <a:cubicBezTo>
                      <a:pt x="439" y="63"/>
                      <a:pt x="468" y="35"/>
                      <a:pt x="49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805;p42">
                <a:extLst>
                  <a:ext uri="{FF2B5EF4-FFF2-40B4-BE49-F238E27FC236}">
                    <a16:creationId xmlns:a16="http://schemas.microsoft.com/office/drawing/2014/main" id="{F4E081E8-8571-4647-8893-EA510E1706DD}"/>
                  </a:ext>
                </a:extLst>
              </p:cNvPr>
              <p:cNvSpPr/>
              <p:nvPr/>
            </p:nvSpPr>
            <p:spPr>
              <a:xfrm>
                <a:off x="-1113377" y="1939975"/>
                <a:ext cx="24629" cy="16585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34" extrusionOk="0">
                    <a:moveTo>
                      <a:pt x="0" y="0"/>
                    </a:moveTo>
                    <a:cubicBezTo>
                      <a:pt x="23" y="35"/>
                      <a:pt x="51" y="63"/>
                      <a:pt x="86" y="97"/>
                    </a:cubicBezTo>
                    <a:cubicBezTo>
                      <a:pt x="227" y="238"/>
                      <a:pt x="368" y="334"/>
                      <a:pt x="431" y="334"/>
                    </a:cubicBezTo>
                    <a:cubicBezTo>
                      <a:pt x="441" y="334"/>
                      <a:pt x="450" y="331"/>
                      <a:pt x="456" y="325"/>
                    </a:cubicBezTo>
                    <a:cubicBezTo>
                      <a:pt x="496" y="285"/>
                      <a:pt x="410" y="149"/>
                      <a:pt x="274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806;p42">
                <a:extLst>
                  <a:ext uri="{FF2B5EF4-FFF2-40B4-BE49-F238E27FC236}">
                    <a16:creationId xmlns:a16="http://schemas.microsoft.com/office/drawing/2014/main" id="{A4EBF96E-2D1E-4494-A34B-C24C4F84A30D}"/>
                  </a:ext>
                </a:extLst>
              </p:cNvPr>
              <p:cNvSpPr/>
              <p:nvPr/>
            </p:nvSpPr>
            <p:spPr>
              <a:xfrm>
                <a:off x="-1076087" y="1972896"/>
                <a:ext cx="3371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22" extrusionOk="0">
                    <a:moveTo>
                      <a:pt x="66" y="1"/>
                    </a:moveTo>
                    <a:cubicBezTo>
                      <a:pt x="55" y="1"/>
                      <a:pt x="47" y="4"/>
                      <a:pt x="41" y="10"/>
                    </a:cubicBezTo>
                    <a:cubicBezTo>
                      <a:pt x="1" y="49"/>
                      <a:pt x="103" y="220"/>
                      <a:pt x="269" y="385"/>
                    </a:cubicBezTo>
                    <a:cubicBezTo>
                      <a:pt x="410" y="526"/>
                      <a:pt x="551" y="622"/>
                      <a:pt x="614" y="622"/>
                    </a:cubicBezTo>
                    <a:cubicBezTo>
                      <a:pt x="624" y="622"/>
                      <a:pt x="633" y="619"/>
                      <a:pt x="639" y="613"/>
                    </a:cubicBezTo>
                    <a:cubicBezTo>
                      <a:pt x="679" y="573"/>
                      <a:pt x="576" y="408"/>
                      <a:pt x="411" y="237"/>
                    </a:cubicBezTo>
                    <a:cubicBezTo>
                      <a:pt x="270" y="96"/>
                      <a:pt x="129" y="1"/>
                      <a:pt x="66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807;p42">
                <a:extLst>
                  <a:ext uri="{FF2B5EF4-FFF2-40B4-BE49-F238E27FC236}">
                    <a16:creationId xmlns:a16="http://schemas.microsoft.com/office/drawing/2014/main" id="{2B7A46DA-D590-47DA-8501-33B8CA732E62}"/>
                  </a:ext>
                </a:extLst>
              </p:cNvPr>
              <p:cNvSpPr/>
              <p:nvPr/>
            </p:nvSpPr>
            <p:spPr>
              <a:xfrm>
                <a:off x="-1122464" y="2017883"/>
                <a:ext cx="3371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16" extrusionOk="0">
                    <a:moveTo>
                      <a:pt x="66" y="0"/>
                    </a:moveTo>
                    <a:cubicBezTo>
                      <a:pt x="55" y="0"/>
                      <a:pt x="47" y="3"/>
                      <a:pt x="41" y="9"/>
                    </a:cubicBezTo>
                    <a:cubicBezTo>
                      <a:pt x="1" y="49"/>
                      <a:pt x="103" y="214"/>
                      <a:pt x="269" y="379"/>
                    </a:cubicBezTo>
                    <a:cubicBezTo>
                      <a:pt x="410" y="520"/>
                      <a:pt x="551" y="616"/>
                      <a:pt x="614" y="616"/>
                    </a:cubicBezTo>
                    <a:cubicBezTo>
                      <a:pt x="624" y="616"/>
                      <a:pt x="633" y="613"/>
                      <a:pt x="639" y="607"/>
                    </a:cubicBezTo>
                    <a:cubicBezTo>
                      <a:pt x="679" y="567"/>
                      <a:pt x="576" y="402"/>
                      <a:pt x="411" y="237"/>
                    </a:cubicBezTo>
                    <a:cubicBezTo>
                      <a:pt x="270" y="96"/>
                      <a:pt x="129" y="0"/>
                      <a:pt x="6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808;p42">
                <a:extLst>
                  <a:ext uri="{FF2B5EF4-FFF2-40B4-BE49-F238E27FC236}">
                    <a16:creationId xmlns:a16="http://schemas.microsoft.com/office/drawing/2014/main" id="{CBB01973-BB60-4A83-8296-DD6CB44C3F36}"/>
                  </a:ext>
                </a:extLst>
              </p:cNvPr>
              <p:cNvSpPr/>
              <p:nvPr/>
            </p:nvSpPr>
            <p:spPr>
              <a:xfrm>
                <a:off x="-1122464" y="1972896"/>
                <a:ext cx="3371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22" extrusionOk="0">
                    <a:moveTo>
                      <a:pt x="614" y="1"/>
                    </a:moveTo>
                    <a:cubicBezTo>
                      <a:pt x="551" y="1"/>
                      <a:pt x="410" y="96"/>
                      <a:pt x="269" y="237"/>
                    </a:cubicBezTo>
                    <a:cubicBezTo>
                      <a:pt x="103" y="408"/>
                      <a:pt x="1" y="573"/>
                      <a:pt x="41" y="613"/>
                    </a:cubicBezTo>
                    <a:cubicBezTo>
                      <a:pt x="47" y="619"/>
                      <a:pt x="55" y="622"/>
                      <a:pt x="66" y="622"/>
                    </a:cubicBezTo>
                    <a:cubicBezTo>
                      <a:pt x="129" y="622"/>
                      <a:pt x="270" y="526"/>
                      <a:pt x="411" y="385"/>
                    </a:cubicBezTo>
                    <a:cubicBezTo>
                      <a:pt x="576" y="215"/>
                      <a:pt x="679" y="49"/>
                      <a:pt x="639" y="10"/>
                    </a:cubicBezTo>
                    <a:cubicBezTo>
                      <a:pt x="633" y="4"/>
                      <a:pt x="624" y="1"/>
                      <a:pt x="614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809;p42">
                <a:extLst>
                  <a:ext uri="{FF2B5EF4-FFF2-40B4-BE49-F238E27FC236}">
                    <a16:creationId xmlns:a16="http://schemas.microsoft.com/office/drawing/2014/main" id="{6CD8DF7A-B04C-462D-BAA8-77A9A5173335}"/>
                  </a:ext>
                </a:extLst>
              </p:cNvPr>
              <p:cNvSpPr/>
              <p:nvPr/>
            </p:nvSpPr>
            <p:spPr>
              <a:xfrm>
                <a:off x="-1122464" y="2064806"/>
                <a:ext cx="3371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22" extrusionOk="0">
                    <a:moveTo>
                      <a:pt x="614" y="1"/>
                    </a:moveTo>
                    <a:cubicBezTo>
                      <a:pt x="551" y="1"/>
                      <a:pt x="410" y="96"/>
                      <a:pt x="269" y="237"/>
                    </a:cubicBezTo>
                    <a:cubicBezTo>
                      <a:pt x="103" y="402"/>
                      <a:pt x="1" y="573"/>
                      <a:pt x="41" y="613"/>
                    </a:cubicBezTo>
                    <a:cubicBezTo>
                      <a:pt x="47" y="619"/>
                      <a:pt x="55" y="622"/>
                      <a:pt x="66" y="622"/>
                    </a:cubicBezTo>
                    <a:cubicBezTo>
                      <a:pt x="129" y="622"/>
                      <a:pt x="270" y="526"/>
                      <a:pt x="411" y="385"/>
                    </a:cubicBezTo>
                    <a:cubicBezTo>
                      <a:pt x="576" y="220"/>
                      <a:pt x="679" y="49"/>
                      <a:pt x="639" y="9"/>
                    </a:cubicBezTo>
                    <a:cubicBezTo>
                      <a:pt x="633" y="4"/>
                      <a:pt x="624" y="1"/>
                      <a:pt x="614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810;p42">
                <a:extLst>
                  <a:ext uri="{FF2B5EF4-FFF2-40B4-BE49-F238E27FC236}">
                    <a16:creationId xmlns:a16="http://schemas.microsoft.com/office/drawing/2014/main" id="{ADB1718E-0DEB-45CD-87F6-7CF14CFDD809}"/>
                  </a:ext>
                </a:extLst>
              </p:cNvPr>
              <p:cNvSpPr/>
              <p:nvPr/>
            </p:nvSpPr>
            <p:spPr>
              <a:xfrm>
                <a:off x="-1027425" y="2064806"/>
                <a:ext cx="33964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622" extrusionOk="0">
                    <a:moveTo>
                      <a:pt x="619" y="1"/>
                    </a:moveTo>
                    <a:cubicBezTo>
                      <a:pt x="554" y="1"/>
                      <a:pt x="409" y="96"/>
                      <a:pt x="268" y="237"/>
                    </a:cubicBezTo>
                    <a:cubicBezTo>
                      <a:pt x="103" y="402"/>
                      <a:pt x="0" y="573"/>
                      <a:pt x="40" y="613"/>
                    </a:cubicBezTo>
                    <a:cubicBezTo>
                      <a:pt x="46" y="619"/>
                      <a:pt x="55" y="622"/>
                      <a:pt x="65" y="622"/>
                    </a:cubicBezTo>
                    <a:cubicBezTo>
                      <a:pt x="129" y="622"/>
                      <a:pt x="270" y="526"/>
                      <a:pt x="416" y="385"/>
                    </a:cubicBezTo>
                    <a:cubicBezTo>
                      <a:pt x="581" y="220"/>
                      <a:pt x="684" y="49"/>
                      <a:pt x="644" y="9"/>
                    </a:cubicBezTo>
                    <a:cubicBezTo>
                      <a:pt x="638" y="4"/>
                      <a:pt x="630" y="1"/>
                      <a:pt x="619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811;p42">
                <a:extLst>
                  <a:ext uri="{FF2B5EF4-FFF2-40B4-BE49-F238E27FC236}">
                    <a16:creationId xmlns:a16="http://schemas.microsoft.com/office/drawing/2014/main" id="{300E68B0-273C-46B5-BD79-5F7626EF3C31}"/>
                  </a:ext>
                </a:extLst>
              </p:cNvPr>
              <p:cNvSpPr/>
              <p:nvPr/>
            </p:nvSpPr>
            <p:spPr>
              <a:xfrm>
                <a:off x="-1027425" y="2017883"/>
                <a:ext cx="33964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84" h="616" extrusionOk="0">
                    <a:moveTo>
                      <a:pt x="65" y="0"/>
                    </a:moveTo>
                    <a:cubicBezTo>
                      <a:pt x="55" y="0"/>
                      <a:pt x="46" y="3"/>
                      <a:pt x="40" y="9"/>
                    </a:cubicBezTo>
                    <a:cubicBezTo>
                      <a:pt x="0" y="49"/>
                      <a:pt x="103" y="214"/>
                      <a:pt x="268" y="379"/>
                    </a:cubicBezTo>
                    <a:cubicBezTo>
                      <a:pt x="409" y="520"/>
                      <a:pt x="554" y="616"/>
                      <a:pt x="619" y="616"/>
                    </a:cubicBezTo>
                    <a:cubicBezTo>
                      <a:pt x="630" y="616"/>
                      <a:pt x="638" y="613"/>
                      <a:pt x="644" y="607"/>
                    </a:cubicBezTo>
                    <a:cubicBezTo>
                      <a:pt x="684" y="567"/>
                      <a:pt x="581" y="402"/>
                      <a:pt x="416" y="237"/>
                    </a:cubicBezTo>
                    <a:cubicBezTo>
                      <a:pt x="270" y="96"/>
                      <a:pt x="129" y="0"/>
                      <a:pt x="65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812;p42">
                <a:extLst>
                  <a:ext uri="{FF2B5EF4-FFF2-40B4-BE49-F238E27FC236}">
                    <a16:creationId xmlns:a16="http://schemas.microsoft.com/office/drawing/2014/main" id="{89D9E9B0-B0A2-4470-9B88-A9DBD1F335E1}"/>
                  </a:ext>
                </a:extLst>
              </p:cNvPr>
              <p:cNvSpPr/>
              <p:nvPr/>
            </p:nvSpPr>
            <p:spPr>
              <a:xfrm>
                <a:off x="-1027425" y="1972896"/>
                <a:ext cx="33964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622" extrusionOk="0">
                    <a:moveTo>
                      <a:pt x="619" y="1"/>
                    </a:moveTo>
                    <a:cubicBezTo>
                      <a:pt x="554" y="1"/>
                      <a:pt x="409" y="96"/>
                      <a:pt x="268" y="237"/>
                    </a:cubicBezTo>
                    <a:cubicBezTo>
                      <a:pt x="103" y="408"/>
                      <a:pt x="0" y="573"/>
                      <a:pt x="40" y="613"/>
                    </a:cubicBezTo>
                    <a:cubicBezTo>
                      <a:pt x="46" y="619"/>
                      <a:pt x="55" y="622"/>
                      <a:pt x="65" y="622"/>
                    </a:cubicBezTo>
                    <a:cubicBezTo>
                      <a:pt x="129" y="622"/>
                      <a:pt x="270" y="526"/>
                      <a:pt x="416" y="385"/>
                    </a:cubicBezTo>
                    <a:cubicBezTo>
                      <a:pt x="581" y="215"/>
                      <a:pt x="684" y="49"/>
                      <a:pt x="644" y="10"/>
                    </a:cubicBezTo>
                    <a:cubicBezTo>
                      <a:pt x="638" y="4"/>
                      <a:pt x="630" y="1"/>
                      <a:pt x="619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813;p42">
                <a:extLst>
                  <a:ext uri="{FF2B5EF4-FFF2-40B4-BE49-F238E27FC236}">
                    <a16:creationId xmlns:a16="http://schemas.microsoft.com/office/drawing/2014/main" id="{E35C4848-CA80-4861-8AF0-D748016EB745}"/>
                  </a:ext>
                </a:extLst>
              </p:cNvPr>
              <p:cNvSpPr/>
              <p:nvPr/>
            </p:nvSpPr>
            <p:spPr>
              <a:xfrm>
                <a:off x="-1110547" y="2156717"/>
                <a:ext cx="21252" cy="13208"/>
              </a:xfrm>
              <a:custGeom>
                <a:avLst/>
                <a:gdLst/>
                <a:ahLst/>
                <a:cxnLst/>
                <a:rect l="l" t="t" r="r" b="b"/>
                <a:pathLst>
                  <a:path w="428" h="266" extrusionOk="0">
                    <a:moveTo>
                      <a:pt x="374" y="1"/>
                    </a:moveTo>
                    <a:cubicBezTo>
                      <a:pt x="311" y="1"/>
                      <a:pt x="170" y="97"/>
                      <a:pt x="29" y="243"/>
                    </a:cubicBezTo>
                    <a:cubicBezTo>
                      <a:pt x="17" y="249"/>
                      <a:pt x="11" y="260"/>
                      <a:pt x="0" y="266"/>
                    </a:cubicBezTo>
                    <a:lnTo>
                      <a:pt x="279" y="266"/>
                    </a:lnTo>
                    <a:cubicBezTo>
                      <a:pt x="376" y="146"/>
                      <a:pt x="427" y="44"/>
                      <a:pt x="399" y="9"/>
                    </a:cubicBezTo>
                    <a:cubicBezTo>
                      <a:pt x="393" y="4"/>
                      <a:pt x="384" y="1"/>
                      <a:pt x="374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814;p42">
                <a:extLst>
                  <a:ext uri="{FF2B5EF4-FFF2-40B4-BE49-F238E27FC236}">
                    <a16:creationId xmlns:a16="http://schemas.microsoft.com/office/drawing/2014/main" id="{40850E1F-BA89-42FF-9ABD-A1691594CCAF}"/>
                  </a:ext>
                </a:extLst>
              </p:cNvPr>
              <p:cNvSpPr/>
              <p:nvPr/>
            </p:nvSpPr>
            <p:spPr>
              <a:xfrm>
                <a:off x="-1027425" y="2109793"/>
                <a:ext cx="33964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84" h="616" extrusionOk="0">
                    <a:moveTo>
                      <a:pt x="65" y="0"/>
                    </a:moveTo>
                    <a:cubicBezTo>
                      <a:pt x="55" y="0"/>
                      <a:pt x="46" y="3"/>
                      <a:pt x="40" y="9"/>
                    </a:cubicBezTo>
                    <a:cubicBezTo>
                      <a:pt x="0" y="49"/>
                      <a:pt x="103" y="214"/>
                      <a:pt x="268" y="379"/>
                    </a:cubicBezTo>
                    <a:cubicBezTo>
                      <a:pt x="409" y="520"/>
                      <a:pt x="554" y="616"/>
                      <a:pt x="619" y="616"/>
                    </a:cubicBezTo>
                    <a:cubicBezTo>
                      <a:pt x="630" y="616"/>
                      <a:pt x="638" y="613"/>
                      <a:pt x="644" y="607"/>
                    </a:cubicBezTo>
                    <a:cubicBezTo>
                      <a:pt x="684" y="567"/>
                      <a:pt x="581" y="402"/>
                      <a:pt x="416" y="237"/>
                    </a:cubicBezTo>
                    <a:cubicBezTo>
                      <a:pt x="270" y="96"/>
                      <a:pt x="129" y="0"/>
                      <a:pt x="65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815;p42">
                <a:extLst>
                  <a:ext uri="{FF2B5EF4-FFF2-40B4-BE49-F238E27FC236}">
                    <a16:creationId xmlns:a16="http://schemas.microsoft.com/office/drawing/2014/main" id="{6E5D593C-E35D-42AF-A7E8-1787B87307A3}"/>
                  </a:ext>
                </a:extLst>
              </p:cNvPr>
              <p:cNvSpPr/>
              <p:nvPr/>
            </p:nvSpPr>
            <p:spPr>
              <a:xfrm>
                <a:off x="-1040434" y="2053932"/>
                <a:ext cx="14748" cy="1266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5" extrusionOk="0">
                    <a:moveTo>
                      <a:pt x="171" y="1"/>
                    </a:moveTo>
                    <a:cubicBezTo>
                      <a:pt x="57" y="1"/>
                      <a:pt x="0" y="137"/>
                      <a:pt x="80" y="217"/>
                    </a:cubicBezTo>
                    <a:cubicBezTo>
                      <a:pt x="106" y="243"/>
                      <a:pt x="137" y="254"/>
                      <a:pt x="168" y="254"/>
                    </a:cubicBezTo>
                    <a:cubicBezTo>
                      <a:pt x="234" y="254"/>
                      <a:pt x="297" y="203"/>
                      <a:pt x="297" y="126"/>
                    </a:cubicBezTo>
                    <a:cubicBezTo>
                      <a:pt x="297" y="58"/>
                      <a:pt x="240" y="1"/>
                      <a:pt x="171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816;p42">
                <a:extLst>
                  <a:ext uri="{FF2B5EF4-FFF2-40B4-BE49-F238E27FC236}">
                    <a16:creationId xmlns:a16="http://schemas.microsoft.com/office/drawing/2014/main" id="{47DDC4D3-A770-4846-B74A-DC1F7B38F479}"/>
                  </a:ext>
                </a:extLst>
              </p:cNvPr>
              <p:cNvSpPr/>
              <p:nvPr/>
            </p:nvSpPr>
            <p:spPr>
              <a:xfrm>
                <a:off x="-1040434" y="2152894"/>
                <a:ext cx="14748" cy="1266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5" extrusionOk="0">
                    <a:moveTo>
                      <a:pt x="171" y="1"/>
                    </a:moveTo>
                    <a:cubicBezTo>
                      <a:pt x="57" y="1"/>
                      <a:pt x="0" y="138"/>
                      <a:pt x="80" y="217"/>
                    </a:cubicBezTo>
                    <a:cubicBezTo>
                      <a:pt x="106" y="243"/>
                      <a:pt x="137" y="255"/>
                      <a:pt x="168" y="255"/>
                    </a:cubicBezTo>
                    <a:cubicBezTo>
                      <a:pt x="234" y="255"/>
                      <a:pt x="297" y="203"/>
                      <a:pt x="297" y="126"/>
                    </a:cubicBezTo>
                    <a:cubicBezTo>
                      <a:pt x="297" y="58"/>
                      <a:pt x="240" y="1"/>
                      <a:pt x="171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817;p42">
                <a:extLst>
                  <a:ext uri="{FF2B5EF4-FFF2-40B4-BE49-F238E27FC236}">
                    <a16:creationId xmlns:a16="http://schemas.microsoft.com/office/drawing/2014/main" id="{BC6957A7-3BC3-4411-8279-A47B8DB129E4}"/>
                  </a:ext>
                </a:extLst>
              </p:cNvPr>
              <p:cNvSpPr/>
              <p:nvPr/>
            </p:nvSpPr>
            <p:spPr>
              <a:xfrm>
                <a:off x="-1076087" y="2064806"/>
                <a:ext cx="3371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22" extrusionOk="0">
                    <a:moveTo>
                      <a:pt x="66" y="1"/>
                    </a:moveTo>
                    <a:cubicBezTo>
                      <a:pt x="55" y="1"/>
                      <a:pt x="47" y="4"/>
                      <a:pt x="41" y="9"/>
                    </a:cubicBezTo>
                    <a:cubicBezTo>
                      <a:pt x="1" y="49"/>
                      <a:pt x="103" y="220"/>
                      <a:pt x="269" y="385"/>
                    </a:cubicBezTo>
                    <a:cubicBezTo>
                      <a:pt x="410" y="526"/>
                      <a:pt x="551" y="622"/>
                      <a:pt x="614" y="622"/>
                    </a:cubicBezTo>
                    <a:cubicBezTo>
                      <a:pt x="624" y="622"/>
                      <a:pt x="633" y="619"/>
                      <a:pt x="639" y="613"/>
                    </a:cubicBezTo>
                    <a:cubicBezTo>
                      <a:pt x="679" y="573"/>
                      <a:pt x="576" y="408"/>
                      <a:pt x="411" y="237"/>
                    </a:cubicBezTo>
                    <a:cubicBezTo>
                      <a:pt x="270" y="96"/>
                      <a:pt x="129" y="1"/>
                      <a:pt x="66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818;p42">
                <a:extLst>
                  <a:ext uri="{FF2B5EF4-FFF2-40B4-BE49-F238E27FC236}">
                    <a16:creationId xmlns:a16="http://schemas.microsoft.com/office/drawing/2014/main" id="{8E0F7C7C-3E42-43FC-95D5-5DDE0D4DE13C}"/>
                  </a:ext>
                </a:extLst>
              </p:cNvPr>
              <p:cNvSpPr/>
              <p:nvPr/>
            </p:nvSpPr>
            <p:spPr>
              <a:xfrm>
                <a:off x="-1076087" y="2109793"/>
                <a:ext cx="3371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16" extrusionOk="0">
                    <a:moveTo>
                      <a:pt x="614" y="0"/>
                    </a:moveTo>
                    <a:cubicBezTo>
                      <a:pt x="551" y="0"/>
                      <a:pt x="410" y="96"/>
                      <a:pt x="269" y="237"/>
                    </a:cubicBezTo>
                    <a:cubicBezTo>
                      <a:pt x="103" y="402"/>
                      <a:pt x="1" y="567"/>
                      <a:pt x="41" y="607"/>
                    </a:cubicBezTo>
                    <a:cubicBezTo>
                      <a:pt x="47" y="613"/>
                      <a:pt x="55" y="616"/>
                      <a:pt x="66" y="616"/>
                    </a:cubicBezTo>
                    <a:cubicBezTo>
                      <a:pt x="129" y="616"/>
                      <a:pt x="270" y="520"/>
                      <a:pt x="411" y="379"/>
                    </a:cubicBezTo>
                    <a:cubicBezTo>
                      <a:pt x="576" y="214"/>
                      <a:pt x="679" y="49"/>
                      <a:pt x="639" y="9"/>
                    </a:cubicBezTo>
                    <a:cubicBezTo>
                      <a:pt x="633" y="3"/>
                      <a:pt x="624" y="0"/>
                      <a:pt x="614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819;p42">
                <a:extLst>
                  <a:ext uri="{FF2B5EF4-FFF2-40B4-BE49-F238E27FC236}">
                    <a16:creationId xmlns:a16="http://schemas.microsoft.com/office/drawing/2014/main" id="{2ECDB594-BA84-4A74-810D-E67E85AEBC81}"/>
                  </a:ext>
                </a:extLst>
              </p:cNvPr>
              <p:cNvSpPr/>
              <p:nvPr/>
            </p:nvSpPr>
            <p:spPr>
              <a:xfrm>
                <a:off x="-1040434" y="1954971"/>
                <a:ext cx="14748" cy="1266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5" extrusionOk="0">
                    <a:moveTo>
                      <a:pt x="171" y="0"/>
                    </a:moveTo>
                    <a:cubicBezTo>
                      <a:pt x="57" y="0"/>
                      <a:pt x="0" y="137"/>
                      <a:pt x="80" y="217"/>
                    </a:cubicBezTo>
                    <a:cubicBezTo>
                      <a:pt x="106" y="243"/>
                      <a:pt x="138" y="254"/>
                      <a:pt x="169" y="254"/>
                    </a:cubicBezTo>
                    <a:cubicBezTo>
                      <a:pt x="234" y="254"/>
                      <a:pt x="297" y="204"/>
                      <a:pt x="297" y="131"/>
                    </a:cubicBezTo>
                    <a:cubicBezTo>
                      <a:pt x="297" y="57"/>
                      <a:pt x="240" y="0"/>
                      <a:pt x="171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820;p42">
                <a:extLst>
                  <a:ext uri="{FF2B5EF4-FFF2-40B4-BE49-F238E27FC236}">
                    <a16:creationId xmlns:a16="http://schemas.microsoft.com/office/drawing/2014/main" id="{659B82DA-54C4-47AF-BA45-77EC94217A0D}"/>
                  </a:ext>
                </a:extLst>
              </p:cNvPr>
              <p:cNvSpPr/>
              <p:nvPr/>
            </p:nvSpPr>
            <p:spPr>
              <a:xfrm>
                <a:off x="-790422" y="2064806"/>
                <a:ext cx="3366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22" extrusionOk="0">
                    <a:moveTo>
                      <a:pt x="65" y="1"/>
                    </a:moveTo>
                    <a:cubicBezTo>
                      <a:pt x="54" y="1"/>
                      <a:pt x="46" y="4"/>
                      <a:pt x="40" y="9"/>
                    </a:cubicBezTo>
                    <a:cubicBezTo>
                      <a:pt x="0" y="49"/>
                      <a:pt x="103" y="220"/>
                      <a:pt x="268" y="385"/>
                    </a:cubicBezTo>
                    <a:cubicBezTo>
                      <a:pt x="409" y="526"/>
                      <a:pt x="550" y="622"/>
                      <a:pt x="613" y="622"/>
                    </a:cubicBezTo>
                    <a:cubicBezTo>
                      <a:pt x="624" y="622"/>
                      <a:pt x="632" y="619"/>
                      <a:pt x="638" y="613"/>
                    </a:cubicBezTo>
                    <a:cubicBezTo>
                      <a:pt x="678" y="573"/>
                      <a:pt x="575" y="408"/>
                      <a:pt x="410" y="237"/>
                    </a:cubicBezTo>
                    <a:cubicBezTo>
                      <a:pt x="269" y="96"/>
                      <a:pt x="128" y="1"/>
                      <a:pt x="65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821;p42">
                <a:extLst>
                  <a:ext uri="{FF2B5EF4-FFF2-40B4-BE49-F238E27FC236}">
                    <a16:creationId xmlns:a16="http://schemas.microsoft.com/office/drawing/2014/main" id="{0EA44E57-791A-44C4-9E28-0419D86A507B}"/>
                  </a:ext>
                </a:extLst>
              </p:cNvPr>
              <p:cNvSpPr/>
              <p:nvPr/>
            </p:nvSpPr>
            <p:spPr>
              <a:xfrm>
                <a:off x="-1122464" y="2109793"/>
                <a:ext cx="3371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16" extrusionOk="0">
                    <a:moveTo>
                      <a:pt x="66" y="0"/>
                    </a:moveTo>
                    <a:cubicBezTo>
                      <a:pt x="55" y="0"/>
                      <a:pt x="47" y="3"/>
                      <a:pt x="41" y="9"/>
                    </a:cubicBezTo>
                    <a:cubicBezTo>
                      <a:pt x="1" y="49"/>
                      <a:pt x="103" y="214"/>
                      <a:pt x="269" y="379"/>
                    </a:cubicBezTo>
                    <a:cubicBezTo>
                      <a:pt x="410" y="520"/>
                      <a:pt x="551" y="616"/>
                      <a:pt x="614" y="616"/>
                    </a:cubicBezTo>
                    <a:cubicBezTo>
                      <a:pt x="624" y="616"/>
                      <a:pt x="633" y="613"/>
                      <a:pt x="639" y="607"/>
                    </a:cubicBezTo>
                    <a:cubicBezTo>
                      <a:pt x="679" y="567"/>
                      <a:pt x="576" y="402"/>
                      <a:pt x="411" y="237"/>
                    </a:cubicBezTo>
                    <a:cubicBezTo>
                      <a:pt x="270" y="96"/>
                      <a:pt x="129" y="0"/>
                      <a:pt x="6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822;p42">
                <a:extLst>
                  <a:ext uri="{FF2B5EF4-FFF2-40B4-BE49-F238E27FC236}">
                    <a16:creationId xmlns:a16="http://schemas.microsoft.com/office/drawing/2014/main" id="{298FFEF6-B5C1-488A-8C27-A99D18DA999F}"/>
                  </a:ext>
                </a:extLst>
              </p:cNvPr>
              <p:cNvSpPr/>
              <p:nvPr/>
            </p:nvSpPr>
            <p:spPr>
              <a:xfrm>
                <a:off x="-536785" y="2156816"/>
                <a:ext cx="18720" cy="1057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13" extrusionOk="0">
                    <a:moveTo>
                      <a:pt x="325" y="0"/>
                    </a:moveTo>
                    <a:cubicBezTo>
                      <a:pt x="266" y="0"/>
                      <a:pt x="137" y="85"/>
                      <a:pt x="1" y="212"/>
                    </a:cubicBezTo>
                    <a:lnTo>
                      <a:pt x="268" y="212"/>
                    </a:lnTo>
                    <a:cubicBezTo>
                      <a:pt x="337" y="116"/>
                      <a:pt x="376" y="36"/>
                      <a:pt x="348" y="7"/>
                    </a:cubicBezTo>
                    <a:cubicBezTo>
                      <a:pt x="342" y="3"/>
                      <a:pt x="335" y="0"/>
                      <a:pt x="325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823;p42">
                <a:extLst>
                  <a:ext uri="{FF2B5EF4-FFF2-40B4-BE49-F238E27FC236}">
                    <a16:creationId xmlns:a16="http://schemas.microsoft.com/office/drawing/2014/main" id="{A36CF783-CC53-4AD8-AFEF-24CE3611A4BE}"/>
                  </a:ext>
                </a:extLst>
              </p:cNvPr>
              <p:cNvSpPr/>
              <p:nvPr/>
            </p:nvSpPr>
            <p:spPr>
              <a:xfrm>
                <a:off x="-504261" y="2156816"/>
                <a:ext cx="18422" cy="10577"/>
              </a:xfrm>
              <a:custGeom>
                <a:avLst/>
                <a:gdLst/>
                <a:ahLst/>
                <a:cxnLst/>
                <a:rect l="l" t="t" r="r" b="b"/>
                <a:pathLst>
                  <a:path w="371" h="213" extrusionOk="0">
                    <a:moveTo>
                      <a:pt x="50" y="0"/>
                    </a:moveTo>
                    <a:cubicBezTo>
                      <a:pt x="41" y="0"/>
                      <a:pt x="34" y="3"/>
                      <a:pt x="29" y="7"/>
                    </a:cubicBezTo>
                    <a:cubicBezTo>
                      <a:pt x="1" y="36"/>
                      <a:pt x="35" y="116"/>
                      <a:pt x="109" y="212"/>
                    </a:cubicBezTo>
                    <a:lnTo>
                      <a:pt x="371" y="212"/>
                    </a:lnTo>
                    <a:cubicBezTo>
                      <a:pt x="239" y="85"/>
                      <a:pt x="107" y="0"/>
                      <a:pt x="50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824;p42">
                <a:extLst>
                  <a:ext uri="{FF2B5EF4-FFF2-40B4-BE49-F238E27FC236}">
                    <a16:creationId xmlns:a16="http://schemas.microsoft.com/office/drawing/2014/main" id="{C38E3618-7A8A-41FA-A9F0-B132A312456D}"/>
                  </a:ext>
                </a:extLst>
              </p:cNvPr>
              <p:cNvSpPr/>
              <p:nvPr/>
            </p:nvSpPr>
            <p:spPr>
              <a:xfrm>
                <a:off x="-1076087" y="2156717"/>
                <a:ext cx="21550" cy="13208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66" extrusionOk="0">
                    <a:moveTo>
                      <a:pt x="66" y="1"/>
                    </a:moveTo>
                    <a:cubicBezTo>
                      <a:pt x="55" y="1"/>
                      <a:pt x="47" y="4"/>
                      <a:pt x="41" y="9"/>
                    </a:cubicBezTo>
                    <a:cubicBezTo>
                      <a:pt x="1" y="49"/>
                      <a:pt x="58" y="146"/>
                      <a:pt x="160" y="266"/>
                    </a:cubicBezTo>
                    <a:lnTo>
                      <a:pt x="434" y="266"/>
                    </a:lnTo>
                    <a:lnTo>
                      <a:pt x="411" y="243"/>
                    </a:lnTo>
                    <a:cubicBezTo>
                      <a:pt x="270" y="97"/>
                      <a:pt x="129" y="1"/>
                      <a:pt x="66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825;p42">
                <a:extLst>
                  <a:ext uri="{FF2B5EF4-FFF2-40B4-BE49-F238E27FC236}">
                    <a16:creationId xmlns:a16="http://schemas.microsoft.com/office/drawing/2014/main" id="{938392ED-261B-4B9F-8F97-22539D126B94}"/>
                  </a:ext>
                </a:extLst>
              </p:cNvPr>
              <p:cNvSpPr/>
              <p:nvPr/>
            </p:nvSpPr>
            <p:spPr>
              <a:xfrm>
                <a:off x="-599300" y="2156816"/>
                <a:ext cx="18720" cy="1112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24" extrusionOk="0">
                    <a:moveTo>
                      <a:pt x="47" y="0"/>
                    </a:moveTo>
                    <a:cubicBezTo>
                      <a:pt x="37" y="0"/>
                      <a:pt x="29" y="3"/>
                      <a:pt x="24" y="7"/>
                    </a:cubicBezTo>
                    <a:cubicBezTo>
                      <a:pt x="1" y="36"/>
                      <a:pt x="35" y="121"/>
                      <a:pt x="109" y="224"/>
                    </a:cubicBezTo>
                    <a:lnTo>
                      <a:pt x="377" y="224"/>
                    </a:lnTo>
                    <a:cubicBezTo>
                      <a:pt x="240" y="87"/>
                      <a:pt x="107" y="0"/>
                      <a:pt x="47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826;p42">
                <a:extLst>
                  <a:ext uri="{FF2B5EF4-FFF2-40B4-BE49-F238E27FC236}">
                    <a16:creationId xmlns:a16="http://schemas.microsoft.com/office/drawing/2014/main" id="{0B95B288-9D4A-4ABC-B64D-1578D9455551}"/>
                  </a:ext>
                </a:extLst>
              </p:cNvPr>
              <p:cNvSpPr/>
              <p:nvPr/>
            </p:nvSpPr>
            <p:spPr>
              <a:xfrm>
                <a:off x="-441199" y="2156767"/>
                <a:ext cx="18174" cy="10328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08" extrusionOk="0">
                    <a:moveTo>
                      <a:pt x="318" y="1"/>
                    </a:moveTo>
                    <a:cubicBezTo>
                      <a:pt x="258" y="1"/>
                      <a:pt x="132" y="82"/>
                      <a:pt x="1" y="208"/>
                    </a:cubicBezTo>
                    <a:lnTo>
                      <a:pt x="263" y="208"/>
                    </a:lnTo>
                    <a:cubicBezTo>
                      <a:pt x="337" y="111"/>
                      <a:pt x="365" y="37"/>
                      <a:pt x="342" y="8"/>
                    </a:cubicBezTo>
                    <a:cubicBezTo>
                      <a:pt x="336" y="3"/>
                      <a:pt x="328" y="1"/>
                      <a:pt x="318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827;p42">
                <a:extLst>
                  <a:ext uri="{FF2B5EF4-FFF2-40B4-BE49-F238E27FC236}">
                    <a16:creationId xmlns:a16="http://schemas.microsoft.com/office/drawing/2014/main" id="{2D26FE83-A69D-4FBD-9069-C0BB252FEEC0}"/>
                  </a:ext>
                </a:extLst>
              </p:cNvPr>
              <p:cNvSpPr/>
              <p:nvPr/>
            </p:nvSpPr>
            <p:spPr>
              <a:xfrm>
                <a:off x="-408973" y="2156767"/>
                <a:ext cx="17876" cy="1003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202" extrusionOk="0">
                    <a:moveTo>
                      <a:pt x="54" y="1"/>
                    </a:moveTo>
                    <a:cubicBezTo>
                      <a:pt x="43" y="1"/>
                      <a:pt x="35" y="3"/>
                      <a:pt x="29" y="8"/>
                    </a:cubicBezTo>
                    <a:cubicBezTo>
                      <a:pt x="1" y="37"/>
                      <a:pt x="35" y="111"/>
                      <a:pt x="98" y="202"/>
                    </a:cubicBezTo>
                    <a:lnTo>
                      <a:pt x="360" y="202"/>
                    </a:lnTo>
                    <a:cubicBezTo>
                      <a:pt x="234" y="81"/>
                      <a:pt x="112" y="1"/>
                      <a:pt x="54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828;p42">
                <a:extLst>
                  <a:ext uri="{FF2B5EF4-FFF2-40B4-BE49-F238E27FC236}">
                    <a16:creationId xmlns:a16="http://schemas.microsoft.com/office/drawing/2014/main" id="{922E0AF6-6EE7-4447-9E0C-F0D8FE8FC120}"/>
                  </a:ext>
                </a:extLst>
              </p:cNvPr>
              <p:cNvSpPr/>
              <p:nvPr/>
            </p:nvSpPr>
            <p:spPr>
              <a:xfrm>
                <a:off x="-278877" y="2152894"/>
                <a:ext cx="10527" cy="12513"/>
              </a:xfrm>
              <a:custGeom>
                <a:avLst/>
                <a:gdLst/>
                <a:ahLst/>
                <a:cxnLst/>
                <a:rect l="l" t="t" r="r" b="b"/>
                <a:pathLst>
                  <a:path w="212" h="252" extrusionOk="0">
                    <a:moveTo>
                      <a:pt x="171" y="1"/>
                    </a:moveTo>
                    <a:cubicBezTo>
                      <a:pt x="1" y="1"/>
                      <a:pt x="1" y="252"/>
                      <a:pt x="171" y="252"/>
                    </a:cubicBezTo>
                    <a:cubicBezTo>
                      <a:pt x="183" y="252"/>
                      <a:pt x="200" y="252"/>
                      <a:pt x="211" y="246"/>
                    </a:cubicBezTo>
                    <a:lnTo>
                      <a:pt x="211" y="7"/>
                    </a:lnTo>
                    <a:cubicBezTo>
                      <a:pt x="200" y="1"/>
                      <a:pt x="183" y="1"/>
                      <a:pt x="171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829;p42">
                <a:extLst>
                  <a:ext uri="{FF2B5EF4-FFF2-40B4-BE49-F238E27FC236}">
                    <a16:creationId xmlns:a16="http://schemas.microsoft.com/office/drawing/2014/main" id="{D5C3D7C0-0373-4A24-92C1-57C002BEAC3B}"/>
                  </a:ext>
                </a:extLst>
              </p:cNvPr>
              <p:cNvSpPr/>
              <p:nvPr/>
            </p:nvSpPr>
            <p:spPr>
              <a:xfrm>
                <a:off x="-313635" y="2156767"/>
                <a:ext cx="17578" cy="9782"/>
              </a:xfrm>
              <a:custGeom>
                <a:avLst/>
                <a:gdLst/>
                <a:ahLst/>
                <a:cxnLst/>
                <a:rect l="l" t="t" r="r" b="b"/>
                <a:pathLst>
                  <a:path w="354" h="197" extrusionOk="0">
                    <a:moveTo>
                      <a:pt x="48" y="0"/>
                    </a:moveTo>
                    <a:cubicBezTo>
                      <a:pt x="38" y="0"/>
                      <a:pt x="29" y="3"/>
                      <a:pt x="23" y="8"/>
                    </a:cubicBezTo>
                    <a:cubicBezTo>
                      <a:pt x="0" y="37"/>
                      <a:pt x="29" y="105"/>
                      <a:pt x="97" y="196"/>
                    </a:cubicBezTo>
                    <a:lnTo>
                      <a:pt x="353" y="196"/>
                    </a:lnTo>
                    <a:cubicBezTo>
                      <a:pt x="223" y="76"/>
                      <a:pt x="106" y="0"/>
                      <a:pt x="48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830;p42">
                <a:extLst>
                  <a:ext uri="{FF2B5EF4-FFF2-40B4-BE49-F238E27FC236}">
                    <a16:creationId xmlns:a16="http://schemas.microsoft.com/office/drawing/2014/main" id="{027464E3-CB32-4651-8DD8-3BCA64675563}"/>
                  </a:ext>
                </a:extLst>
              </p:cNvPr>
              <p:cNvSpPr/>
              <p:nvPr/>
            </p:nvSpPr>
            <p:spPr>
              <a:xfrm>
                <a:off x="-345315" y="2156767"/>
                <a:ext cx="17578" cy="9782"/>
              </a:xfrm>
              <a:custGeom>
                <a:avLst/>
                <a:gdLst/>
                <a:ahLst/>
                <a:cxnLst/>
                <a:rect l="l" t="t" r="r" b="b"/>
                <a:pathLst>
                  <a:path w="354" h="197" extrusionOk="0">
                    <a:moveTo>
                      <a:pt x="303" y="1"/>
                    </a:moveTo>
                    <a:cubicBezTo>
                      <a:pt x="248" y="1"/>
                      <a:pt x="126" y="80"/>
                      <a:pt x="0" y="196"/>
                    </a:cubicBezTo>
                    <a:lnTo>
                      <a:pt x="257" y="196"/>
                    </a:lnTo>
                    <a:cubicBezTo>
                      <a:pt x="319" y="111"/>
                      <a:pt x="353" y="37"/>
                      <a:pt x="325" y="8"/>
                    </a:cubicBezTo>
                    <a:cubicBezTo>
                      <a:pt x="320" y="3"/>
                      <a:pt x="312" y="1"/>
                      <a:pt x="303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831;p42">
                <a:extLst>
                  <a:ext uri="{FF2B5EF4-FFF2-40B4-BE49-F238E27FC236}">
                    <a16:creationId xmlns:a16="http://schemas.microsoft.com/office/drawing/2014/main" id="{19474EB5-62BA-4463-8D75-F6FFB96C8329}"/>
                  </a:ext>
                </a:extLst>
              </p:cNvPr>
              <p:cNvSpPr/>
              <p:nvPr/>
            </p:nvSpPr>
            <p:spPr>
              <a:xfrm>
                <a:off x="-632370" y="2156816"/>
                <a:ext cx="19018" cy="11123"/>
              </a:xfrm>
              <a:custGeom>
                <a:avLst/>
                <a:gdLst/>
                <a:ahLst/>
                <a:cxnLst/>
                <a:rect l="l" t="t" r="r" b="b"/>
                <a:pathLst>
                  <a:path w="383" h="224" extrusionOk="0">
                    <a:moveTo>
                      <a:pt x="332" y="0"/>
                    </a:moveTo>
                    <a:cubicBezTo>
                      <a:pt x="275" y="0"/>
                      <a:pt x="138" y="87"/>
                      <a:pt x="1" y="224"/>
                    </a:cubicBezTo>
                    <a:lnTo>
                      <a:pt x="268" y="224"/>
                    </a:lnTo>
                    <a:cubicBezTo>
                      <a:pt x="342" y="121"/>
                      <a:pt x="382" y="36"/>
                      <a:pt x="354" y="7"/>
                    </a:cubicBezTo>
                    <a:cubicBezTo>
                      <a:pt x="349" y="3"/>
                      <a:pt x="342" y="0"/>
                      <a:pt x="332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832;p42">
                <a:extLst>
                  <a:ext uri="{FF2B5EF4-FFF2-40B4-BE49-F238E27FC236}">
                    <a16:creationId xmlns:a16="http://schemas.microsoft.com/office/drawing/2014/main" id="{5F7811FD-E204-4524-A793-7D399DAA286C}"/>
                  </a:ext>
                </a:extLst>
              </p:cNvPr>
              <p:cNvSpPr/>
              <p:nvPr/>
            </p:nvSpPr>
            <p:spPr>
              <a:xfrm>
                <a:off x="-694588" y="2156816"/>
                <a:ext cx="19266" cy="11421"/>
              </a:xfrm>
              <a:custGeom>
                <a:avLst/>
                <a:gdLst/>
                <a:ahLst/>
                <a:cxnLst/>
                <a:rect l="l" t="t" r="r" b="b"/>
                <a:pathLst>
                  <a:path w="388" h="230" extrusionOk="0">
                    <a:moveTo>
                      <a:pt x="50" y="1"/>
                    </a:moveTo>
                    <a:cubicBezTo>
                      <a:pt x="41" y="1"/>
                      <a:pt x="34" y="3"/>
                      <a:pt x="29" y="7"/>
                    </a:cubicBezTo>
                    <a:cubicBezTo>
                      <a:pt x="1" y="36"/>
                      <a:pt x="41" y="121"/>
                      <a:pt x="120" y="229"/>
                    </a:cubicBezTo>
                    <a:lnTo>
                      <a:pt x="388" y="229"/>
                    </a:lnTo>
                    <a:cubicBezTo>
                      <a:pt x="245" y="92"/>
                      <a:pt x="107" y="1"/>
                      <a:pt x="50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833;p42">
                <a:extLst>
                  <a:ext uri="{FF2B5EF4-FFF2-40B4-BE49-F238E27FC236}">
                    <a16:creationId xmlns:a16="http://schemas.microsoft.com/office/drawing/2014/main" id="{6A874D9F-91F9-4E15-B16B-5A7CA35A5A63}"/>
                  </a:ext>
                </a:extLst>
              </p:cNvPr>
              <p:cNvSpPr/>
              <p:nvPr/>
            </p:nvSpPr>
            <p:spPr>
              <a:xfrm>
                <a:off x="-980501" y="2156717"/>
                <a:ext cx="20706" cy="12662"/>
              </a:xfrm>
              <a:custGeom>
                <a:avLst/>
                <a:gdLst/>
                <a:ahLst/>
                <a:cxnLst/>
                <a:rect l="l" t="t" r="r" b="b"/>
                <a:pathLst>
                  <a:path w="417" h="255" extrusionOk="0">
                    <a:moveTo>
                      <a:pt x="55" y="1"/>
                    </a:moveTo>
                    <a:cubicBezTo>
                      <a:pt x="44" y="1"/>
                      <a:pt x="35" y="4"/>
                      <a:pt x="29" y="9"/>
                    </a:cubicBezTo>
                    <a:cubicBezTo>
                      <a:pt x="1" y="44"/>
                      <a:pt x="52" y="140"/>
                      <a:pt x="143" y="254"/>
                    </a:cubicBezTo>
                    <a:lnTo>
                      <a:pt x="417" y="254"/>
                    </a:lnTo>
                    <a:lnTo>
                      <a:pt x="405" y="243"/>
                    </a:lnTo>
                    <a:cubicBezTo>
                      <a:pt x="264" y="97"/>
                      <a:pt x="119" y="1"/>
                      <a:pt x="55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834;p42">
                <a:extLst>
                  <a:ext uri="{FF2B5EF4-FFF2-40B4-BE49-F238E27FC236}">
                    <a16:creationId xmlns:a16="http://schemas.microsoft.com/office/drawing/2014/main" id="{BE21BA13-53BE-46D6-8C07-BBF1A42509ED}"/>
                  </a:ext>
                </a:extLst>
              </p:cNvPr>
              <p:cNvSpPr/>
              <p:nvPr/>
            </p:nvSpPr>
            <p:spPr>
              <a:xfrm>
                <a:off x="-919376" y="2156717"/>
                <a:ext cx="20408" cy="12364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49" extrusionOk="0">
                    <a:moveTo>
                      <a:pt x="357" y="1"/>
                    </a:moveTo>
                    <a:cubicBezTo>
                      <a:pt x="294" y="1"/>
                      <a:pt x="153" y="97"/>
                      <a:pt x="11" y="243"/>
                    </a:cubicBezTo>
                    <a:cubicBezTo>
                      <a:pt x="6" y="243"/>
                      <a:pt x="6" y="249"/>
                      <a:pt x="0" y="249"/>
                    </a:cubicBezTo>
                    <a:lnTo>
                      <a:pt x="273" y="249"/>
                    </a:lnTo>
                    <a:cubicBezTo>
                      <a:pt x="365" y="135"/>
                      <a:pt x="410" y="38"/>
                      <a:pt x="382" y="9"/>
                    </a:cubicBezTo>
                    <a:cubicBezTo>
                      <a:pt x="376" y="4"/>
                      <a:pt x="367" y="1"/>
                      <a:pt x="357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835;p42">
                <a:extLst>
                  <a:ext uri="{FF2B5EF4-FFF2-40B4-BE49-F238E27FC236}">
                    <a16:creationId xmlns:a16="http://schemas.microsoft.com/office/drawing/2014/main" id="{2219CC28-48F7-40F5-A0E8-F5A5000A37AC}"/>
                  </a:ext>
                </a:extLst>
              </p:cNvPr>
              <p:cNvSpPr/>
              <p:nvPr/>
            </p:nvSpPr>
            <p:spPr>
              <a:xfrm>
                <a:off x="-1014961" y="2156717"/>
                <a:ext cx="20954" cy="12910"/>
              </a:xfrm>
              <a:custGeom>
                <a:avLst/>
                <a:gdLst/>
                <a:ahLst/>
                <a:cxnLst/>
                <a:rect l="l" t="t" r="r" b="b"/>
                <a:pathLst>
                  <a:path w="422" h="260" extrusionOk="0">
                    <a:moveTo>
                      <a:pt x="368" y="1"/>
                    </a:moveTo>
                    <a:cubicBezTo>
                      <a:pt x="304" y="1"/>
                      <a:pt x="158" y="97"/>
                      <a:pt x="17" y="243"/>
                    </a:cubicBezTo>
                    <a:lnTo>
                      <a:pt x="0" y="260"/>
                    </a:lnTo>
                    <a:lnTo>
                      <a:pt x="279" y="260"/>
                    </a:lnTo>
                    <a:cubicBezTo>
                      <a:pt x="370" y="140"/>
                      <a:pt x="422" y="38"/>
                      <a:pt x="393" y="9"/>
                    </a:cubicBezTo>
                    <a:cubicBezTo>
                      <a:pt x="387" y="4"/>
                      <a:pt x="379" y="1"/>
                      <a:pt x="368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836;p42">
                <a:extLst>
                  <a:ext uri="{FF2B5EF4-FFF2-40B4-BE49-F238E27FC236}">
                    <a16:creationId xmlns:a16="http://schemas.microsoft.com/office/drawing/2014/main" id="{9A232A67-0F46-49F8-B966-B1F8972D6B19}"/>
                  </a:ext>
                </a:extLst>
              </p:cNvPr>
              <p:cNvSpPr/>
              <p:nvPr/>
            </p:nvSpPr>
            <p:spPr>
              <a:xfrm>
                <a:off x="-885163" y="2156717"/>
                <a:ext cx="20110" cy="12364"/>
              </a:xfrm>
              <a:custGeom>
                <a:avLst/>
                <a:gdLst/>
                <a:ahLst/>
                <a:cxnLst/>
                <a:rect l="l" t="t" r="r" b="b"/>
                <a:pathLst>
                  <a:path w="405" h="249" extrusionOk="0">
                    <a:moveTo>
                      <a:pt x="54" y="1"/>
                    </a:moveTo>
                    <a:cubicBezTo>
                      <a:pt x="43" y="1"/>
                      <a:pt x="34" y="4"/>
                      <a:pt x="29" y="9"/>
                    </a:cubicBezTo>
                    <a:cubicBezTo>
                      <a:pt x="0" y="38"/>
                      <a:pt x="46" y="135"/>
                      <a:pt x="137" y="249"/>
                    </a:cubicBezTo>
                    <a:lnTo>
                      <a:pt x="405" y="249"/>
                    </a:lnTo>
                    <a:lnTo>
                      <a:pt x="405" y="243"/>
                    </a:lnTo>
                    <a:cubicBezTo>
                      <a:pt x="259" y="97"/>
                      <a:pt x="117" y="1"/>
                      <a:pt x="54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837;p42">
                <a:extLst>
                  <a:ext uri="{FF2B5EF4-FFF2-40B4-BE49-F238E27FC236}">
                    <a16:creationId xmlns:a16="http://schemas.microsoft.com/office/drawing/2014/main" id="{1FA5F606-5203-4E76-92C6-E112174AACD1}"/>
                  </a:ext>
                </a:extLst>
              </p:cNvPr>
              <p:cNvSpPr/>
              <p:nvPr/>
            </p:nvSpPr>
            <p:spPr>
              <a:xfrm>
                <a:off x="-823542" y="2156717"/>
                <a:ext cx="19862" cy="12066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43" extrusionOk="0">
                    <a:moveTo>
                      <a:pt x="346" y="1"/>
                    </a:moveTo>
                    <a:cubicBezTo>
                      <a:pt x="283" y="1"/>
                      <a:pt x="142" y="97"/>
                      <a:pt x="1" y="243"/>
                    </a:cubicBezTo>
                    <a:lnTo>
                      <a:pt x="274" y="243"/>
                    </a:lnTo>
                    <a:cubicBezTo>
                      <a:pt x="354" y="129"/>
                      <a:pt x="399" y="38"/>
                      <a:pt x="371" y="9"/>
                    </a:cubicBezTo>
                    <a:cubicBezTo>
                      <a:pt x="365" y="4"/>
                      <a:pt x="357" y="1"/>
                      <a:pt x="346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838;p42">
                <a:extLst>
                  <a:ext uri="{FF2B5EF4-FFF2-40B4-BE49-F238E27FC236}">
                    <a16:creationId xmlns:a16="http://schemas.microsoft.com/office/drawing/2014/main" id="{DF13C9D3-7D40-465D-9C46-7E574A1FE3E0}"/>
                  </a:ext>
                </a:extLst>
              </p:cNvPr>
              <p:cNvSpPr/>
              <p:nvPr/>
            </p:nvSpPr>
            <p:spPr>
              <a:xfrm>
                <a:off x="-727956" y="2156816"/>
                <a:ext cx="19266" cy="11421"/>
              </a:xfrm>
              <a:custGeom>
                <a:avLst/>
                <a:gdLst/>
                <a:ahLst/>
                <a:cxnLst/>
                <a:rect l="l" t="t" r="r" b="b"/>
                <a:pathLst>
                  <a:path w="388" h="230" extrusionOk="0">
                    <a:moveTo>
                      <a:pt x="342" y="1"/>
                    </a:moveTo>
                    <a:cubicBezTo>
                      <a:pt x="281" y="1"/>
                      <a:pt x="139" y="92"/>
                      <a:pt x="1" y="229"/>
                    </a:cubicBezTo>
                    <a:lnTo>
                      <a:pt x="268" y="229"/>
                    </a:lnTo>
                    <a:cubicBezTo>
                      <a:pt x="348" y="127"/>
                      <a:pt x="388" y="36"/>
                      <a:pt x="365" y="7"/>
                    </a:cubicBezTo>
                    <a:cubicBezTo>
                      <a:pt x="360" y="3"/>
                      <a:pt x="352" y="1"/>
                      <a:pt x="342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839;p42">
                <a:extLst>
                  <a:ext uri="{FF2B5EF4-FFF2-40B4-BE49-F238E27FC236}">
                    <a16:creationId xmlns:a16="http://schemas.microsoft.com/office/drawing/2014/main" id="{85E8385F-89BA-45F5-ADAB-34DD03DEF27A}"/>
                  </a:ext>
                </a:extLst>
              </p:cNvPr>
              <p:cNvSpPr/>
              <p:nvPr/>
            </p:nvSpPr>
            <p:spPr>
              <a:xfrm>
                <a:off x="-789876" y="2156816"/>
                <a:ext cx="19862" cy="11719"/>
              </a:xfrm>
              <a:custGeom>
                <a:avLst/>
                <a:gdLst/>
                <a:ahLst/>
                <a:cxnLst/>
                <a:rect l="l" t="t" r="r" b="b"/>
                <a:pathLst>
                  <a:path w="400" h="236" extrusionOk="0">
                    <a:moveTo>
                      <a:pt x="52" y="1"/>
                    </a:moveTo>
                    <a:cubicBezTo>
                      <a:pt x="42" y="1"/>
                      <a:pt x="34" y="3"/>
                      <a:pt x="29" y="7"/>
                    </a:cubicBezTo>
                    <a:cubicBezTo>
                      <a:pt x="0" y="36"/>
                      <a:pt x="40" y="127"/>
                      <a:pt x="126" y="235"/>
                    </a:cubicBezTo>
                    <a:lnTo>
                      <a:pt x="399" y="235"/>
                    </a:lnTo>
                    <a:cubicBezTo>
                      <a:pt x="256" y="92"/>
                      <a:pt x="113" y="1"/>
                      <a:pt x="52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840;p42">
                <a:extLst>
                  <a:ext uri="{FF2B5EF4-FFF2-40B4-BE49-F238E27FC236}">
                    <a16:creationId xmlns:a16="http://schemas.microsoft.com/office/drawing/2014/main" id="{8EED4D19-504D-4851-97C3-72E95266B7A5}"/>
                  </a:ext>
                </a:extLst>
              </p:cNvPr>
              <p:cNvSpPr/>
              <p:nvPr/>
            </p:nvSpPr>
            <p:spPr>
              <a:xfrm>
                <a:off x="-1076087" y="2017883"/>
                <a:ext cx="3371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16" extrusionOk="0">
                    <a:moveTo>
                      <a:pt x="614" y="0"/>
                    </a:moveTo>
                    <a:cubicBezTo>
                      <a:pt x="551" y="0"/>
                      <a:pt x="410" y="96"/>
                      <a:pt x="269" y="237"/>
                    </a:cubicBezTo>
                    <a:cubicBezTo>
                      <a:pt x="103" y="402"/>
                      <a:pt x="1" y="567"/>
                      <a:pt x="41" y="607"/>
                    </a:cubicBezTo>
                    <a:cubicBezTo>
                      <a:pt x="47" y="613"/>
                      <a:pt x="55" y="616"/>
                      <a:pt x="66" y="616"/>
                    </a:cubicBezTo>
                    <a:cubicBezTo>
                      <a:pt x="129" y="616"/>
                      <a:pt x="270" y="520"/>
                      <a:pt x="411" y="379"/>
                    </a:cubicBezTo>
                    <a:cubicBezTo>
                      <a:pt x="576" y="214"/>
                      <a:pt x="679" y="49"/>
                      <a:pt x="639" y="9"/>
                    </a:cubicBezTo>
                    <a:cubicBezTo>
                      <a:pt x="633" y="3"/>
                      <a:pt x="624" y="0"/>
                      <a:pt x="614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841;p42">
                <a:extLst>
                  <a:ext uri="{FF2B5EF4-FFF2-40B4-BE49-F238E27FC236}">
                    <a16:creationId xmlns:a16="http://schemas.microsoft.com/office/drawing/2014/main" id="{1754B778-73F7-4770-919B-CF34052FB8D7}"/>
                  </a:ext>
                </a:extLst>
              </p:cNvPr>
              <p:cNvSpPr/>
              <p:nvPr/>
            </p:nvSpPr>
            <p:spPr>
              <a:xfrm>
                <a:off x="-836800" y="1972896"/>
                <a:ext cx="3366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22" extrusionOk="0">
                    <a:moveTo>
                      <a:pt x="613" y="1"/>
                    </a:moveTo>
                    <a:cubicBezTo>
                      <a:pt x="550" y="1"/>
                      <a:pt x="409" y="96"/>
                      <a:pt x="268" y="237"/>
                    </a:cubicBezTo>
                    <a:cubicBezTo>
                      <a:pt x="103" y="408"/>
                      <a:pt x="0" y="573"/>
                      <a:pt x="40" y="613"/>
                    </a:cubicBezTo>
                    <a:cubicBezTo>
                      <a:pt x="46" y="619"/>
                      <a:pt x="54" y="622"/>
                      <a:pt x="65" y="622"/>
                    </a:cubicBezTo>
                    <a:cubicBezTo>
                      <a:pt x="128" y="622"/>
                      <a:pt x="269" y="526"/>
                      <a:pt x="410" y="385"/>
                    </a:cubicBezTo>
                    <a:cubicBezTo>
                      <a:pt x="575" y="215"/>
                      <a:pt x="678" y="49"/>
                      <a:pt x="638" y="10"/>
                    </a:cubicBezTo>
                    <a:cubicBezTo>
                      <a:pt x="632" y="4"/>
                      <a:pt x="624" y="1"/>
                      <a:pt x="613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842;p42">
                <a:extLst>
                  <a:ext uri="{FF2B5EF4-FFF2-40B4-BE49-F238E27FC236}">
                    <a16:creationId xmlns:a16="http://schemas.microsoft.com/office/drawing/2014/main" id="{D1BB31AA-DD13-44F4-B2B8-88B9D71EEAA9}"/>
                  </a:ext>
                </a:extLst>
              </p:cNvPr>
              <p:cNvSpPr/>
              <p:nvPr/>
            </p:nvSpPr>
            <p:spPr>
              <a:xfrm>
                <a:off x="-850107" y="2053932"/>
                <a:ext cx="14748" cy="1266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5" extrusionOk="0">
                    <a:moveTo>
                      <a:pt x="171" y="1"/>
                    </a:moveTo>
                    <a:cubicBezTo>
                      <a:pt x="57" y="1"/>
                      <a:pt x="0" y="137"/>
                      <a:pt x="80" y="217"/>
                    </a:cubicBezTo>
                    <a:cubicBezTo>
                      <a:pt x="106" y="243"/>
                      <a:pt x="137" y="254"/>
                      <a:pt x="168" y="254"/>
                    </a:cubicBezTo>
                    <a:cubicBezTo>
                      <a:pt x="234" y="254"/>
                      <a:pt x="296" y="203"/>
                      <a:pt x="296" y="126"/>
                    </a:cubicBezTo>
                    <a:cubicBezTo>
                      <a:pt x="296" y="58"/>
                      <a:pt x="240" y="1"/>
                      <a:pt x="171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843;p42">
                <a:extLst>
                  <a:ext uri="{FF2B5EF4-FFF2-40B4-BE49-F238E27FC236}">
                    <a16:creationId xmlns:a16="http://schemas.microsoft.com/office/drawing/2014/main" id="{382A5CF0-96FB-4205-A5FF-C3ED16F0DB55}"/>
                  </a:ext>
                </a:extLst>
              </p:cNvPr>
              <p:cNvSpPr/>
              <p:nvPr/>
            </p:nvSpPr>
            <p:spPr>
              <a:xfrm>
                <a:off x="-836800" y="2109793"/>
                <a:ext cx="3366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16" extrusionOk="0">
                    <a:moveTo>
                      <a:pt x="65" y="0"/>
                    </a:moveTo>
                    <a:cubicBezTo>
                      <a:pt x="54" y="0"/>
                      <a:pt x="46" y="3"/>
                      <a:pt x="40" y="9"/>
                    </a:cubicBezTo>
                    <a:cubicBezTo>
                      <a:pt x="0" y="49"/>
                      <a:pt x="103" y="214"/>
                      <a:pt x="268" y="379"/>
                    </a:cubicBezTo>
                    <a:cubicBezTo>
                      <a:pt x="409" y="520"/>
                      <a:pt x="550" y="616"/>
                      <a:pt x="613" y="616"/>
                    </a:cubicBezTo>
                    <a:cubicBezTo>
                      <a:pt x="624" y="616"/>
                      <a:pt x="632" y="613"/>
                      <a:pt x="638" y="607"/>
                    </a:cubicBezTo>
                    <a:cubicBezTo>
                      <a:pt x="678" y="567"/>
                      <a:pt x="575" y="402"/>
                      <a:pt x="410" y="237"/>
                    </a:cubicBezTo>
                    <a:cubicBezTo>
                      <a:pt x="269" y="96"/>
                      <a:pt x="128" y="0"/>
                      <a:pt x="65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844;p42">
                <a:extLst>
                  <a:ext uri="{FF2B5EF4-FFF2-40B4-BE49-F238E27FC236}">
                    <a16:creationId xmlns:a16="http://schemas.microsoft.com/office/drawing/2014/main" id="{45A4EB8A-71CB-4982-9F42-B9B8CFE108AB}"/>
                  </a:ext>
                </a:extLst>
              </p:cNvPr>
              <p:cNvSpPr/>
              <p:nvPr/>
            </p:nvSpPr>
            <p:spPr>
              <a:xfrm>
                <a:off x="-850107" y="2152894"/>
                <a:ext cx="14748" cy="1266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5" extrusionOk="0">
                    <a:moveTo>
                      <a:pt x="171" y="1"/>
                    </a:moveTo>
                    <a:cubicBezTo>
                      <a:pt x="57" y="1"/>
                      <a:pt x="0" y="138"/>
                      <a:pt x="80" y="217"/>
                    </a:cubicBezTo>
                    <a:cubicBezTo>
                      <a:pt x="106" y="243"/>
                      <a:pt x="137" y="255"/>
                      <a:pt x="168" y="255"/>
                    </a:cubicBezTo>
                    <a:cubicBezTo>
                      <a:pt x="234" y="255"/>
                      <a:pt x="296" y="203"/>
                      <a:pt x="296" y="126"/>
                    </a:cubicBezTo>
                    <a:cubicBezTo>
                      <a:pt x="296" y="58"/>
                      <a:pt x="240" y="1"/>
                      <a:pt x="171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845;p42">
                <a:extLst>
                  <a:ext uri="{FF2B5EF4-FFF2-40B4-BE49-F238E27FC236}">
                    <a16:creationId xmlns:a16="http://schemas.microsoft.com/office/drawing/2014/main" id="{B62D6ABF-98F8-49F7-8409-2F6BA7CF4319}"/>
                  </a:ext>
                </a:extLst>
              </p:cNvPr>
              <p:cNvSpPr/>
              <p:nvPr/>
            </p:nvSpPr>
            <p:spPr>
              <a:xfrm>
                <a:off x="-836800" y="2017883"/>
                <a:ext cx="3366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16" extrusionOk="0">
                    <a:moveTo>
                      <a:pt x="65" y="0"/>
                    </a:moveTo>
                    <a:cubicBezTo>
                      <a:pt x="54" y="0"/>
                      <a:pt x="46" y="3"/>
                      <a:pt x="40" y="9"/>
                    </a:cubicBezTo>
                    <a:cubicBezTo>
                      <a:pt x="0" y="49"/>
                      <a:pt x="103" y="214"/>
                      <a:pt x="268" y="379"/>
                    </a:cubicBezTo>
                    <a:cubicBezTo>
                      <a:pt x="409" y="520"/>
                      <a:pt x="550" y="616"/>
                      <a:pt x="613" y="616"/>
                    </a:cubicBezTo>
                    <a:cubicBezTo>
                      <a:pt x="624" y="616"/>
                      <a:pt x="632" y="613"/>
                      <a:pt x="638" y="607"/>
                    </a:cubicBezTo>
                    <a:cubicBezTo>
                      <a:pt x="678" y="567"/>
                      <a:pt x="575" y="402"/>
                      <a:pt x="410" y="237"/>
                    </a:cubicBezTo>
                    <a:cubicBezTo>
                      <a:pt x="269" y="96"/>
                      <a:pt x="128" y="0"/>
                      <a:pt x="65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846;p42">
                <a:extLst>
                  <a:ext uri="{FF2B5EF4-FFF2-40B4-BE49-F238E27FC236}">
                    <a16:creationId xmlns:a16="http://schemas.microsoft.com/office/drawing/2014/main" id="{4BB97469-CE36-4522-8CDD-ECECBFD0E4A1}"/>
                  </a:ext>
                </a:extLst>
              </p:cNvPr>
              <p:cNvSpPr/>
              <p:nvPr/>
            </p:nvSpPr>
            <p:spPr>
              <a:xfrm>
                <a:off x="-885759" y="2109793"/>
                <a:ext cx="34014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16" extrusionOk="0">
                    <a:moveTo>
                      <a:pt x="619" y="0"/>
                    </a:moveTo>
                    <a:cubicBezTo>
                      <a:pt x="555" y="0"/>
                      <a:pt x="410" y="96"/>
                      <a:pt x="274" y="237"/>
                    </a:cubicBezTo>
                    <a:cubicBezTo>
                      <a:pt x="103" y="402"/>
                      <a:pt x="1" y="567"/>
                      <a:pt x="41" y="607"/>
                    </a:cubicBezTo>
                    <a:cubicBezTo>
                      <a:pt x="46" y="613"/>
                      <a:pt x="55" y="616"/>
                      <a:pt x="66" y="616"/>
                    </a:cubicBezTo>
                    <a:cubicBezTo>
                      <a:pt x="130" y="616"/>
                      <a:pt x="275" y="520"/>
                      <a:pt x="417" y="379"/>
                    </a:cubicBezTo>
                    <a:cubicBezTo>
                      <a:pt x="582" y="214"/>
                      <a:pt x="684" y="49"/>
                      <a:pt x="644" y="9"/>
                    </a:cubicBezTo>
                    <a:cubicBezTo>
                      <a:pt x="638" y="3"/>
                      <a:pt x="630" y="0"/>
                      <a:pt x="619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847;p42">
                <a:extLst>
                  <a:ext uri="{FF2B5EF4-FFF2-40B4-BE49-F238E27FC236}">
                    <a16:creationId xmlns:a16="http://schemas.microsoft.com/office/drawing/2014/main" id="{D53C0D07-B85F-4C7E-A96A-1074B1A2DFA4}"/>
                  </a:ext>
                </a:extLst>
              </p:cNvPr>
              <p:cNvSpPr/>
              <p:nvPr/>
            </p:nvSpPr>
            <p:spPr>
              <a:xfrm>
                <a:off x="-885759" y="2017883"/>
                <a:ext cx="34014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16" extrusionOk="0">
                    <a:moveTo>
                      <a:pt x="619" y="0"/>
                    </a:moveTo>
                    <a:cubicBezTo>
                      <a:pt x="555" y="0"/>
                      <a:pt x="409" y="96"/>
                      <a:pt x="268" y="237"/>
                    </a:cubicBezTo>
                    <a:cubicBezTo>
                      <a:pt x="103" y="402"/>
                      <a:pt x="1" y="567"/>
                      <a:pt x="41" y="607"/>
                    </a:cubicBezTo>
                    <a:cubicBezTo>
                      <a:pt x="46" y="613"/>
                      <a:pt x="55" y="616"/>
                      <a:pt x="66" y="616"/>
                    </a:cubicBezTo>
                    <a:cubicBezTo>
                      <a:pt x="129" y="616"/>
                      <a:pt x="270" y="520"/>
                      <a:pt x="411" y="379"/>
                    </a:cubicBezTo>
                    <a:cubicBezTo>
                      <a:pt x="582" y="214"/>
                      <a:pt x="684" y="49"/>
                      <a:pt x="644" y="9"/>
                    </a:cubicBezTo>
                    <a:cubicBezTo>
                      <a:pt x="638" y="3"/>
                      <a:pt x="630" y="0"/>
                      <a:pt x="619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848;p42">
                <a:extLst>
                  <a:ext uri="{FF2B5EF4-FFF2-40B4-BE49-F238E27FC236}">
                    <a16:creationId xmlns:a16="http://schemas.microsoft.com/office/drawing/2014/main" id="{F81CC44E-B14D-4176-9163-D4A6AD77E409}"/>
                  </a:ext>
                </a:extLst>
              </p:cNvPr>
              <p:cNvSpPr/>
              <p:nvPr/>
            </p:nvSpPr>
            <p:spPr>
              <a:xfrm>
                <a:off x="-885759" y="2064806"/>
                <a:ext cx="34014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2" extrusionOk="0">
                    <a:moveTo>
                      <a:pt x="66" y="1"/>
                    </a:moveTo>
                    <a:cubicBezTo>
                      <a:pt x="55" y="1"/>
                      <a:pt x="46" y="4"/>
                      <a:pt x="41" y="9"/>
                    </a:cubicBezTo>
                    <a:cubicBezTo>
                      <a:pt x="1" y="49"/>
                      <a:pt x="103" y="220"/>
                      <a:pt x="268" y="385"/>
                    </a:cubicBezTo>
                    <a:cubicBezTo>
                      <a:pt x="414" y="526"/>
                      <a:pt x="556" y="622"/>
                      <a:pt x="619" y="622"/>
                    </a:cubicBezTo>
                    <a:cubicBezTo>
                      <a:pt x="630" y="622"/>
                      <a:pt x="638" y="619"/>
                      <a:pt x="644" y="613"/>
                    </a:cubicBezTo>
                    <a:cubicBezTo>
                      <a:pt x="684" y="573"/>
                      <a:pt x="582" y="408"/>
                      <a:pt x="417" y="237"/>
                    </a:cubicBezTo>
                    <a:cubicBezTo>
                      <a:pt x="271" y="96"/>
                      <a:pt x="129" y="1"/>
                      <a:pt x="66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849;p42">
                <a:extLst>
                  <a:ext uri="{FF2B5EF4-FFF2-40B4-BE49-F238E27FC236}">
                    <a16:creationId xmlns:a16="http://schemas.microsoft.com/office/drawing/2014/main" id="{B626A65E-417D-4F29-B067-929AAE231276}"/>
                  </a:ext>
                </a:extLst>
              </p:cNvPr>
              <p:cNvSpPr/>
              <p:nvPr/>
            </p:nvSpPr>
            <p:spPr>
              <a:xfrm>
                <a:off x="-850107" y="1954971"/>
                <a:ext cx="14748" cy="1266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5" extrusionOk="0">
                    <a:moveTo>
                      <a:pt x="171" y="0"/>
                    </a:moveTo>
                    <a:cubicBezTo>
                      <a:pt x="57" y="0"/>
                      <a:pt x="0" y="137"/>
                      <a:pt x="80" y="217"/>
                    </a:cubicBezTo>
                    <a:cubicBezTo>
                      <a:pt x="106" y="243"/>
                      <a:pt x="138" y="254"/>
                      <a:pt x="169" y="254"/>
                    </a:cubicBezTo>
                    <a:cubicBezTo>
                      <a:pt x="234" y="254"/>
                      <a:pt x="296" y="204"/>
                      <a:pt x="296" y="131"/>
                    </a:cubicBezTo>
                    <a:cubicBezTo>
                      <a:pt x="296" y="57"/>
                      <a:pt x="240" y="0"/>
                      <a:pt x="171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850;p42">
                <a:extLst>
                  <a:ext uri="{FF2B5EF4-FFF2-40B4-BE49-F238E27FC236}">
                    <a16:creationId xmlns:a16="http://schemas.microsoft.com/office/drawing/2014/main" id="{5DB7EB38-9F64-4038-A5AE-9036B90E75C2}"/>
                  </a:ext>
                </a:extLst>
              </p:cNvPr>
              <p:cNvSpPr/>
              <p:nvPr/>
            </p:nvSpPr>
            <p:spPr>
              <a:xfrm>
                <a:off x="-790422" y="2017883"/>
                <a:ext cx="3366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16" extrusionOk="0">
                    <a:moveTo>
                      <a:pt x="613" y="0"/>
                    </a:moveTo>
                    <a:cubicBezTo>
                      <a:pt x="550" y="0"/>
                      <a:pt x="409" y="96"/>
                      <a:pt x="268" y="237"/>
                    </a:cubicBezTo>
                    <a:cubicBezTo>
                      <a:pt x="103" y="402"/>
                      <a:pt x="0" y="567"/>
                      <a:pt x="40" y="607"/>
                    </a:cubicBezTo>
                    <a:cubicBezTo>
                      <a:pt x="46" y="613"/>
                      <a:pt x="54" y="616"/>
                      <a:pt x="65" y="616"/>
                    </a:cubicBezTo>
                    <a:cubicBezTo>
                      <a:pt x="128" y="616"/>
                      <a:pt x="269" y="520"/>
                      <a:pt x="410" y="379"/>
                    </a:cubicBezTo>
                    <a:cubicBezTo>
                      <a:pt x="575" y="214"/>
                      <a:pt x="678" y="49"/>
                      <a:pt x="638" y="9"/>
                    </a:cubicBezTo>
                    <a:cubicBezTo>
                      <a:pt x="632" y="3"/>
                      <a:pt x="624" y="0"/>
                      <a:pt x="613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851;p42">
                <a:extLst>
                  <a:ext uri="{FF2B5EF4-FFF2-40B4-BE49-F238E27FC236}">
                    <a16:creationId xmlns:a16="http://schemas.microsoft.com/office/drawing/2014/main" id="{5B56BFD1-3D27-4A4D-AFA4-15C3C5FDA42D}"/>
                  </a:ext>
                </a:extLst>
              </p:cNvPr>
              <p:cNvSpPr/>
              <p:nvPr/>
            </p:nvSpPr>
            <p:spPr>
              <a:xfrm>
                <a:off x="-790422" y="1972896"/>
                <a:ext cx="3366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22" extrusionOk="0">
                    <a:moveTo>
                      <a:pt x="65" y="1"/>
                    </a:moveTo>
                    <a:cubicBezTo>
                      <a:pt x="54" y="1"/>
                      <a:pt x="46" y="4"/>
                      <a:pt x="40" y="10"/>
                    </a:cubicBezTo>
                    <a:cubicBezTo>
                      <a:pt x="0" y="49"/>
                      <a:pt x="103" y="220"/>
                      <a:pt x="268" y="385"/>
                    </a:cubicBezTo>
                    <a:cubicBezTo>
                      <a:pt x="409" y="526"/>
                      <a:pt x="550" y="622"/>
                      <a:pt x="613" y="622"/>
                    </a:cubicBezTo>
                    <a:cubicBezTo>
                      <a:pt x="624" y="622"/>
                      <a:pt x="632" y="619"/>
                      <a:pt x="638" y="613"/>
                    </a:cubicBezTo>
                    <a:cubicBezTo>
                      <a:pt x="678" y="573"/>
                      <a:pt x="575" y="408"/>
                      <a:pt x="410" y="237"/>
                    </a:cubicBezTo>
                    <a:cubicBezTo>
                      <a:pt x="269" y="96"/>
                      <a:pt x="128" y="1"/>
                      <a:pt x="65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852;p42">
                <a:extLst>
                  <a:ext uri="{FF2B5EF4-FFF2-40B4-BE49-F238E27FC236}">
                    <a16:creationId xmlns:a16="http://schemas.microsoft.com/office/drawing/2014/main" id="{F8B7069F-0826-4352-98F6-14F5C8ED9168}"/>
                  </a:ext>
                </a:extLst>
              </p:cNvPr>
              <p:cNvSpPr/>
              <p:nvPr/>
            </p:nvSpPr>
            <p:spPr>
              <a:xfrm>
                <a:off x="-885759" y="1972896"/>
                <a:ext cx="34014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2" extrusionOk="0">
                    <a:moveTo>
                      <a:pt x="66" y="1"/>
                    </a:moveTo>
                    <a:cubicBezTo>
                      <a:pt x="55" y="1"/>
                      <a:pt x="46" y="4"/>
                      <a:pt x="41" y="10"/>
                    </a:cubicBezTo>
                    <a:cubicBezTo>
                      <a:pt x="1" y="49"/>
                      <a:pt x="103" y="220"/>
                      <a:pt x="268" y="385"/>
                    </a:cubicBezTo>
                    <a:cubicBezTo>
                      <a:pt x="414" y="526"/>
                      <a:pt x="556" y="622"/>
                      <a:pt x="619" y="622"/>
                    </a:cubicBezTo>
                    <a:cubicBezTo>
                      <a:pt x="630" y="622"/>
                      <a:pt x="638" y="619"/>
                      <a:pt x="644" y="613"/>
                    </a:cubicBezTo>
                    <a:cubicBezTo>
                      <a:pt x="684" y="573"/>
                      <a:pt x="582" y="408"/>
                      <a:pt x="417" y="237"/>
                    </a:cubicBezTo>
                    <a:cubicBezTo>
                      <a:pt x="271" y="96"/>
                      <a:pt x="129" y="1"/>
                      <a:pt x="66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853;p42">
                <a:extLst>
                  <a:ext uri="{FF2B5EF4-FFF2-40B4-BE49-F238E27FC236}">
                    <a16:creationId xmlns:a16="http://schemas.microsoft.com/office/drawing/2014/main" id="{8DB5E5A4-5210-42BA-A465-781EF9F7E8AB}"/>
                  </a:ext>
                </a:extLst>
              </p:cNvPr>
              <p:cNvSpPr/>
              <p:nvPr/>
            </p:nvSpPr>
            <p:spPr>
              <a:xfrm>
                <a:off x="-790174" y="1939975"/>
                <a:ext cx="24679" cy="1658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34" extrusionOk="0">
                    <a:moveTo>
                      <a:pt x="217" y="0"/>
                    </a:moveTo>
                    <a:cubicBezTo>
                      <a:pt x="80" y="149"/>
                      <a:pt x="1" y="291"/>
                      <a:pt x="35" y="325"/>
                    </a:cubicBezTo>
                    <a:cubicBezTo>
                      <a:pt x="41" y="331"/>
                      <a:pt x="49" y="334"/>
                      <a:pt x="60" y="334"/>
                    </a:cubicBezTo>
                    <a:cubicBezTo>
                      <a:pt x="123" y="334"/>
                      <a:pt x="264" y="238"/>
                      <a:pt x="405" y="97"/>
                    </a:cubicBezTo>
                    <a:cubicBezTo>
                      <a:pt x="439" y="63"/>
                      <a:pt x="468" y="35"/>
                      <a:pt x="49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854;p42">
                <a:extLst>
                  <a:ext uri="{FF2B5EF4-FFF2-40B4-BE49-F238E27FC236}">
                    <a16:creationId xmlns:a16="http://schemas.microsoft.com/office/drawing/2014/main" id="{BCD8ED08-8231-45E1-B5A4-4FD3D18F54A3}"/>
                  </a:ext>
                </a:extLst>
              </p:cNvPr>
              <p:cNvSpPr/>
              <p:nvPr/>
            </p:nvSpPr>
            <p:spPr>
              <a:xfrm>
                <a:off x="-790422" y="2109793"/>
                <a:ext cx="3366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16" extrusionOk="0">
                    <a:moveTo>
                      <a:pt x="613" y="0"/>
                    </a:moveTo>
                    <a:cubicBezTo>
                      <a:pt x="550" y="0"/>
                      <a:pt x="409" y="96"/>
                      <a:pt x="268" y="237"/>
                    </a:cubicBezTo>
                    <a:cubicBezTo>
                      <a:pt x="103" y="402"/>
                      <a:pt x="0" y="567"/>
                      <a:pt x="40" y="607"/>
                    </a:cubicBezTo>
                    <a:cubicBezTo>
                      <a:pt x="46" y="613"/>
                      <a:pt x="54" y="616"/>
                      <a:pt x="65" y="616"/>
                    </a:cubicBezTo>
                    <a:cubicBezTo>
                      <a:pt x="128" y="616"/>
                      <a:pt x="269" y="520"/>
                      <a:pt x="410" y="379"/>
                    </a:cubicBezTo>
                    <a:cubicBezTo>
                      <a:pt x="575" y="214"/>
                      <a:pt x="678" y="49"/>
                      <a:pt x="638" y="9"/>
                    </a:cubicBezTo>
                    <a:cubicBezTo>
                      <a:pt x="632" y="3"/>
                      <a:pt x="624" y="0"/>
                      <a:pt x="613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855;p42">
                <a:extLst>
                  <a:ext uri="{FF2B5EF4-FFF2-40B4-BE49-F238E27FC236}">
                    <a16:creationId xmlns:a16="http://schemas.microsoft.com/office/drawing/2014/main" id="{EFC71AD6-F786-46EB-8C78-AAB2CBC814D8}"/>
                  </a:ext>
                </a:extLst>
              </p:cNvPr>
              <p:cNvSpPr/>
              <p:nvPr/>
            </p:nvSpPr>
            <p:spPr>
              <a:xfrm>
                <a:off x="-1018388" y="1939975"/>
                <a:ext cx="24927" cy="1658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334" extrusionOk="0">
                    <a:moveTo>
                      <a:pt x="1" y="0"/>
                    </a:moveTo>
                    <a:cubicBezTo>
                      <a:pt x="23" y="35"/>
                      <a:pt x="58" y="63"/>
                      <a:pt x="86" y="97"/>
                    </a:cubicBezTo>
                    <a:cubicBezTo>
                      <a:pt x="227" y="238"/>
                      <a:pt x="372" y="334"/>
                      <a:pt x="437" y="334"/>
                    </a:cubicBezTo>
                    <a:cubicBezTo>
                      <a:pt x="448" y="334"/>
                      <a:pt x="456" y="331"/>
                      <a:pt x="462" y="325"/>
                    </a:cubicBezTo>
                    <a:cubicBezTo>
                      <a:pt x="502" y="285"/>
                      <a:pt x="416" y="149"/>
                      <a:pt x="280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856;p42">
                <a:extLst>
                  <a:ext uri="{FF2B5EF4-FFF2-40B4-BE49-F238E27FC236}">
                    <a16:creationId xmlns:a16="http://schemas.microsoft.com/office/drawing/2014/main" id="{D334C967-2595-46A1-BEF1-D9555EE09443}"/>
                  </a:ext>
                </a:extLst>
              </p:cNvPr>
              <p:cNvSpPr/>
              <p:nvPr/>
            </p:nvSpPr>
            <p:spPr>
              <a:xfrm>
                <a:off x="-828060" y="1939975"/>
                <a:ext cx="24927" cy="1658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334" extrusionOk="0">
                    <a:moveTo>
                      <a:pt x="1" y="0"/>
                    </a:moveTo>
                    <a:cubicBezTo>
                      <a:pt x="29" y="35"/>
                      <a:pt x="58" y="63"/>
                      <a:pt x="92" y="97"/>
                    </a:cubicBezTo>
                    <a:cubicBezTo>
                      <a:pt x="233" y="238"/>
                      <a:pt x="374" y="334"/>
                      <a:pt x="437" y="334"/>
                    </a:cubicBezTo>
                    <a:cubicBezTo>
                      <a:pt x="448" y="334"/>
                      <a:pt x="456" y="331"/>
                      <a:pt x="462" y="325"/>
                    </a:cubicBezTo>
                    <a:cubicBezTo>
                      <a:pt x="502" y="285"/>
                      <a:pt x="416" y="149"/>
                      <a:pt x="280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857;p42">
                <a:extLst>
                  <a:ext uri="{FF2B5EF4-FFF2-40B4-BE49-F238E27FC236}">
                    <a16:creationId xmlns:a16="http://schemas.microsoft.com/office/drawing/2014/main" id="{8B9F18A7-D931-41C8-8345-3A78F925E0C5}"/>
                  </a:ext>
                </a:extLst>
              </p:cNvPr>
              <p:cNvSpPr/>
              <p:nvPr/>
            </p:nvSpPr>
            <p:spPr>
              <a:xfrm>
                <a:off x="-804871" y="2096089"/>
                <a:ext cx="14748" cy="1261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4" extrusionOk="0">
                    <a:moveTo>
                      <a:pt x="171" y="0"/>
                    </a:moveTo>
                    <a:cubicBezTo>
                      <a:pt x="58" y="0"/>
                      <a:pt x="1" y="137"/>
                      <a:pt x="80" y="217"/>
                    </a:cubicBezTo>
                    <a:cubicBezTo>
                      <a:pt x="108" y="242"/>
                      <a:pt x="140" y="254"/>
                      <a:pt x="171" y="254"/>
                    </a:cubicBezTo>
                    <a:cubicBezTo>
                      <a:pt x="236" y="254"/>
                      <a:pt x="297" y="203"/>
                      <a:pt x="297" y="126"/>
                    </a:cubicBezTo>
                    <a:cubicBezTo>
                      <a:pt x="297" y="57"/>
                      <a:pt x="240" y="0"/>
                      <a:pt x="171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858;p42">
                <a:extLst>
                  <a:ext uri="{FF2B5EF4-FFF2-40B4-BE49-F238E27FC236}">
                    <a16:creationId xmlns:a16="http://schemas.microsoft.com/office/drawing/2014/main" id="{E671A5CF-1042-4558-AC05-965A3FA8A48D}"/>
                  </a:ext>
                </a:extLst>
              </p:cNvPr>
              <p:cNvSpPr/>
              <p:nvPr/>
            </p:nvSpPr>
            <p:spPr>
              <a:xfrm>
                <a:off x="-804871" y="2005022"/>
                <a:ext cx="14748" cy="1261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4" extrusionOk="0">
                    <a:moveTo>
                      <a:pt x="171" y="0"/>
                    </a:moveTo>
                    <a:cubicBezTo>
                      <a:pt x="58" y="0"/>
                      <a:pt x="1" y="137"/>
                      <a:pt x="80" y="217"/>
                    </a:cubicBezTo>
                    <a:cubicBezTo>
                      <a:pt x="106" y="242"/>
                      <a:pt x="138" y="254"/>
                      <a:pt x="169" y="254"/>
                    </a:cubicBezTo>
                    <a:cubicBezTo>
                      <a:pt x="234" y="254"/>
                      <a:pt x="297" y="203"/>
                      <a:pt x="297" y="126"/>
                    </a:cubicBezTo>
                    <a:cubicBezTo>
                      <a:pt x="297" y="57"/>
                      <a:pt x="240" y="0"/>
                      <a:pt x="171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859;p42">
                <a:extLst>
                  <a:ext uri="{FF2B5EF4-FFF2-40B4-BE49-F238E27FC236}">
                    <a16:creationId xmlns:a16="http://schemas.microsoft.com/office/drawing/2014/main" id="{A5731EC7-1ED9-4DD6-A20F-B6ECE865C52B}"/>
                  </a:ext>
                </a:extLst>
              </p:cNvPr>
              <p:cNvSpPr/>
              <p:nvPr/>
            </p:nvSpPr>
            <p:spPr>
              <a:xfrm>
                <a:off x="-836800" y="2064806"/>
                <a:ext cx="3366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22" extrusionOk="0">
                    <a:moveTo>
                      <a:pt x="613" y="1"/>
                    </a:moveTo>
                    <a:cubicBezTo>
                      <a:pt x="550" y="1"/>
                      <a:pt x="409" y="96"/>
                      <a:pt x="268" y="237"/>
                    </a:cubicBezTo>
                    <a:cubicBezTo>
                      <a:pt x="103" y="402"/>
                      <a:pt x="0" y="573"/>
                      <a:pt x="40" y="613"/>
                    </a:cubicBezTo>
                    <a:cubicBezTo>
                      <a:pt x="46" y="619"/>
                      <a:pt x="54" y="622"/>
                      <a:pt x="65" y="622"/>
                    </a:cubicBezTo>
                    <a:cubicBezTo>
                      <a:pt x="128" y="622"/>
                      <a:pt x="269" y="526"/>
                      <a:pt x="410" y="385"/>
                    </a:cubicBezTo>
                    <a:cubicBezTo>
                      <a:pt x="575" y="220"/>
                      <a:pt x="678" y="49"/>
                      <a:pt x="638" y="9"/>
                    </a:cubicBezTo>
                    <a:cubicBezTo>
                      <a:pt x="632" y="4"/>
                      <a:pt x="624" y="1"/>
                      <a:pt x="613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860;p42">
                <a:extLst>
                  <a:ext uri="{FF2B5EF4-FFF2-40B4-BE49-F238E27FC236}">
                    <a16:creationId xmlns:a16="http://schemas.microsoft.com/office/drawing/2014/main" id="{C8A59B56-B712-4EB2-B1B3-BDB3830C58A3}"/>
                  </a:ext>
                </a:extLst>
              </p:cNvPr>
              <p:cNvSpPr/>
              <p:nvPr/>
            </p:nvSpPr>
            <p:spPr>
              <a:xfrm>
                <a:off x="-943160" y="2152894"/>
                <a:ext cx="12513" cy="12513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52" extrusionOk="0">
                    <a:moveTo>
                      <a:pt x="126" y="1"/>
                    </a:moveTo>
                    <a:cubicBezTo>
                      <a:pt x="58" y="1"/>
                      <a:pt x="1" y="58"/>
                      <a:pt x="1" y="126"/>
                    </a:cubicBezTo>
                    <a:cubicBezTo>
                      <a:pt x="1" y="195"/>
                      <a:pt x="58" y="252"/>
                      <a:pt x="126" y="252"/>
                    </a:cubicBezTo>
                    <a:cubicBezTo>
                      <a:pt x="194" y="252"/>
                      <a:pt x="251" y="195"/>
                      <a:pt x="251" y="126"/>
                    </a:cubicBezTo>
                    <a:cubicBezTo>
                      <a:pt x="251" y="58"/>
                      <a:pt x="194" y="1"/>
                      <a:pt x="126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861;p42">
                <a:extLst>
                  <a:ext uri="{FF2B5EF4-FFF2-40B4-BE49-F238E27FC236}">
                    <a16:creationId xmlns:a16="http://schemas.microsoft.com/office/drawing/2014/main" id="{5824F2ED-50DF-43A8-AB9C-359DD5F7B9A4}"/>
                  </a:ext>
                </a:extLst>
              </p:cNvPr>
              <p:cNvSpPr/>
              <p:nvPr/>
            </p:nvSpPr>
            <p:spPr>
              <a:xfrm>
                <a:off x="-885461" y="1939975"/>
                <a:ext cx="24629" cy="16585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34" extrusionOk="0">
                    <a:moveTo>
                      <a:pt x="217" y="0"/>
                    </a:moveTo>
                    <a:cubicBezTo>
                      <a:pt x="80" y="149"/>
                      <a:pt x="0" y="291"/>
                      <a:pt x="35" y="325"/>
                    </a:cubicBezTo>
                    <a:cubicBezTo>
                      <a:pt x="40" y="331"/>
                      <a:pt x="49" y="334"/>
                      <a:pt x="60" y="334"/>
                    </a:cubicBezTo>
                    <a:cubicBezTo>
                      <a:pt x="123" y="334"/>
                      <a:pt x="264" y="238"/>
                      <a:pt x="405" y="97"/>
                    </a:cubicBezTo>
                    <a:cubicBezTo>
                      <a:pt x="439" y="63"/>
                      <a:pt x="467" y="35"/>
                      <a:pt x="49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862;p42">
                <a:extLst>
                  <a:ext uri="{FF2B5EF4-FFF2-40B4-BE49-F238E27FC236}">
                    <a16:creationId xmlns:a16="http://schemas.microsoft.com/office/drawing/2014/main" id="{ED0FFAA6-B179-48E3-883E-57FB2BBC1458}"/>
                  </a:ext>
                </a:extLst>
              </p:cNvPr>
              <p:cNvSpPr/>
              <p:nvPr/>
            </p:nvSpPr>
            <p:spPr>
              <a:xfrm>
                <a:off x="-981047" y="2109793"/>
                <a:ext cx="3371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16" extrusionOk="0">
                    <a:moveTo>
                      <a:pt x="614" y="0"/>
                    </a:moveTo>
                    <a:cubicBezTo>
                      <a:pt x="552" y="0"/>
                      <a:pt x="414" y="96"/>
                      <a:pt x="268" y="237"/>
                    </a:cubicBezTo>
                    <a:cubicBezTo>
                      <a:pt x="103" y="402"/>
                      <a:pt x="0" y="567"/>
                      <a:pt x="40" y="607"/>
                    </a:cubicBezTo>
                    <a:cubicBezTo>
                      <a:pt x="46" y="613"/>
                      <a:pt x="55" y="616"/>
                      <a:pt x="65" y="616"/>
                    </a:cubicBezTo>
                    <a:cubicBezTo>
                      <a:pt x="128" y="616"/>
                      <a:pt x="269" y="520"/>
                      <a:pt x="411" y="379"/>
                    </a:cubicBezTo>
                    <a:cubicBezTo>
                      <a:pt x="576" y="214"/>
                      <a:pt x="678" y="49"/>
                      <a:pt x="638" y="9"/>
                    </a:cubicBezTo>
                    <a:cubicBezTo>
                      <a:pt x="633" y="3"/>
                      <a:pt x="624" y="0"/>
                      <a:pt x="614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863;p42">
                <a:extLst>
                  <a:ext uri="{FF2B5EF4-FFF2-40B4-BE49-F238E27FC236}">
                    <a16:creationId xmlns:a16="http://schemas.microsoft.com/office/drawing/2014/main" id="{A2CB5F5B-F9E0-4AA4-81FB-91EEEC7F8D2F}"/>
                  </a:ext>
                </a:extLst>
              </p:cNvPr>
              <p:cNvSpPr/>
              <p:nvPr/>
            </p:nvSpPr>
            <p:spPr>
              <a:xfrm>
                <a:off x="-945395" y="1954971"/>
                <a:ext cx="14748" cy="1266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5" extrusionOk="0">
                    <a:moveTo>
                      <a:pt x="171" y="0"/>
                    </a:moveTo>
                    <a:cubicBezTo>
                      <a:pt x="57" y="0"/>
                      <a:pt x="0" y="137"/>
                      <a:pt x="80" y="217"/>
                    </a:cubicBezTo>
                    <a:cubicBezTo>
                      <a:pt x="106" y="243"/>
                      <a:pt x="138" y="254"/>
                      <a:pt x="169" y="254"/>
                    </a:cubicBezTo>
                    <a:cubicBezTo>
                      <a:pt x="234" y="254"/>
                      <a:pt x="296" y="204"/>
                      <a:pt x="296" y="131"/>
                    </a:cubicBezTo>
                    <a:cubicBezTo>
                      <a:pt x="296" y="57"/>
                      <a:pt x="239" y="0"/>
                      <a:pt x="171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864;p42">
                <a:extLst>
                  <a:ext uri="{FF2B5EF4-FFF2-40B4-BE49-F238E27FC236}">
                    <a16:creationId xmlns:a16="http://schemas.microsoft.com/office/drawing/2014/main" id="{43B2090C-CD9E-49F5-AA11-3F818E113982}"/>
                  </a:ext>
                </a:extLst>
              </p:cNvPr>
              <p:cNvSpPr/>
              <p:nvPr/>
            </p:nvSpPr>
            <p:spPr>
              <a:xfrm>
                <a:off x="-981047" y="2064806"/>
                <a:ext cx="33964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622" extrusionOk="0">
                    <a:moveTo>
                      <a:pt x="66" y="1"/>
                    </a:moveTo>
                    <a:cubicBezTo>
                      <a:pt x="55" y="1"/>
                      <a:pt x="46" y="4"/>
                      <a:pt x="40" y="9"/>
                    </a:cubicBezTo>
                    <a:cubicBezTo>
                      <a:pt x="0" y="49"/>
                      <a:pt x="103" y="220"/>
                      <a:pt x="274" y="385"/>
                    </a:cubicBezTo>
                    <a:cubicBezTo>
                      <a:pt x="415" y="526"/>
                      <a:pt x="556" y="622"/>
                      <a:pt x="619" y="622"/>
                    </a:cubicBezTo>
                    <a:cubicBezTo>
                      <a:pt x="630" y="622"/>
                      <a:pt x="638" y="619"/>
                      <a:pt x="644" y="613"/>
                    </a:cubicBezTo>
                    <a:cubicBezTo>
                      <a:pt x="684" y="573"/>
                      <a:pt x="581" y="408"/>
                      <a:pt x="416" y="237"/>
                    </a:cubicBezTo>
                    <a:cubicBezTo>
                      <a:pt x="275" y="96"/>
                      <a:pt x="130" y="1"/>
                      <a:pt x="66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865;p42">
                <a:extLst>
                  <a:ext uri="{FF2B5EF4-FFF2-40B4-BE49-F238E27FC236}">
                    <a16:creationId xmlns:a16="http://schemas.microsoft.com/office/drawing/2014/main" id="{83F93CE3-8334-4335-8A62-06A9482456DF}"/>
                  </a:ext>
                </a:extLst>
              </p:cNvPr>
              <p:cNvSpPr/>
              <p:nvPr/>
            </p:nvSpPr>
            <p:spPr>
              <a:xfrm>
                <a:off x="-992915" y="2005022"/>
                <a:ext cx="12463" cy="12463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26" y="0"/>
                    </a:moveTo>
                    <a:cubicBezTo>
                      <a:pt x="57" y="0"/>
                      <a:pt x="0" y="57"/>
                      <a:pt x="0" y="126"/>
                    </a:cubicBezTo>
                    <a:cubicBezTo>
                      <a:pt x="0" y="194"/>
                      <a:pt x="57" y="251"/>
                      <a:pt x="126" y="251"/>
                    </a:cubicBezTo>
                    <a:cubicBezTo>
                      <a:pt x="194" y="251"/>
                      <a:pt x="251" y="194"/>
                      <a:pt x="251" y="126"/>
                    </a:cubicBezTo>
                    <a:cubicBezTo>
                      <a:pt x="251" y="57"/>
                      <a:pt x="194" y="0"/>
                      <a:pt x="12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866;p42">
                <a:extLst>
                  <a:ext uri="{FF2B5EF4-FFF2-40B4-BE49-F238E27FC236}">
                    <a16:creationId xmlns:a16="http://schemas.microsoft.com/office/drawing/2014/main" id="{D9A772C4-4F78-4626-88D2-02848ADC837B}"/>
                  </a:ext>
                </a:extLst>
              </p:cNvPr>
              <p:cNvSpPr/>
              <p:nvPr/>
            </p:nvSpPr>
            <p:spPr>
              <a:xfrm>
                <a:off x="-981047" y="1972896"/>
                <a:ext cx="33964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622" extrusionOk="0">
                    <a:moveTo>
                      <a:pt x="66" y="1"/>
                    </a:moveTo>
                    <a:cubicBezTo>
                      <a:pt x="55" y="1"/>
                      <a:pt x="46" y="4"/>
                      <a:pt x="40" y="10"/>
                    </a:cubicBezTo>
                    <a:cubicBezTo>
                      <a:pt x="0" y="49"/>
                      <a:pt x="103" y="220"/>
                      <a:pt x="274" y="385"/>
                    </a:cubicBezTo>
                    <a:cubicBezTo>
                      <a:pt x="415" y="526"/>
                      <a:pt x="556" y="622"/>
                      <a:pt x="619" y="622"/>
                    </a:cubicBezTo>
                    <a:cubicBezTo>
                      <a:pt x="630" y="622"/>
                      <a:pt x="638" y="619"/>
                      <a:pt x="644" y="613"/>
                    </a:cubicBezTo>
                    <a:cubicBezTo>
                      <a:pt x="684" y="573"/>
                      <a:pt x="581" y="408"/>
                      <a:pt x="416" y="237"/>
                    </a:cubicBezTo>
                    <a:cubicBezTo>
                      <a:pt x="275" y="96"/>
                      <a:pt x="130" y="1"/>
                      <a:pt x="66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867;p42">
                <a:extLst>
                  <a:ext uri="{FF2B5EF4-FFF2-40B4-BE49-F238E27FC236}">
                    <a16:creationId xmlns:a16="http://schemas.microsoft.com/office/drawing/2014/main" id="{40765EEC-510F-45EB-B2E4-DE700D8BA939}"/>
                  </a:ext>
                </a:extLst>
              </p:cNvPr>
              <p:cNvSpPr/>
              <p:nvPr/>
            </p:nvSpPr>
            <p:spPr>
              <a:xfrm>
                <a:off x="-992915" y="2096089"/>
                <a:ext cx="12463" cy="12463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51" extrusionOk="0">
                    <a:moveTo>
                      <a:pt x="126" y="0"/>
                    </a:moveTo>
                    <a:cubicBezTo>
                      <a:pt x="57" y="0"/>
                      <a:pt x="0" y="57"/>
                      <a:pt x="0" y="126"/>
                    </a:cubicBezTo>
                    <a:cubicBezTo>
                      <a:pt x="0" y="194"/>
                      <a:pt x="57" y="251"/>
                      <a:pt x="126" y="251"/>
                    </a:cubicBezTo>
                    <a:cubicBezTo>
                      <a:pt x="194" y="251"/>
                      <a:pt x="251" y="194"/>
                      <a:pt x="251" y="126"/>
                    </a:cubicBezTo>
                    <a:cubicBezTo>
                      <a:pt x="251" y="57"/>
                      <a:pt x="194" y="0"/>
                      <a:pt x="12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868;p42">
                <a:extLst>
                  <a:ext uri="{FF2B5EF4-FFF2-40B4-BE49-F238E27FC236}">
                    <a16:creationId xmlns:a16="http://schemas.microsoft.com/office/drawing/2014/main" id="{9A74992D-FE48-4F25-9676-30A680A9E6BA}"/>
                  </a:ext>
                </a:extLst>
              </p:cNvPr>
              <p:cNvSpPr/>
              <p:nvPr/>
            </p:nvSpPr>
            <p:spPr>
              <a:xfrm>
                <a:off x="-980749" y="1939975"/>
                <a:ext cx="24629" cy="16585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34" extrusionOk="0">
                    <a:moveTo>
                      <a:pt x="222" y="0"/>
                    </a:moveTo>
                    <a:cubicBezTo>
                      <a:pt x="80" y="149"/>
                      <a:pt x="0" y="291"/>
                      <a:pt x="34" y="325"/>
                    </a:cubicBezTo>
                    <a:cubicBezTo>
                      <a:pt x="40" y="331"/>
                      <a:pt x="49" y="334"/>
                      <a:pt x="60" y="334"/>
                    </a:cubicBezTo>
                    <a:cubicBezTo>
                      <a:pt x="124" y="334"/>
                      <a:pt x="269" y="238"/>
                      <a:pt x="410" y="97"/>
                    </a:cubicBezTo>
                    <a:cubicBezTo>
                      <a:pt x="439" y="63"/>
                      <a:pt x="467" y="35"/>
                      <a:pt x="49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869;p42">
                <a:extLst>
                  <a:ext uri="{FF2B5EF4-FFF2-40B4-BE49-F238E27FC236}">
                    <a16:creationId xmlns:a16="http://schemas.microsoft.com/office/drawing/2014/main" id="{A26C5F30-1BE1-429A-8CD3-700C02CEEA29}"/>
                  </a:ext>
                </a:extLst>
              </p:cNvPr>
              <p:cNvSpPr/>
              <p:nvPr/>
            </p:nvSpPr>
            <p:spPr>
              <a:xfrm>
                <a:off x="-980749" y="2017883"/>
                <a:ext cx="3366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16" extrusionOk="0">
                    <a:moveTo>
                      <a:pt x="613" y="0"/>
                    </a:moveTo>
                    <a:cubicBezTo>
                      <a:pt x="550" y="0"/>
                      <a:pt x="409" y="96"/>
                      <a:pt x="268" y="237"/>
                    </a:cubicBezTo>
                    <a:cubicBezTo>
                      <a:pt x="97" y="402"/>
                      <a:pt x="0" y="567"/>
                      <a:pt x="34" y="607"/>
                    </a:cubicBezTo>
                    <a:cubicBezTo>
                      <a:pt x="40" y="613"/>
                      <a:pt x="49" y="616"/>
                      <a:pt x="60" y="616"/>
                    </a:cubicBezTo>
                    <a:cubicBezTo>
                      <a:pt x="124" y="616"/>
                      <a:pt x="269" y="520"/>
                      <a:pt x="410" y="379"/>
                    </a:cubicBezTo>
                    <a:cubicBezTo>
                      <a:pt x="575" y="214"/>
                      <a:pt x="678" y="49"/>
                      <a:pt x="638" y="9"/>
                    </a:cubicBezTo>
                    <a:cubicBezTo>
                      <a:pt x="632" y="3"/>
                      <a:pt x="624" y="0"/>
                      <a:pt x="613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870;p42">
                <a:extLst>
                  <a:ext uri="{FF2B5EF4-FFF2-40B4-BE49-F238E27FC236}">
                    <a16:creationId xmlns:a16="http://schemas.microsoft.com/office/drawing/2014/main" id="{A09B9361-D41F-4044-84AD-A8EF3B558155}"/>
                  </a:ext>
                </a:extLst>
              </p:cNvPr>
              <p:cNvSpPr/>
              <p:nvPr/>
            </p:nvSpPr>
            <p:spPr>
              <a:xfrm>
                <a:off x="-932137" y="2064806"/>
                <a:ext cx="3371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22" extrusionOk="0">
                    <a:moveTo>
                      <a:pt x="614" y="1"/>
                    </a:moveTo>
                    <a:cubicBezTo>
                      <a:pt x="551" y="1"/>
                      <a:pt x="409" y="96"/>
                      <a:pt x="268" y="237"/>
                    </a:cubicBezTo>
                    <a:cubicBezTo>
                      <a:pt x="103" y="402"/>
                      <a:pt x="1" y="573"/>
                      <a:pt x="41" y="613"/>
                    </a:cubicBezTo>
                    <a:cubicBezTo>
                      <a:pt x="46" y="619"/>
                      <a:pt x="55" y="622"/>
                      <a:pt x="66" y="622"/>
                    </a:cubicBezTo>
                    <a:cubicBezTo>
                      <a:pt x="129" y="622"/>
                      <a:pt x="270" y="526"/>
                      <a:pt x="411" y="385"/>
                    </a:cubicBezTo>
                    <a:cubicBezTo>
                      <a:pt x="576" y="220"/>
                      <a:pt x="678" y="49"/>
                      <a:pt x="639" y="9"/>
                    </a:cubicBezTo>
                    <a:cubicBezTo>
                      <a:pt x="633" y="4"/>
                      <a:pt x="624" y="1"/>
                      <a:pt x="614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871;p42">
                <a:extLst>
                  <a:ext uri="{FF2B5EF4-FFF2-40B4-BE49-F238E27FC236}">
                    <a16:creationId xmlns:a16="http://schemas.microsoft.com/office/drawing/2014/main" id="{734C7C81-2114-47B6-9D3D-8EA9C5397E21}"/>
                  </a:ext>
                </a:extLst>
              </p:cNvPr>
              <p:cNvSpPr/>
              <p:nvPr/>
            </p:nvSpPr>
            <p:spPr>
              <a:xfrm>
                <a:off x="-923100" y="1939975"/>
                <a:ext cx="24679" cy="16585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34" extrusionOk="0">
                    <a:moveTo>
                      <a:pt x="1" y="0"/>
                    </a:moveTo>
                    <a:cubicBezTo>
                      <a:pt x="29" y="35"/>
                      <a:pt x="52" y="63"/>
                      <a:pt x="86" y="97"/>
                    </a:cubicBezTo>
                    <a:cubicBezTo>
                      <a:pt x="227" y="238"/>
                      <a:pt x="369" y="334"/>
                      <a:pt x="432" y="334"/>
                    </a:cubicBezTo>
                    <a:cubicBezTo>
                      <a:pt x="442" y="334"/>
                      <a:pt x="451" y="331"/>
                      <a:pt x="457" y="325"/>
                    </a:cubicBezTo>
                    <a:cubicBezTo>
                      <a:pt x="496" y="285"/>
                      <a:pt x="411" y="149"/>
                      <a:pt x="274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872;p42">
                <a:extLst>
                  <a:ext uri="{FF2B5EF4-FFF2-40B4-BE49-F238E27FC236}">
                    <a16:creationId xmlns:a16="http://schemas.microsoft.com/office/drawing/2014/main" id="{AE9C4109-CDCB-4546-894A-9A690F363565}"/>
                  </a:ext>
                </a:extLst>
              </p:cNvPr>
              <p:cNvSpPr/>
              <p:nvPr/>
            </p:nvSpPr>
            <p:spPr>
              <a:xfrm>
                <a:off x="-899911" y="2096089"/>
                <a:ext cx="14797" cy="1261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54" extrusionOk="0">
                    <a:moveTo>
                      <a:pt x="172" y="0"/>
                    </a:moveTo>
                    <a:cubicBezTo>
                      <a:pt x="58" y="0"/>
                      <a:pt x="1" y="137"/>
                      <a:pt x="81" y="217"/>
                    </a:cubicBezTo>
                    <a:cubicBezTo>
                      <a:pt x="106" y="242"/>
                      <a:pt x="138" y="254"/>
                      <a:pt x="169" y="254"/>
                    </a:cubicBezTo>
                    <a:cubicBezTo>
                      <a:pt x="234" y="254"/>
                      <a:pt x="297" y="203"/>
                      <a:pt x="297" y="126"/>
                    </a:cubicBezTo>
                    <a:cubicBezTo>
                      <a:pt x="297" y="57"/>
                      <a:pt x="240" y="0"/>
                      <a:pt x="172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873;p42">
                <a:extLst>
                  <a:ext uri="{FF2B5EF4-FFF2-40B4-BE49-F238E27FC236}">
                    <a16:creationId xmlns:a16="http://schemas.microsoft.com/office/drawing/2014/main" id="{C18BAD71-FFC6-4C82-B8F3-CBC9E71442A9}"/>
                  </a:ext>
                </a:extLst>
              </p:cNvPr>
              <p:cNvSpPr/>
              <p:nvPr/>
            </p:nvSpPr>
            <p:spPr>
              <a:xfrm>
                <a:off x="-899911" y="2005022"/>
                <a:ext cx="14797" cy="12612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54" extrusionOk="0">
                    <a:moveTo>
                      <a:pt x="172" y="0"/>
                    </a:moveTo>
                    <a:cubicBezTo>
                      <a:pt x="58" y="0"/>
                      <a:pt x="1" y="137"/>
                      <a:pt x="81" y="217"/>
                    </a:cubicBezTo>
                    <a:cubicBezTo>
                      <a:pt x="106" y="242"/>
                      <a:pt x="138" y="254"/>
                      <a:pt x="169" y="254"/>
                    </a:cubicBezTo>
                    <a:cubicBezTo>
                      <a:pt x="234" y="254"/>
                      <a:pt x="297" y="203"/>
                      <a:pt x="297" y="126"/>
                    </a:cubicBezTo>
                    <a:cubicBezTo>
                      <a:pt x="297" y="57"/>
                      <a:pt x="240" y="0"/>
                      <a:pt x="172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874;p42">
                <a:extLst>
                  <a:ext uri="{FF2B5EF4-FFF2-40B4-BE49-F238E27FC236}">
                    <a16:creationId xmlns:a16="http://schemas.microsoft.com/office/drawing/2014/main" id="{1BBFE453-8AD3-4159-BC30-CAB2D624D58A}"/>
                  </a:ext>
                </a:extLst>
              </p:cNvPr>
              <p:cNvSpPr/>
              <p:nvPr/>
            </p:nvSpPr>
            <p:spPr>
              <a:xfrm>
                <a:off x="-932137" y="2017883"/>
                <a:ext cx="3371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16" extrusionOk="0">
                    <a:moveTo>
                      <a:pt x="66" y="0"/>
                    </a:moveTo>
                    <a:cubicBezTo>
                      <a:pt x="55" y="0"/>
                      <a:pt x="46" y="3"/>
                      <a:pt x="41" y="9"/>
                    </a:cubicBezTo>
                    <a:cubicBezTo>
                      <a:pt x="1" y="49"/>
                      <a:pt x="103" y="214"/>
                      <a:pt x="268" y="379"/>
                    </a:cubicBezTo>
                    <a:cubicBezTo>
                      <a:pt x="409" y="520"/>
                      <a:pt x="551" y="616"/>
                      <a:pt x="614" y="616"/>
                    </a:cubicBezTo>
                    <a:cubicBezTo>
                      <a:pt x="624" y="616"/>
                      <a:pt x="633" y="613"/>
                      <a:pt x="639" y="607"/>
                    </a:cubicBezTo>
                    <a:cubicBezTo>
                      <a:pt x="678" y="567"/>
                      <a:pt x="576" y="402"/>
                      <a:pt x="411" y="237"/>
                    </a:cubicBezTo>
                    <a:cubicBezTo>
                      <a:pt x="270" y="96"/>
                      <a:pt x="129" y="0"/>
                      <a:pt x="6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875;p42">
                <a:extLst>
                  <a:ext uri="{FF2B5EF4-FFF2-40B4-BE49-F238E27FC236}">
                    <a16:creationId xmlns:a16="http://schemas.microsoft.com/office/drawing/2014/main" id="{C831345E-C6A7-4956-85C9-E88BAC174752}"/>
                  </a:ext>
                </a:extLst>
              </p:cNvPr>
              <p:cNvSpPr/>
              <p:nvPr/>
            </p:nvSpPr>
            <p:spPr>
              <a:xfrm>
                <a:off x="-932137" y="1972896"/>
                <a:ext cx="33716" cy="3088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22" extrusionOk="0">
                    <a:moveTo>
                      <a:pt x="614" y="1"/>
                    </a:moveTo>
                    <a:cubicBezTo>
                      <a:pt x="551" y="1"/>
                      <a:pt x="409" y="96"/>
                      <a:pt x="268" y="237"/>
                    </a:cubicBezTo>
                    <a:cubicBezTo>
                      <a:pt x="103" y="408"/>
                      <a:pt x="1" y="573"/>
                      <a:pt x="41" y="613"/>
                    </a:cubicBezTo>
                    <a:cubicBezTo>
                      <a:pt x="46" y="619"/>
                      <a:pt x="55" y="622"/>
                      <a:pt x="66" y="622"/>
                    </a:cubicBezTo>
                    <a:cubicBezTo>
                      <a:pt x="129" y="622"/>
                      <a:pt x="270" y="526"/>
                      <a:pt x="411" y="385"/>
                    </a:cubicBezTo>
                    <a:cubicBezTo>
                      <a:pt x="576" y="215"/>
                      <a:pt x="678" y="49"/>
                      <a:pt x="639" y="10"/>
                    </a:cubicBezTo>
                    <a:cubicBezTo>
                      <a:pt x="633" y="4"/>
                      <a:pt x="624" y="1"/>
                      <a:pt x="614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876;p42">
                <a:extLst>
                  <a:ext uri="{FF2B5EF4-FFF2-40B4-BE49-F238E27FC236}">
                    <a16:creationId xmlns:a16="http://schemas.microsoft.com/office/drawing/2014/main" id="{0469FFA7-1086-4C3A-9304-2228A2375571}"/>
                  </a:ext>
                </a:extLst>
              </p:cNvPr>
              <p:cNvSpPr/>
              <p:nvPr/>
            </p:nvSpPr>
            <p:spPr>
              <a:xfrm>
                <a:off x="-932137" y="2109793"/>
                <a:ext cx="33716" cy="30587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16" extrusionOk="0">
                    <a:moveTo>
                      <a:pt x="66" y="0"/>
                    </a:moveTo>
                    <a:cubicBezTo>
                      <a:pt x="55" y="0"/>
                      <a:pt x="46" y="3"/>
                      <a:pt x="41" y="9"/>
                    </a:cubicBezTo>
                    <a:cubicBezTo>
                      <a:pt x="1" y="49"/>
                      <a:pt x="103" y="214"/>
                      <a:pt x="268" y="379"/>
                    </a:cubicBezTo>
                    <a:cubicBezTo>
                      <a:pt x="409" y="520"/>
                      <a:pt x="551" y="616"/>
                      <a:pt x="614" y="616"/>
                    </a:cubicBezTo>
                    <a:cubicBezTo>
                      <a:pt x="624" y="616"/>
                      <a:pt x="633" y="613"/>
                      <a:pt x="639" y="607"/>
                    </a:cubicBezTo>
                    <a:cubicBezTo>
                      <a:pt x="678" y="567"/>
                      <a:pt x="576" y="402"/>
                      <a:pt x="411" y="237"/>
                    </a:cubicBezTo>
                    <a:cubicBezTo>
                      <a:pt x="270" y="96"/>
                      <a:pt x="129" y="0"/>
                      <a:pt x="66" y="0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877;p42">
                <a:extLst>
                  <a:ext uri="{FF2B5EF4-FFF2-40B4-BE49-F238E27FC236}">
                    <a16:creationId xmlns:a16="http://schemas.microsoft.com/office/drawing/2014/main" id="{ED746188-6FA2-4C66-A8DF-03ED1997ECE0}"/>
                  </a:ext>
                </a:extLst>
              </p:cNvPr>
              <p:cNvSpPr/>
              <p:nvPr/>
            </p:nvSpPr>
            <p:spPr>
              <a:xfrm>
                <a:off x="-945395" y="2053932"/>
                <a:ext cx="14748" cy="1266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55" extrusionOk="0">
                    <a:moveTo>
                      <a:pt x="171" y="1"/>
                    </a:moveTo>
                    <a:cubicBezTo>
                      <a:pt x="57" y="1"/>
                      <a:pt x="0" y="137"/>
                      <a:pt x="80" y="217"/>
                    </a:cubicBezTo>
                    <a:cubicBezTo>
                      <a:pt x="107" y="243"/>
                      <a:pt x="140" y="254"/>
                      <a:pt x="171" y="254"/>
                    </a:cubicBezTo>
                    <a:cubicBezTo>
                      <a:pt x="236" y="254"/>
                      <a:pt x="296" y="203"/>
                      <a:pt x="296" y="126"/>
                    </a:cubicBezTo>
                    <a:cubicBezTo>
                      <a:pt x="296" y="58"/>
                      <a:pt x="239" y="1"/>
                      <a:pt x="171" y="1"/>
                    </a:cubicBezTo>
                    <a:close/>
                  </a:path>
                </a:pathLst>
              </a:custGeom>
              <a:solidFill>
                <a:srgbClr val="F8C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3" name="TextBox 332">
              <a:extLst>
                <a:ext uri="{FF2B5EF4-FFF2-40B4-BE49-F238E27FC236}">
                  <a16:creationId xmlns:a16="http://schemas.microsoft.com/office/drawing/2014/main" id="{8FF7D31D-41A1-4781-BB27-24F5D7B0F17C}"/>
                </a:ext>
              </a:extLst>
            </p:cNvPr>
            <p:cNvSpPr txBox="1"/>
            <p:nvPr/>
          </p:nvSpPr>
          <p:spPr>
            <a:xfrm>
              <a:off x="3770012" y="371423"/>
              <a:ext cx="463723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9C693D">
                      <a:lumMod val="75000"/>
                    </a:srgbClr>
                  </a:solidFill>
                  <a:effectLst/>
                  <a:uLnTx/>
                  <a:uFillTx/>
                  <a:latin typeface="UTM Flamenco" panose="02040603050506020204" pitchFamily="18" charset="0"/>
                  <a:sym typeface="Grand Hotel"/>
                </a:rPr>
                <a:t>Luyện đọc từ </a:t>
              </a:r>
              <a:endParaRPr lang="en-US" sz="1400" dirty="0"/>
            </a:p>
          </p:txBody>
        </p:sp>
      </p:grpSp>
      <p:grpSp>
        <p:nvGrpSpPr>
          <p:cNvPr id="335" name="Google Shape;1393;p50">
            <a:extLst>
              <a:ext uri="{FF2B5EF4-FFF2-40B4-BE49-F238E27FC236}">
                <a16:creationId xmlns:a16="http://schemas.microsoft.com/office/drawing/2014/main" id="{4C7A366A-78B6-44FB-98C7-6CF7CFA338B3}"/>
              </a:ext>
            </a:extLst>
          </p:cNvPr>
          <p:cNvGrpSpPr/>
          <p:nvPr/>
        </p:nvGrpSpPr>
        <p:grpSpPr>
          <a:xfrm>
            <a:off x="584099" y="2370312"/>
            <a:ext cx="1606263" cy="1733642"/>
            <a:chOff x="937439" y="198275"/>
            <a:chExt cx="787007" cy="1127679"/>
          </a:xfrm>
        </p:grpSpPr>
        <p:sp>
          <p:nvSpPr>
            <p:cNvPr id="337" name="Google Shape;1394;p50">
              <a:extLst>
                <a:ext uri="{FF2B5EF4-FFF2-40B4-BE49-F238E27FC236}">
                  <a16:creationId xmlns:a16="http://schemas.microsoft.com/office/drawing/2014/main" id="{EE3FDC97-5F26-4003-BDBB-62CB857B8CB1}"/>
                </a:ext>
              </a:extLst>
            </p:cNvPr>
            <p:cNvSpPr/>
            <p:nvPr/>
          </p:nvSpPr>
          <p:spPr>
            <a:xfrm>
              <a:off x="937439" y="220200"/>
              <a:ext cx="750471" cy="1105754"/>
            </a:xfrm>
            <a:custGeom>
              <a:avLst/>
              <a:gdLst/>
              <a:ahLst/>
              <a:cxnLst/>
              <a:rect l="l" t="t" r="r" b="b"/>
              <a:pathLst>
                <a:path w="5486" h="8083" extrusionOk="0">
                  <a:moveTo>
                    <a:pt x="667" y="1"/>
                  </a:moveTo>
                  <a:cubicBezTo>
                    <a:pt x="667" y="371"/>
                    <a:pt x="365" y="667"/>
                    <a:pt x="1" y="667"/>
                  </a:cubicBezTo>
                  <a:lnTo>
                    <a:pt x="1" y="8037"/>
                  </a:lnTo>
                  <a:lnTo>
                    <a:pt x="1" y="8042"/>
                  </a:lnTo>
                  <a:cubicBezTo>
                    <a:pt x="120" y="8020"/>
                    <a:pt x="206" y="7957"/>
                    <a:pt x="320" y="7923"/>
                  </a:cubicBezTo>
                  <a:cubicBezTo>
                    <a:pt x="339" y="7918"/>
                    <a:pt x="358" y="7916"/>
                    <a:pt x="376" y="7916"/>
                  </a:cubicBezTo>
                  <a:cubicBezTo>
                    <a:pt x="416" y="7916"/>
                    <a:pt x="454" y="7924"/>
                    <a:pt x="491" y="7924"/>
                  </a:cubicBezTo>
                  <a:cubicBezTo>
                    <a:pt x="499" y="7924"/>
                    <a:pt x="506" y="7923"/>
                    <a:pt x="513" y="7923"/>
                  </a:cubicBezTo>
                  <a:cubicBezTo>
                    <a:pt x="556" y="7919"/>
                    <a:pt x="597" y="7898"/>
                    <a:pt x="631" y="7898"/>
                  </a:cubicBezTo>
                  <a:cubicBezTo>
                    <a:pt x="651" y="7898"/>
                    <a:pt x="669" y="7905"/>
                    <a:pt x="684" y="7928"/>
                  </a:cubicBezTo>
                  <a:cubicBezTo>
                    <a:pt x="701" y="7934"/>
                    <a:pt x="758" y="7940"/>
                    <a:pt x="787" y="7946"/>
                  </a:cubicBezTo>
                  <a:cubicBezTo>
                    <a:pt x="838" y="7946"/>
                    <a:pt x="883" y="7957"/>
                    <a:pt x="923" y="7985"/>
                  </a:cubicBezTo>
                  <a:cubicBezTo>
                    <a:pt x="946" y="8002"/>
                    <a:pt x="975" y="8014"/>
                    <a:pt x="1003" y="8025"/>
                  </a:cubicBezTo>
                  <a:cubicBezTo>
                    <a:pt x="1024" y="8034"/>
                    <a:pt x="1043" y="8037"/>
                    <a:pt x="1062" y="8037"/>
                  </a:cubicBezTo>
                  <a:cubicBezTo>
                    <a:pt x="1133" y="8037"/>
                    <a:pt x="1197" y="7991"/>
                    <a:pt x="1282" y="7991"/>
                  </a:cubicBezTo>
                  <a:cubicBezTo>
                    <a:pt x="1285" y="7991"/>
                    <a:pt x="1288" y="7991"/>
                    <a:pt x="1291" y="7991"/>
                  </a:cubicBezTo>
                  <a:cubicBezTo>
                    <a:pt x="1368" y="7991"/>
                    <a:pt x="1450" y="8059"/>
                    <a:pt x="1510" y="8059"/>
                  </a:cubicBezTo>
                  <a:cubicBezTo>
                    <a:pt x="1573" y="8059"/>
                    <a:pt x="1681" y="8014"/>
                    <a:pt x="1749" y="8002"/>
                  </a:cubicBezTo>
                  <a:cubicBezTo>
                    <a:pt x="1852" y="7991"/>
                    <a:pt x="1949" y="7949"/>
                    <a:pt x="2048" y="7949"/>
                  </a:cubicBezTo>
                  <a:cubicBezTo>
                    <a:pt x="2092" y="7949"/>
                    <a:pt x="2136" y="7957"/>
                    <a:pt x="2182" y="7980"/>
                  </a:cubicBezTo>
                  <a:cubicBezTo>
                    <a:pt x="2188" y="7957"/>
                    <a:pt x="2205" y="7940"/>
                    <a:pt x="2210" y="7923"/>
                  </a:cubicBezTo>
                  <a:cubicBezTo>
                    <a:pt x="2249" y="7943"/>
                    <a:pt x="2284" y="7958"/>
                    <a:pt x="2314" y="7958"/>
                  </a:cubicBezTo>
                  <a:cubicBezTo>
                    <a:pt x="2351" y="7958"/>
                    <a:pt x="2380" y="7936"/>
                    <a:pt x="2398" y="7877"/>
                  </a:cubicBezTo>
                  <a:cubicBezTo>
                    <a:pt x="2450" y="7917"/>
                    <a:pt x="2495" y="7968"/>
                    <a:pt x="2535" y="8020"/>
                  </a:cubicBezTo>
                  <a:cubicBezTo>
                    <a:pt x="2581" y="7991"/>
                    <a:pt x="2626" y="7934"/>
                    <a:pt x="2672" y="7923"/>
                  </a:cubicBezTo>
                  <a:cubicBezTo>
                    <a:pt x="2680" y="7921"/>
                    <a:pt x="2688" y="7920"/>
                    <a:pt x="2696" y="7920"/>
                  </a:cubicBezTo>
                  <a:cubicBezTo>
                    <a:pt x="2735" y="7920"/>
                    <a:pt x="2765" y="7940"/>
                    <a:pt x="2803" y="7940"/>
                  </a:cubicBezTo>
                  <a:cubicBezTo>
                    <a:pt x="2857" y="7940"/>
                    <a:pt x="2943" y="7883"/>
                    <a:pt x="2990" y="7883"/>
                  </a:cubicBezTo>
                  <a:cubicBezTo>
                    <a:pt x="2992" y="7883"/>
                    <a:pt x="2994" y="7883"/>
                    <a:pt x="2996" y="7883"/>
                  </a:cubicBezTo>
                  <a:cubicBezTo>
                    <a:pt x="3070" y="7894"/>
                    <a:pt x="3127" y="7985"/>
                    <a:pt x="3167" y="8037"/>
                  </a:cubicBezTo>
                  <a:cubicBezTo>
                    <a:pt x="3201" y="8002"/>
                    <a:pt x="3230" y="7940"/>
                    <a:pt x="3292" y="7934"/>
                  </a:cubicBezTo>
                  <a:cubicBezTo>
                    <a:pt x="3294" y="7934"/>
                    <a:pt x="3296" y="7934"/>
                    <a:pt x="3298" y="7934"/>
                  </a:cubicBezTo>
                  <a:cubicBezTo>
                    <a:pt x="3345" y="7934"/>
                    <a:pt x="3392" y="7986"/>
                    <a:pt x="3451" y="7986"/>
                  </a:cubicBezTo>
                  <a:cubicBezTo>
                    <a:pt x="3462" y="7986"/>
                    <a:pt x="3474" y="7984"/>
                    <a:pt x="3486" y="7980"/>
                  </a:cubicBezTo>
                  <a:cubicBezTo>
                    <a:pt x="3513" y="8011"/>
                    <a:pt x="3536" y="8021"/>
                    <a:pt x="3560" y="8021"/>
                  </a:cubicBezTo>
                  <a:cubicBezTo>
                    <a:pt x="3592" y="8021"/>
                    <a:pt x="3623" y="8003"/>
                    <a:pt x="3663" y="7997"/>
                  </a:cubicBezTo>
                  <a:cubicBezTo>
                    <a:pt x="3697" y="7985"/>
                    <a:pt x="3703" y="7963"/>
                    <a:pt x="3737" y="7963"/>
                  </a:cubicBezTo>
                  <a:cubicBezTo>
                    <a:pt x="3771" y="7963"/>
                    <a:pt x="3811" y="8002"/>
                    <a:pt x="3845" y="8002"/>
                  </a:cubicBezTo>
                  <a:cubicBezTo>
                    <a:pt x="3850" y="8003"/>
                    <a:pt x="3855" y="8003"/>
                    <a:pt x="3860" y="8003"/>
                  </a:cubicBezTo>
                  <a:cubicBezTo>
                    <a:pt x="3919" y="8003"/>
                    <a:pt x="3953" y="7974"/>
                    <a:pt x="4016" y="7974"/>
                  </a:cubicBezTo>
                  <a:cubicBezTo>
                    <a:pt x="4096" y="7991"/>
                    <a:pt x="4175" y="8025"/>
                    <a:pt x="4238" y="8082"/>
                  </a:cubicBezTo>
                  <a:cubicBezTo>
                    <a:pt x="4308" y="8059"/>
                    <a:pt x="4383" y="8051"/>
                    <a:pt x="4459" y="8051"/>
                  </a:cubicBezTo>
                  <a:cubicBezTo>
                    <a:pt x="4601" y="8051"/>
                    <a:pt x="4749" y="8078"/>
                    <a:pt x="4886" y="8078"/>
                  </a:cubicBezTo>
                  <a:cubicBezTo>
                    <a:pt x="4923" y="8078"/>
                    <a:pt x="4960" y="8076"/>
                    <a:pt x="4995" y="8071"/>
                  </a:cubicBezTo>
                  <a:cubicBezTo>
                    <a:pt x="5166" y="8048"/>
                    <a:pt x="5320" y="8020"/>
                    <a:pt x="5485" y="7985"/>
                  </a:cubicBezTo>
                  <a:lnTo>
                    <a:pt x="5485" y="667"/>
                  </a:lnTo>
                  <a:cubicBezTo>
                    <a:pt x="5115" y="667"/>
                    <a:pt x="4813" y="371"/>
                    <a:pt x="4819" y="1"/>
                  </a:cubicBezTo>
                  <a:close/>
                </a:path>
              </a:pathLst>
            </a:custGeom>
            <a:solidFill>
              <a:srgbClr val="E4A4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8" name="Google Shape;1395;p50">
              <a:extLst>
                <a:ext uri="{FF2B5EF4-FFF2-40B4-BE49-F238E27FC236}">
                  <a16:creationId xmlns:a16="http://schemas.microsoft.com/office/drawing/2014/main" id="{F9F0DD03-65CD-4849-97C7-4766C47F65A7}"/>
                </a:ext>
              </a:extLst>
            </p:cNvPr>
            <p:cNvSpPr/>
            <p:nvPr/>
          </p:nvSpPr>
          <p:spPr>
            <a:xfrm>
              <a:off x="973975" y="198275"/>
              <a:ext cx="750471" cy="1105754"/>
            </a:xfrm>
            <a:custGeom>
              <a:avLst/>
              <a:gdLst/>
              <a:ahLst/>
              <a:cxnLst/>
              <a:rect l="l" t="t" r="r" b="b"/>
              <a:pathLst>
                <a:path w="5486" h="8083" extrusionOk="0">
                  <a:moveTo>
                    <a:pt x="667" y="1"/>
                  </a:moveTo>
                  <a:cubicBezTo>
                    <a:pt x="667" y="371"/>
                    <a:pt x="365" y="667"/>
                    <a:pt x="1" y="667"/>
                  </a:cubicBezTo>
                  <a:lnTo>
                    <a:pt x="1" y="8037"/>
                  </a:lnTo>
                  <a:lnTo>
                    <a:pt x="1" y="8042"/>
                  </a:lnTo>
                  <a:cubicBezTo>
                    <a:pt x="120" y="8020"/>
                    <a:pt x="206" y="7957"/>
                    <a:pt x="320" y="7923"/>
                  </a:cubicBezTo>
                  <a:cubicBezTo>
                    <a:pt x="339" y="7918"/>
                    <a:pt x="358" y="7916"/>
                    <a:pt x="376" y="7916"/>
                  </a:cubicBezTo>
                  <a:cubicBezTo>
                    <a:pt x="416" y="7916"/>
                    <a:pt x="454" y="7924"/>
                    <a:pt x="491" y="7924"/>
                  </a:cubicBezTo>
                  <a:cubicBezTo>
                    <a:pt x="499" y="7924"/>
                    <a:pt x="506" y="7923"/>
                    <a:pt x="513" y="7923"/>
                  </a:cubicBezTo>
                  <a:cubicBezTo>
                    <a:pt x="556" y="7919"/>
                    <a:pt x="597" y="7898"/>
                    <a:pt x="631" y="7898"/>
                  </a:cubicBezTo>
                  <a:cubicBezTo>
                    <a:pt x="651" y="7898"/>
                    <a:pt x="669" y="7905"/>
                    <a:pt x="684" y="7928"/>
                  </a:cubicBezTo>
                  <a:cubicBezTo>
                    <a:pt x="701" y="7934"/>
                    <a:pt x="758" y="7940"/>
                    <a:pt x="787" y="7946"/>
                  </a:cubicBezTo>
                  <a:cubicBezTo>
                    <a:pt x="838" y="7946"/>
                    <a:pt x="883" y="7957"/>
                    <a:pt x="923" y="7985"/>
                  </a:cubicBezTo>
                  <a:cubicBezTo>
                    <a:pt x="946" y="8002"/>
                    <a:pt x="975" y="8014"/>
                    <a:pt x="1003" y="8025"/>
                  </a:cubicBezTo>
                  <a:cubicBezTo>
                    <a:pt x="1024" y="8034"/>
                    <a:pt x="1043" y="8037"/>
                    <a:pt x="1062" y="8037"/>
                  </a:cubicBezTo>
                  <a:cubicBezTo>
                    <a:pt x="1133" y="8037"/>
                    <a:pt x="1197" y="7991"/>
                    <a:pt x="1282" y="7991"/>
                  </a:cubicBezTo>
                  <a:cubicBezTo>
                    <a:pt x="1285" y="7991"/>
                    <a:pt x="1288" y="7991"/>
                    <a:pt x="1291" y="7991"/>
                  </a:cubicBezTo>
                  <a:cubicBezTo>
                    <a:pt x="1368" y="7991"/>
                    <a:pt x="1450" y="8059"/>
                    <a:pt x="1510" y="8059"/>
                  </a:cubicBezTo>
                  <a:cubicBezTo>
                    <a:pt x="1573" y="8059"/>
                    <a:pt x="1681" y="8014"/>
                    <a:pt x="1749" y="8002"/>
                  </a:cubicBezTo>
                  <a:cubicBezTo>
                    <a:pt x="1852" y="7991"/>
                    <a:pt x="1949" y="7949"/>
                    <a:pt x="2048" y="7949"/>
                  </a:cubicBezTo>
                  <a:cubicBezTo>
                    <a:pt x="2092" y="7949"/>
                    <a:pt x="2136" y="7957"/>
                    <a:pt x="2182" y="7980"/>
                  </a:cubicBezTo>
                  <a:cubicBezTo>
                    <a:pt x="2188" y="7957"/>
                    <a:pt x="2205" y="7940"/>
                    <a:pt x="2210" y="7923"/>
                  </a:cubicBezTo>
                  <a:cubicBezTo>
                    <a:pt x="2249" y="7943"/>
                    <a:pt x="2284" y="7958"/>
                    <a:pt x="2314" y="7958"/>
                  </a:cubicBezTo>
                  <a:cubicBezTo>
                    <a:pt x="2351" y="7958"/>
                    <a:pt x="2380" y="7936"/>
                    <a:pt x="2398" y="7877"/>
                  </a:cubicBezTo>
                  <a:cubicBezTo>
                    <a:pt x="2450" y="7917"/>
                    <a:pt x="2495" y="7968"/>
                    <a:pt x="2535" y="8020"/>
                  </a:cubicBezTo>
                  <a:cubicBezTo>
                    <a:pt x="2581" y="7991"/>
                    <a:pt x="2626" y="7934"/>
                    <a:pt x="2672" y="7923"/>
                  </a:cubicBezTo>
                  <a:cubicBezTo>
                    <a:pt x="2680" y="7921"/>
                    <a:pt x="2688" y="7920"/>
                    <a:pt x="2696" y="7920"/>
                  </a:cubicBezTo>
                  <a:cubicBezTo>
                    <a:pt x="2735" y="7920"/>
                    <a:pt x="2765" y="7940"/>
                    <a:pt x="2803" y="7940"/>
                  </a:cubicBezTo>
                  <a:cubicBezTo>
                    <a:pt x="2857" y="7940"/>
                    <a:pt x="2943" y="7883"/>
                    <a:pt x="2990" y="7883"/>
                  </a:cubicBezTo>
                  <a:cubicBezTo>
                    <a:pt x="2992" y="7883"/>
                    <a:pt x="2994" y="7883"/>
                    <a:pt x="2996" y="7883"/>
                  </a:cubicBezTo>
                  <a:cubicBezTo>
                    <a:pt x="3070" y="7894"/>
                    <a:pt x="3127" y="7985"/>
                    <a:pt x="3167" y="8037"/>
                  </a:cubicBezTo>
                  <a:cubicBezTo>
                    <a:pt x="3201" y="8002"/>
                    <a:pt x="3230" y="7940"/>
                    <a:pt x="3292" y="7934"/>
                  </a:cubicBezTo>
                  <a:cubicBezTo>
                    <a:pt x="3294" y="7934"/>
                    <a:pt x="3296" y="7934"/>
                    <a:pt x="3298" y="7934"/>
                  </a:cubicBezTo>
                  <a:cubicBezTo>
                    <a:pt x="3345" y="7934"/>
                    <a:pt x="3392" y="7986"/>
                    <a:pt x="3451" y="7986"/>
                  </a:cubicBezTo>
                  <a:cubicBezTo>
                    <a:pt x="3462" y="7986"/>
                    <a:pt x="3474" y="7984"/>
                    <a:pt x="3486" y="7980"/>
                  </a:cubicBezTo>
                  <a:cubicBezTo>
                    <a:pt x="3513" y="8011"/>
                    <a:pt x="3536" y="8021"/>
                    <a:pt x="3560" y="8021"/>
                  </a:cubicBezTo>
                  <a:cubicBezTo>
                    <a:pt x="3592" y="8021"/>
                    <a:pt x="3623" y="8003"/>
                    <a:pt x="3663" y="7997"/>
                  </a:cubicBezTo>
                  <a:cubicBezTo>
                    <a:pt x="3697" y="7985"/>
                    <a:pt x="3703" y="7963"/>
                    <a:pt x="3737" y="7963"/>
                  </a:cubicBezTo>
                  <a:cubicBezTo>
                    <a:pt x="3771" y="7963"/>
                    <a:pt x="3811" y="8002"/>
                    <a:pt x="3845" y="8002"/>
                  </a:cubicBezTo>
                  <a:cubicBezTo>
                    <a:pt x="3850" y="8003"/>
                    <a:pt x="3855" y="8003"/>
                    <a:pt x="3860" y="8003"/>
                  </a:cubicBezTo>
                  <a:cubicBezTo>
                    <a:pt x="3919" y="8003"/>
                    <a:pt x="3953" y="7974"/>
                    <a:pt x="4016" y="7974"/>
                  </a:cubicBezTo>
                  <a:cubicBezTo>
                    <a:pt x="4096" y="7991"/>
                    <a:pt x="4175" y="8025"/>
                    <a:pt x="4238" y="8082"/>
                  </a:cubicBezTo>
                  <a:cubicBezTo>
                    <a:pt x="4308" y="8059"/>
                    <a:pt x="4383" y="8051"/>
                    <a:pt x="4459" y="8051"/>
                  </a:cubicBezTo>
                  <a:cubicBezTo>
                    <a:pt x="4601" y="8051"/>
                    <a:pt x="4749" y="8078"/>
                    <a:pt x="4886" y="8078"/>
                  </a:cubicBezTo>
                  <a:cubicBezTo>
                    <a:pt x="4923" y="8078"/>
                    <a:pt x="4960" y="8076"/>
                    <a:pt x="4995" y="8071"/>
                  </a:cubicBezTo>
                  <a:cubicBezTo>
                    <a:pt x="5166" y="8048"/>
                    <a:pt x="5320" y="8020"/>
                    <a:pt x="5485" y="7985"/>
                  </a:cubicBezTo>
                  <a:lnTo>
                    <a:pt x="5485" y="667"/>
                  </a:lnTo>
                  <a:cubicBezTo>
                    <a:pt x="5115" y="667"/>
                    <a:pt x="4813" y="371"/>
                    <a:pt x="4819" y="1"/>
                  </a:cubicBezTo>
                  <a:close/>
                </a:path>
              </a:pathLst>
            </a:custGeom>
            <a:solidFill>
              <a:srgbClr val="F8C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" sz="3600" kern="0" dirty="0">
                  <a:latin typeface="Calibri" panose="020F0502020204030204" pitchFamily="34" charset="0"/>
                  <a:ea typeface="Grand Hotel"/>
                  <a:cs typeface="Calibri" panose="020F0502020204030204" pitchFamily="34" charset="0"/>
                  <a:sym typeface="Grand Hotel"/>
                </a:rPr>
                <a:t>c</a:t>
              </a:r>
              <a:r>
                <a:rPr kumimoji="0" lang="en" sz="3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Grand Hotel"/>
                  <a:cs typeface="Calibri" panose="020F0502020204030204" pitchFamily="34" charset="0"/>
                  <a:sym typeface="Grand Hotel"/>
                </a:rPr>
                <a:t>ò bạch</a:t>
              </a:r>
              <a:endParaRPr kumimoji="0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Grand Hotel"/>
                <a:cs typeface="Calibri" panose="020F0502020204030204" pitchFamily="34" charset="0"/>
                <a:sym typeface="Grand Hotel"/>
              </a:endParaRPr>
            </a:p>
          </p:txBody>
        </p:sp>
      </p:grpSp>
      <p:grpSp>
        <p:nvGrpSpPr>
          <p:cNvPr id="339" name="Google Shape;1393;p50">
            <a:extLst>
              <a:ext uri="{FF2B5EF4-FFF2-40B4-BE49-F238E27FC236}">
                <a16:creationId xmlns:a16="http://schemas.microsoft.com/office/drawing/2014/main" id="{A2C11E40-6D4B-496E-A432-8D1D8EC09962}"/>
              </a:ext>
            </a:extLst>
          </p:cNvPr>
          <p:cNvGrpSpPr/>
          <p:nvPr/>
        </p:nvGrpSpPr>
        <p:grpSpPr>
          <a:xfrm>
            <a:off x="2977736" y="2370312"/>
            <a:ext cx="1606263" cy="1733642"/>
            <a:chOff x="937439" y="198275"/>
            <a:chExt cx="787007" cy="1127679"/>
          </a:xfrm>
        </p:grpSpPr>
        <p:sp>
          <p:nvSpPr>
            <p:cNvPr id="340" name="Google Shape;1394;p50">
              <a:extLst>
                <a:ext uri="{FF2B5EF4-FFF2-40B4-BE49-F238E27FC236}">
                  <a16:creationId xmlns:a16="http://schemas.microsoft.com/office/drawing/2014/main" id="{0F797FA3-C0D0-4D07-BF62-FA8F791C0881}"/>
                </a:ext>
              </a:extLst>
            </p:cNvPr>
            <p:cNvSpPr/>
            <p:nvPr/>
          </p:nvSpPr>
          <p:spPr>
            <a:xfrm>
              <a:off x="937439" y="220200"/>
              <a:ext cx="750471" cy="1105754"/>
            </a:xfrm>
            <a:custGeom>
              <a:avLst/>
              <a:gdLst/>
              <a:ahLst/>
              <a:cxnLst/>
              <a:rect l="l" t="t" r="r" b="b"/>
              <a:pathLst>
                <a:path w="5486" h="8083" extrusionOk="0">
                  <a:moveTo>
                    <a:pt x="667" y="1"/>
                  </a:moveTo>
                  <a:cubicBezTo>
                    <a:pt x="667" y="371"/>
                    <a:pt x="365" y="667"/>
                    <a:pt x="1" y="667"/>
                  </a:cubicBezTo>
                  <a:lnTo>
                    <a:pt x="1" y="8037"/>
                  </a:lnTo>
                  <a:lnTo>
                    <a:pt x="1" y="8042"/>
                  </a:lnTo>
                  <a:cubicBezTo>
                    <a:pt x="120" y="8020"/>
                    <a:pt x="206" y="7957"/>
                    <a:pt x="320" y="7923"/>
                  </a:cubicBezTo>
                  <a:cubicBezTo>
                    <a:pt x="339" y="7918"/>
                    <a:pt x="358" y="7916"/>
                    <a:pt x="376" y="7916"/>
                  </a:cubicBezTo>
                  <a:cubicBezTo>
                    <a:pt x="416" y="7916"/>
                    <a:pt x="454" y="7924"/>
                    <a:pt x="491" y="7924"/>
                  </a:cubicBezTo>
                  <a:cubicBezTo>
                    <a:pt x="499" y="7924"/>
                    <a:pt x="506" y="7923"/>
                    <a:pt x="513" y="7923"/>
                  </a:cubicBezTo>
                  <a:cubicBezTo>
                    <a:pt x="556" y="7919"/>
                    <a:pt x="597" y="7898"/>
                    <a:pt x="631" y="7898"/>
                  </a:cubicBezTo>
                  <a:cubicBezTo>
                    <a:pt x="651" y="7898"/>
                    <a:pt x="669" y="7905"/>
                    <a:pt x="684" y="7928"/>
                  </a:cubicBezTo>
                  <a:cubicBezTo>
                    <a:pt x="701" y="7934"/>
                    <a:pt x="758" y="7940"/>
                    <a:pt x="787" y="7946"/>
                  </a:cubicBezTo>
                  <a:cubicBezTo>
                    <a:pt x="838" y="7946"/>
                    <a:pt x="883" y="7957"/>
                    <a:pt x="923" y="7985"/>
                  </a:cubicBezTo>
                  <a:cubicBezTo>
                    <a:pt x="946" y="8002"/>
                    <a:pt x="975" y="8014"/>
                    <a:pt x="1003" y="8025"/>
                  </a:cubicBezTo>
                  <a:cubicBezTo>
                    <a:pt x="1024" y="8034"/>
                    <a:pt x="1043" y="8037"/>
                    <a:pt x="1062" y="8037"/>
                  </a:cubicBezTo>
                  <a:cubicBezTo>
                    <a:pt x="1133" y="8037"/>
                    <a:pt x="1197" y="7991"/>
                    <a:pt x="1282" y="7991"/>
                  </a:cubicBezTo>
                  <a:cubicBezTo>
                    <a:pt x="1285" y="7991"/>
                    <a:pt x="1288" y="7991"/>
                    <a:pt x="1291" y="7991"/>
                  </a:cubicBezTo>
                  <a:cubicBezTo>
                    <a:pt x="1368" y="7991"/>
                    <a:pt x="1450" y="8059"/>
                    <a:pt x="1510" y="8059"/>
                  </a:cubicBezTo>
                  <a:cubicBezTo>
                    <a:pt x="1573" y="8059"/>
                    <a:pt x="1681" y="8014"/>
                    <a:pt x="1749" y="8002"/>
                  </a:cubicBezTo>
                  <a:cubicBezTo>
                    <a:pt x="1852" y="7991"/>
                    <a:pt x="1949" y="7949"/>
                    <a:pt x="2048" y="7949"/>
                  </a:cubicBezTo>
                  <a:cubicBezTo>
                    <a:pt x="2092" y="7949"/>
                    <a:pt x="2136" y="7957"/>
                    <a:pt x="2182" y="7980"/>
                  </a:cubicBezTo>
                  <a:cubicBezTo>
                    <a:pt x="2188" y="7957"/>
                    <a:pt x="2205" y="7940"/>
                    <a:pt x="2210" y="7923"/>
                  </a:cubicBezTo>
                  <a:cubicBezTo>
                    <a:pt x="2249" y="7943"/>
                    <a:pt x="2284" y="7958"/>
                    <a:pt x="2314" y="7958"/>
                  </a:cubicBezTo>
                  <a:cubicBezTo>
                    <a:pt x="2351" y="7958"/>
                    <a:pt x="2380" y="7936"/>
                    <a:pt x="2398" y="7877"/>
                  </a:cubicBezTo>
                  <a:cubicBezTo>
                    <a:pt x="2450" y="7917"/>
                    <a:pt x="2495" y="7968"/>
                    <a:pt x="2535" y="8020"/>
                  </a:cubicBezTo>
                  <a:cubicBezTo>
                    <a:pt x="2581" y="7991"/>
                    <a:pt x="2626" y="7934"/>
                    <a:pt x="2672" y="7923"/>
                  </a:cubicBezTo>
                  <a:cubicBezTo>
                    <a:pt x="2680" y="7921"/>
                    <a:pt x="2688" y="7920"/>
                    <a:pt x="2696" y="7920"/>
                  </a:cubicBezTo>
                  <a:cubicBezTo>
                    <a:pt x="2735" y="7920"/>
                    <a:pt x="2765" y="7940"/>
                    <a:pt x="2803" y="7940"/>
                  </a:cubicBezTo>
                  <a:cubicBezTo>
                    <a:pt x="2857" y="7940"/>
                    <a:pt x="2943" y="7883"/>
                    <a:pt x="2990" y="7883"/>
                  </a:cubicBezTo>
                  <a:cubicBezTo>
                    <a:pt x="2992" y="7883"/>
                    <a:pt x="2994" y="7883"/>
                    <a:pt x="2996" y="7883"/>
                  </a:cubicBezTo>
                  <a:cubicBezTo>
                    <a:pt x="3070" y="7894"/>
                    <a:pt x="3127" y="7985"/>
                    <a:pt x="3167" y="8037"/>
                  </a:cubicBezTo>
                  <a:cubicBezTo>
                    <a:pt x="3201" y="8002"/>
                    <a:pt x="3230" y="7940"/>
                    <a:pt x="3292" y="7934"/>
                  </a:cubicBezTo>
                  <a:cubicBezTo>
                    <a:pt x="3294" y="7934"/>
                    <a:pt x="3296" y="7934"/>
                    <a:pt x="3298" y="7934"/>
                  </a:cubicBezTo>
                  <a:cubicBezTo>
                    <a:pt x="3345" y="7934"/>
                    <a:pt x="3392" y="7986"/>
                    <a:pt x="3451" y="7986"/>
                  </a:cubicBezTo>
                  <a:cubicBezTo>
                    <a:pt x="3462" y="7986"/>
                    <a:pt x="3474" y="7984"/>
                    <a:pt x="3486" y="7980"/>
                  </a:cubicBezTo>
                  <a:cubicBezTo>
                    <a:pt x="3513" y="8011"/>
                    <a:pt x="3536" y="8021"/>
                    <a:pt x="3560" y="8021"/>
                  </a:cubicBezTo>
                  <a:cubicBezTo>
                    <a:pt x="3592" y="8021"/>
                    <a:pt x="3623" y="8003"/>
                    <a:pt x="3663" y="7997"/>
                  </a:cubicBezTo>
                  <a:cubicBezTo>
                    <a:pt x="3697" y="7985"/>
                    <a:pt x="3703" y="7963"/>
                    <a:pt x="3737" y="7963"/>
                  </a:cubicBezTo>
                  <a:cubicBezTo>
                    <a:pt x="3771" y="7963"/>
                    <a:pt x="3811" y="8002"/>
                    <a:pt x="3845" y="8002"/>
                  </a:cubicBezTo>
                  <a:cubicBezTo>
                    <a:pt x="3850" y="8003"/>
                    <a:pt x="3855" y="8003"/>
                    <a:pt x="3860" y="8003"/>
                  </a:cubicBezTo>
                  <a:cubicBezTo>
                    <a:pt x="3919" y="8003"/>
                    <a:pt x="3953" y="7974"/>
                    <a:pt x="4016" y="7974"/>
                  </a:cubicBezTo>
                  <a:cubicBezTo>
                    <a:pt x="4096" y="7991"/>
                    <a:pt x="4175" y="8025"/>
                    <a:pt x="4238" y="8082"/>
                  </a:cubicBezTo>
                  <a:cubicBezTo>
                    <a:pt x="4308" y="8059"/>
                    <a:pt x="4383" y="8051"/>
                    <a:pt x="4459" y="8051"/>
                  </a:cubicBezTo>
                  <a:cubicBezTo>
                    <a:pt x="4601" y="8051"/>
                    <a:pt x="4749" y="8078"/>
                    <a:pt x="4886" y="8078"/>
                  </a:cubicBezTo>
                  <a:cubicBezTo>
                    <a:pt x="4923" y="8078"/>
                    <a:pt x="4960" y="8076"/>
                    <a:pt x="4995" y="8071"/>
                  </a:cubicBezTo>
                  <a:cubicBezTo>
                    <a:pt x="5166" y="8048"/>
                    <a:pt x="5320" y="8020"/>
                    <a:pt x="5485" y="7985"/>
                  </a:cubicBezTo>
                  <a:lnTo>
                    <a:pt x="5485" y="667"/>
                  </a:lnTo>
                  <a:cubicBezTo>
                    <a:pt x="5115" y="667"/>
                    <a:pt x="4813" y="371"/>
                    <a:pt x="4819" y="1"/>
                  </a:cubicBezTo>
                  <a:close/>
                </a:path>
              </a:pathLst>
            </a:custGeom>
            <a:solidFill>
              <a:srgbClr val="E4A4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1" name="Google Shape;1395;p50">
              <a:extLst>
                <a:ext uri="{FF2B5EF4-FFF2-40B4-BE49-F238E27FC236}">
                  <a16:creationId xmlns:a16="http://schemas.microsoft.com/office/drawing/2014/main" id="{804A8C9C-E2E6-4813-BCC9-804E3EA01857}"/>
                </a:ext>
              </a:extLst>
            </p:cNvPr>
            <p:cNvSpPr/>
            <p:nvPr/>
          </p:nvSpPr>
          <p:spPr>
            <a:xfrm>
              <a:off x="973975" y="198275"/>
              <a:ext cx="750471" cy="1105754"/>
            </a:xfrm>
            <a:custGeom>
              <a:avLst/>
              <a:gdLst/>
              <a:ahLst/>
              <a:cxnLst/>
              <a:rect l="l" t="t" r="r" b="b"/>
              <a:pathLst>
                <a:path w="5486" h="8083" extrusionOk="0">
                  <a:moveTo>
                    <a:pt x="667" y="1"/>
                  </a:moveTo>
                  <a:cubicBezTo>
                    <a:pt x="667" y="371"/>
                    <a:pt x="365" y="667"/>
                    <a:pt x="1" y="667"/>
                  </a:cubicBezTo>
                  <a:lnTo>
                    <a:pt x="1" y="8037"/>
                  </a:lnTo>
                  <a:lnTo>
                    <a:pt x="1" y="8042"/>
                  </a:lnTo>
                  <a:cubicBezTo>
                    <a:pt x="120" y="8020"/>
                    <a:pt x="206" y="7957"/>
                    <a:pt x="320" y="7923"/>
                  </a:cubicBezTo>
                  <a:cubicBezTo>
                    <a:pt x="339" y="7918"/>
                    <a:pt x="358" y="7916"/>
                    <a:pt x="376" y="7916"/>
                  </a:cubicBezTo>
                  <a:cubicBezTo>
                    <a:pt x="416" y="7916"/>
                    <a:pt x="454" y="7924"/>
                    <a:pt x="491" y="7924"/>
                  </a:cubicBezTo>
                  <a:cubicBezTo>
                    <a:pt x="499" y="7924"/>
                    <a:pt x="506" y="7923"/>
                    <a:pt x="513" y="7923"/>
                  </a:cubicBezTo>
                  <a:cubicBezTo>
                    <a:pt x="556" y="7919"/>
                    <a:pt x="597" y="7898"/>
                    <a:pt x="631" y="7898"/>
                  </a:cubicBezTo>
                  <a:cubicBezTo>
                    <a:pt x="651" y="7898"/>
                    <a:pt x="669" y="7905"/>
                    <a:pt x="684" y="7928"/>
                  </a:cubicBezTo>
                  <a:cubicBezTo>
                    <a:pt x="701" y="7934"/>
                    <a:pt x="758" y="7940"/>
                    <a:pt x="787" y="7946"/>
                  </a:cubicBezTo>
                  <a:cubicBezTo>
                    <a:pt x="838" y="7946"/>
                    <a:pt x="883" y="7957"/>
                    <a:pt x="923" y="7985"/>
                  </a:cubicBezTo>
                  <a:cubicBezTo>
                    <a:pt x="946" y="8002"/>
                    <a:pt x="975" y="8014"/>
                    <a:pt x="1003" y="8025"/>
                  </a:cubicBezTo>
                  <a:cubicBezTo>
                    <a:pt x="1024" y="8034"/>
                    <a:pt x="1043" y="8037"/>
                    <a:pt x="1062" y="8037"/>
                  </a:cubicBezTo>
                  <a:cubicBezTo>
                    <a:pt x="1133" y="8037"/>
                    <a:pt x="1197" y="7991"/>
                    <a:pt x="1282" y="7991"/>
                  </a:cubicBezTo>
                  <a:cubicBezTo>
                    <a:pt x="1285" y="7991"/>
                    <a:pt x="1288" y="7991"/>
                    <a:pt x="1291" y="7991"/>
                  </a:cubicBezTo>
                  <a:cubicBezTo>
                    <a:pt x="1368" y="7991"/>
                    <a:pt x="1450" y="8059"/>
                    <a:pt x="1510" y="8059"/>
                  </a:cubicBezTo>
                  <a:cubicBezTo>
                    <a:pt x="1573" y="8059"/>
                    <a:pt x="1681" y="8014"/>
                    <a:pt x="1749" y="8002"/>
                  </a:cubicBezTo>
                  <a:cubicBezTo>
                    <a:pt x="1852" y="7991"/>
                    <a:pt x="1949" y="7949"/>
                    <a:pt x="2048" y="7949"/>
                  </a:cubicBezTo>
                  <a:cubicBezTo>
                    <a:pt x="2092" y="7949"/>
                    <a:pt x="2136" y="7957"/>
                    <a:pt x="2182" y="7980"/>
                  </a:cubicBezTo>
                  <a:cubicBezTo>
                    <a:pt x="2188" y="7957"/>
                    <a:pt x="2205" y="7940"/>
                    <a:pt x="2210" y="7923"/>
                  </a:cubicBezTo>
                  <a:cubicBezTo>
                    <a:pt x="2249" y="7943"/>
                    <a:pt x="2284" y="7958"/>
                    <a:pt x="2314" y="7958"/>
                  </a:cubicBezTo>
                  <a:cubicBezTo>
                    <a:pt x="2351" y="7958"/>
                    <a:pt x="2380" y="7936"/>
                    <a:pt x="2398" y="7877"/>
                  </a:cubicBezTo>
                  <a:cubicBezTo>
                    <a:pt x="2450" y="7917"/>
                    <a:pt x="2495" y="7968"/>
                    <a:pt x="2535" y="8020"/>
                  </a:cubicBezTo>
                  <a:cubicBezTo>
                    <a:pt x="2581" y="7991"/>
                    <a:pt x="2626" y="7934"/>
                    <a:pt x="2672" y="7923"/>
                  </a:cubicBezTo>
                  <a:cubicBezTo>
                    <a:pt x="2680" y="7921"/>
                    <a:pt x="2688" y="7920"/>
                    <a:pt x="2696" y="7920"/>
                  </a:cubicBezTo>
                  <a:cubicBezTo>
                    <a:pt x="2735" y="7920"/>
                    <a:pt x="2765" y="7940"/>
                    <a:pt x="2803" y="7940"/>
                  </a:cubicBezTo>
                  <a:cubicBezTo>
                    <a:pt x="2857" y="7940"/>
                    <a:pt x="2943" y="7883"/>
                    <a:pt x="2990" y="7883"/>
                  </a:cubicBezTo>
                  <a:cubicBezTo>
                    <a:pt x="2992" y="7883"/>
                    <a:pt x="2994" y="7883"/>
                    <a:pt x="2996" y="7883"/>
                  </a:cubicBezTo>
                  <a:cubicBezTo>
                    <a:pt x="3070" y="7894"/>
                    <a:pt x="3127" y="7985"/>
                    <a:pt x="3167" y="8037"/>
                  </a:cubicBezTo>
                  <a:cubicBezTo>
                    <a:pt x="3201" y="8002"/>
                    <a:pt x="3230" y="7940"/>
                    <a:pt x="3292" y="7934"/>
                  </a:cubicBezTo>
                  <a:cubicBezTo>
                    <a:pt x="3294" y="7934"/>
                    <a:pt x="3296" y="7934"/>
                    <a:pt x="3298" y="7934"/>
                  </a:cubicBezTo>
                  <a:cubicBezTo>
                    <a:pt x="3345" y="7934"/>
                    <a:pt x="3392" y="7986"/>
                    <a:pt x="3451" y="7986"/>
                  </a:cubicBezTo>
                  <a:cubicBezTo>
                    <a:pt x="3462" y="7986"/>
                    <a:pt x="3474" y="7984"/>
                    <a:pt x="3486" y="7980"/>
                  </a:cubicBezTo>
                  <a:cubicBezTo>
                    <a:pt x="3513" y="8011"/>
                    <a:pt x="3536" y="8021"/>
                    <a:pt x="3560" y="8021"/>
                  </a:cubicBezTo>
                  <a:cubicBezTo>
                    <a:pt x="3592" y="8021"/>
                    <a:pt x="3623" y="8003"/>
                    <a:pt x="3663" y="7997"/>
                  </a:cubicBezTo>
                  <a:cubicBezTo>
                    <a:pt x="3697" y="7985"/>
                    <a:pt x="3703" y="7963"/>
                    <a:pt x="3737" y="7963"/>
                  </a:cubicBezTo>
                  <a:cubicBezTo>
                    <a:pt x="3771" y="7963"/>
                    <a:pt x="3811" y="8002"/>
                    <a:pt x="3845" y="8002"/>
                  </a:cubicBezTo>
                  <a:cubicBezTo>
                    <a:pt x="3850" y="8003"/>
                    <a:pt x="3855" y="8003"/>
                    <a:pt x="3860" y="8003"/>
                  </a:cubicBezTo>
                  <a:cubicBezTo>
                    <a:pt x="3919" y="8003"/>
                    <a:pt x="3953" y="7974"/>
                    <a:pt x="4016" y="7974"/>
                  </a:cubicBezTo>
                  <a:cubicBezTo>
                    <a:pt x="4096" y="7991"/>
                    <a:pt x="4175" y="8025"/>
                    <a:pt x="4238" y="8082"/>
                  </a:cubicBezTo>
                  <a:cubicBezTo>
                    <a:pt x="4308" y="8059"/>
                    <a:pt x="4383" y="8051"/>
                    <a:pt x="4459" y="8051"/>
                  </a:cubicBezTo>
                  <a:cubicBezTo>
                    <a:pt x="4601" y="8051"/>
                    <a:pt x="4749" y="8078"/>
                    <a:pt x="4886" y="8078"/>
                  </a:cubicBezTo>
                  <a:cubicBezTo>
                    <a:pt x="4923" y="8078"/>
                    <a:pt x="4960" y="8076"/>
                    <a:pt x="4995" y="8071"/>
                  </a:cubicBezTo>
                  <a:cubicBezTo>
                    <a:pt x="5166" y="8048"/>
                    <a:pt x="5320" y="8020"/>
                    <a:pt x="5485" y="7985"/>
                  </a:cubicBezTo>
                  <a:lnTo>
                    <a:pt x="5485" y="667"/>
                  </a:lnTo>
                  <a:cubicBezTo>
                    <a:pt x="5115" y="667"/>
                    <a:pt x="4813" y="371"/>
                    <a:pt x="4819" y="1"/>
                  </a:cubicBezTo>
                  <a:close/>
                </a:path>
              </a:pathLst>
            </a:custGeom>
            <a:solidFill>
              <a:srgbClr val="F8C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600" kern="0" dirty="0">
                  <a:latin typeface="Calibri" panose="020F0502020204030204" pitchFamily="34" charset="0"/>
                  <a:ea typeface="Grand Hotel"/>
                  <a:cs typeface="Calibri" panose="020F0502020204030204" pitchFamily="34" charset="0"/>
                  <a:sym typeface="Grand Hotel"/>
                </a:rPr>
                <a:t>n</a:t>
              </a:r>
              <a:r>
                <a:rPr kumimoji="0" lang="en" sz="3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Grand Hotel"/>
                  <a:cs typeface="Calibri" panose="020F0502020204030204" pitchFamily="34" charset="0"/>
                  <a:sym typeface="Grand Hotel"/>
                </a:rPr>
                <a:t>ở</a:t>
              </a:r>
              <a:endParaRPr kumimoji="0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Grand Hotel"/>
                <a:cs typeface="Calibri" panose="020F0502020204030204" pitchFamily="34" charset="0"/>
                <a:sym typeface="Grand Hotel"/>
              </a:endParaRPr>
            </a:p>
          </p:txBody>
        </p:sp>
      </p:grpSp>
      <p:grpSp>
        <p:nvGrpSpPr>
          <p:cNvPr id="342" name="Google Shape;1393;p50">
            <a:extLst>
              <a:ext uri="{FF2B5EF4-FFF2-40B4-BE49-F238E27FC236}">
                <a16:creationId xmlns:a16="http://schemas.microsoft.com/office/drawing/2014/main" id="{114C3E7B-6B11-45D3-9CCD-4A2422B5A257}"/>
              </a:ext>
            </a:extLst>
          </p:cNvPr>
          <p:cNvGrpSpPr/>
          <p:nvPr/>
        </p:nvGrpSpPr>
        <p:grpSpPr>
          <a:xfrm>
            <a:off x="5296804" y="2420871"/>
            <a:ext cx="1606263" cy="1733642"/>
            <a:chOff x="937439" y="198275"/>
            <a:chExt cx="787007" cy="1127679"/>
          </a:xfrm>
        </p:grpSpPr>
        <p:sp>
          <p:nvSpPr>
            <p:cNvPr id="343" name="Google Shape;1394;p50">
              <a:extLst>
                <a:ext uri="{FF2B5EF4-FFF2-40B4-BE49-F238E27FC236}">
                  <a16:creationId xmlns:a16="http://schemas.microsoft.com/office/drawing/2014/main" id="{9C30834F-5B27-447C-B3F6-5B1520BC2CCB}"/>
                </a:ext>
              </a:extLst>
            </p:cNvPr>
            <p:cNvSpPr/>
            <p:nvPr/>
          </p:nvSpPr>
          <p:spPr>
            <a:xfrm>
              <a:off x="937439" y="220200"/>
              <a:ext cx="750471" cy="1105754"/>
            </a:xfrm>
            <a:custGeom>
              <a:avLst/>
              <a:gdLst/>
              <a:ahLst/>
              <a:cxnLst/>
              <a:rect l="l" t="t" r="r" b="b"/>
              <a:pathLst>
                <a:path w="5486" h="8083" extrusionOk="0">
                  <a:moveTo>
                    <a:pt x="667" y="1"/>
                  </a:moveTo>
                  <a:cubicBezTo>
                    <a:pt x="667" y="371"/>
                    <a:pt x="365" y="667"/>
                    <a:pt x="1" y="667"/>
                  </a:cubicBezTo>
                  <a:lnTo>
                    <a:pt x="1" y="8037"/>
                  </a:lnTo>
                  <a:lnTo>
                    <a:pt x="1" y="8042"/>
                  </a:lnTo>
                  <a:cubicBezTo>
                    <a:pt x="120" y="8020"/>
                    <a:pt x="206" y="7957"/>
                    <a:pt x="320" y="7923"/>
                  </a:cubicBezTo>
                  <a:cubicBezTo>
                    <a:pt x="339" y="7918"/>
                    <a:pt x="358" y="7916"/>
                    <a:pt x="376" y="7916"/>
                  </a:cubicBezTo>
                  <a:cubicBezTo>
                    <a:pt x="416" y="7916"/>
                    <a:pt x="454" y="7924"/>
                    <a:pt x="491" y="7924"/>
                  </a:cubicBezTo>
                  <a:cubicBezTo>
                    <a:pt x="499" y="7924"/>
                    <a:pt x="506" y="7923"/>
                    <a:pt x="513" y="7923"/>
                  </a:cubicBezTo>
                  <a:cubicBezTo>
                    <a:pt x="556" y="7919"/>
                    <a:pt x="597" y="7898"/>
                    <a:pt x="631" y="7898"/>
                  </a:cubicBezTo>
                  <a:cubicBezTo>
                    <a:pt x="651" y="7898"/>
                    <a:pt x="669" y="7905"/>
                    <a:pt x="684" y="7928"/>
                  </a:cubicBezTo>
                  <a:cubicBezTo>
                    <a:pt x="701" y="7934"/>
                    <a:pt x="758" y="7940"/>
                    <a:pt x="787" y="7946"/>
                  </a:cubicBezTo>
                  <a:cubicBezTo>
                    <a:pt x="838" y="7946"/>
                    <a:pt x="883" y="7957"/>
                    <a:pt x="923" y="7985"/>
                  </a:cubicBezTo>
                  <a:cubicBezTo>
                    <a:pt x="946" y="8002"/>
                    <a:pt x="975" y="8014"/>
                    <a:pt x="1003" y="8025"/>
                  </a:cubicBezTo>
                  <a:cubicBezTo>
                    <a:pt x="1024" y="8034"/>
                    <a:pt x="1043" y="8037"/>
                    <a:pt x="1062" y="8037"/>
                  </a:cubicBezTo>
                  <a:cubicBezTo>
                    <a:pt x="1133" y="8037"/>
                    <a:pt x="1197" y="7991"/>
                    <a:pt x="1282" y="7991"/>
                  </a:cubicBezTo>
                  <a:cubicBezTo>
                    <a:pt x="1285" y="7991"/>
                    <a:pt x="1288" y="7991"/>
                    <a:pt x="1291" y="7991"/>
                  </a:cubicBezTo>
                  <a:cubicBezTo>
                    <a:pt x="1368" y="7991"/>
                    <a:pt x="1450" y="8059"/>
                    <a:pt x="1510" y="8059"/>
                  </a:cubicBezTo>
                  <a:cubicBezTo>
                    <a:pt x="1573" y="8059"/>
                    <a:pt x="1681" y="8014"/>
                    <a:pt x="1749" y="8002"/>
                  </a:cubicBezTo>
                  <a:cubicBezTo>
                    <a:pt x="1852" y="7991"/>
                    <a:pt x="1949" y="7949"/>
                    <a:pt x="2048" y="7949"/>
                  </a:cubicBezTo>
                  <a:cubicBezTo>
                    <a:pt x="2092" y="7949"/>
                    <a:pt x="2136" y="7957"/>
                    <a:pt x="2182" y="7980"/>
                  </a:cubicBezTo>
                  <a:cubicBezTo>
                    <a:pt x="2188" y="7957"/>
                    <a:pt x="2205" y="7940"/>
                    <a:pt x="2210" y="7923"/>
                  </a:cubicBezTo>
                  <a:cubicBezTo>
                    <a:pt x="2249" y="7943"/>
                    <a:pt x="2284" y="7958"/>
                    <a:pt x="2314" y="7958"/>
                  </a:cubicBezTo>
                  <a:cubicBezTo>
                    <a:pt x="2351" y="7958"/>
                    <a:pt x="2380" y="7936"/>
                    <a:pt x="2398" y="7877"/>
                  </a:cubicBezTo>
                  <a:cubicBezTo>
                    <a:pt x="2450" y="7917"/>
                    <a:pt x="2495" y="7968"/>
                    <a:pt x="2535" y="8020"/>
                  </a:cubicBezTo>
                  <a:cubicBezTo>
                    <a:pt x="2581" y="7991"/>
                    <a:pt x="2626" y="7934"/>
                    <a:pt x="2672" y="7923"/>
                  </a:cubicBezTo>
                  <a:cubicBezTo>
                    <a:pt x="2680" y="7921"/>
                    <a:pt x="2688" y="7920"/>
                    <a:pt x="2696" y="7920"/>
                  </a:cubicBezTo>
                  <a:cubicBezTo>
                    <a:pt x="2735" y="7920"/>
                    <a:pt x="2765" y="7940"/>
                    <a:pt x="2803" y="7940"/>
                  </a:cubicBezTo>
                  <a:cubicBezTo>
                    <a:pt x="2857" y="7940"/>
                    <a:pt x="2943" y="7883"/>
                    <a:pt x="2990" y="7883"/>
                  </a:cubicBezTo>
                  <a:cubicBezTo>
                    <a:pt x="2992" y="7883"/>
                    <a:pt x="2994" y="7883"/>
                    <a:pt x="2996" y="7883"/>
                  </a:cubicBezTo>
                  <a:cubicBezTo>
                    <a:pt x="3070" y="7894"/>
                    <a:pt x="3127" y="7985"/>
                    <a:pt x="3167" y="8037"/>
                  </a:cubicBezTo>
                  <a:cubicBezTo>
                    <a:pt x="3201" y="8002"/>
                    <a:pt x="3230" y="7940"/>
                    <a:pt x="3292" y="7934"/>
                  </a:cubicBezTo>
                  <a:cubicBezTo>
                    <a:pt x="3294" y="7934"/>
                    <a:pt x="3296" y="7934"/>
                    <a:pt x="3298" y="7934"/>
                  </a:cubicBezTo>
                  <a:cubicBezTo>
                    <a:pt x="3345" y="7934"/>
                    <a:pt x="3392" y="7986"/>
                    <a:pt x="3451" y="7986"/>
                  </a:cubicBezTo>
                  <a:cubicBezTo>
                    <a:pt x="3462" y="7986"/>
                    <a:pt x="3474" y="7984"/>
                    <a:pt x="3486" y="7980"/>
                  </a:cubicBezTo>
                  <a:cubicBezTo>
                    <a:pt x="3513" y="8011"/>
                    <a:pt x="3536" y="8021"/>
                    <a:pt x="3560" y="8021"/>
                  </a:cubicBezTo>
                  <a:cubicBezTo>
                    <a:pt x="3592" y="8021"/>
                    <a:pt x="3623" y="8003"/>
                    <a:pt x="3663" y="7997"/>
                  </a:cubicBezTo>
                  <a:cubicBezTo>
                    <a:pt x="3697" y="7985"/>
                    <a:pt x="3703" y="7963"/>
                    <a:pt x="3737" y="7963"/>
                  </a:cubicBezTo>
                  <a:cubicBezTo>
                    <a:pt x="3771" y="7963"/>
                    <a:pt x="3811" y="8002"/>
                    <a:pt x="3845" y="8002"/>
                  </a:cubicBezTo>
                  <a:cubicBezTo>
                    <a:pt x="3850" y="8003"/>
                    <a:pt x="3855" y="8003"/>
                    <a:pt x="3860" y="8003"/>
                  </a:cubicBezTo>
                  <a:cubicBezTo>
                    <a:pt x="3919" y="8003"/>
                    <a:pt x="3953" y="7974"/>
                    <a:pt x="4016" y="7974"/>
                  </a:cubicBezTo>
                  <a:cubicBezTo>
                    <a:pt x="4096" y="7991"/>
                    <a:pt x="4175" y="8025"/>
                    <a:pt x="4238" y="8082"/>
                  </a:cubicBezTo>
                  <a:cubicBezTo>
                    <a:pt x="4308" y="8059"/>
                    <a:pt x="4383" y="8051"/>
                    <a:pt x="4459" y="8051"/>
                  </a:cubicBezTo>
                  <a:cubicBezTo>
                    <a:pt x="4601" y="8051"/>
                    <a:pt x="4749" y="8078"/>
                    <a:pt x="4886" y="8078"/>
                  </a:cubicBezTo>
                  <a:cubicBezTo>
                    <a:pt x="4923" y="8078"/>
                    <a:pt x="4960" y="8076"/>
                    <a:pt x="4995" y="8071"/>
                  </a:cubicBezTo>
                  <a:cubicBezTo>
                    <a:pt x="5166" y="8048"/>
                    <a:pt x="5320" y="8020"/>
                    <a:pt x="5485" y="7985"/>
                  </a:cubicBezTo>
                  <a:lnTo>
                    <a:pt x="5485" y="667"/>
                  </a:lnTo>
                  <a:cubicBezTo>
                    <a:pt x="5115" y="667"/>
                    <a:pt x="4813" y="371"/>
                    <a:pt x="4819" y="1"/>
                  </a:cubicBezTo>
                  <a:close/>
                </a:path>
              </a:pathLst>
            </a:custGeom>
            <a:solidFill>
              <a:srgbClr val="E4A4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4" name="Google Shape;1395;p50">
              <a:extLst>
                <a:ext uri="{FF2B5EF4-FFF2-40B4-BE49-F238E27FC236}">
                  <a16:creationId xmlns:a16="http://schemas.microsoft.com/office/drawing/2014/main" id="{6B1B3CB9-603C-477C-9FCC-3BC327843B01}"/>
                </a:ext>
              </a:extLst>
            </p:cNvPr>
            <p:cNvSpPr/>
            <p:nvPr/>
          </p:nvSpPr>
          <p:spPr>
            <a:xfrm>
              <a:off x="973975" y="198275"/>
              <a:ext cx="750471" cy="1105754"/>
            </a:xfrm>
            <a:custGeom>
              <a:avLst/>
              <a:gdLst/>
              <a:ahLst/>
              <a:cxnLst/>
              <a:rect l="l" t="t" r="r" b="b"/>
              <a:pathLst>
                <a:path w="5486" h="8083" extrusionOk="0">
                  <a:moveTo>
                    <a:pt x="667" y="1"/>
                  </a:moveTo>
                  <a:cubicBezTo>
                    <a:pt x="667" y="371"/>
                    <a:pt x="365" y="667"/>
                    <a:pt x="1" y="667"/>
                  </a:cubicBezTo>
                  <a:lnTo>
                    <a:pt x="1" y="8037"/>
                  </a:lnTo>
                  <a:lnTo>
                    <a:pt x="1" y="8042"/>
                  </a:lnTo>
                  <a:cubicBezTo>
                    <a:pt x="120" y="8020"/>
                    <a:pt x="206" y="7957"/>
                    <a:pt x="320" y="7923"/>
                  </a:cubicBezTo>
                  <a:cubicBezTo>
                    <a:pt x="339" y="7918"/>
                    <a:pt x="358" y="7916"/>
                    <a:pt x="376" y="7916"/>
                  </a:cubicBezTo>
                  <a:cubicBezTo>
                    <a:pt x="416" y="7916"/>
                    <a:pt x="454" y="7924"/>
                    <a:pt x="491" y="7924"/>
                  </a:cubicBezTo>
                  <a:cubicBezTo>
                    <a:pt x="499" y="7924"/>
                    <a:pt x="506" y="7923"/>
                    <a:pt x="513" y="7923"/>
                  </a:cubicBezTo>
                  <a:cubicBezTo>
                    <a:pt x="556" y="7919"/>
                    <a:pt x="597" y="7898"/>
                    <a:pt x="631" y="7898"/>
                  </a:cubicBezTo>
                  <a:cubicBezTo>
                    <a:pt x="651" y="7898"/>
                    <a:pt x="669" y="7905"/>
                    <a:pt x="684" y="7928"/>
                  </a:cubicBezTo>
                  <a:cubicBezTo>
                    <a:pt x="701" y="7934"/>
                    <a:pt x="758" y="7940"/>
                    <a:pt x="787" y="7946"/>
                  </a:cubicBezTo>
                  <a:cubicBezTo>
                    <a:pt x="838" y="7946"/>
                    <a:pt x="883" y="7957"/>
                    <a:pt x="923" y="7985"/>
                  </a:cubicBezTo>
                  <a:cubicBezTo>
                    <a:pt x="946" y="8002"/>
                    <a:pt x="975" y="8014"/>
                    <a:pt x="1003" y="8025"/>
                  </a:cubicBezTo>
                  <a:cubicBezTo>
                    <a:pt x="1024" y="8034"/>
                    <a:pt x="1043" y="8037"/>
                    <a:pt x="1062" y="8037"/>
                  </a:cubicBezTo>
                  <a:cubicBezTo>
                    <a:pt x="1133" y="8037"/>
                    <a:pt x="1197" y="7991"/>
                    <a:pt x="1282" y="7991"/>
                  </a:cubicBezTo>
                  <a:cubicBezTo>
                    <a:pt x="1285" y="7991"/>
                    <a:pt x="1288" y="7991"/>
                    <a:pt x="1291" y="7991"/>
                  </a:cubicBezTo>
                  <a:cubicBezTo>
                    <a:pt x="1368" y="7991"/>
                    <a:pt x="1450" y="8059"/>
                    <a:pt x="1510" y="8059"/>
                  </a:cubicBezTo>
                  <a:cubicBezTo>
                    <a:pt x="1573" y="8059"/>
                    <a:pt x="1681" y="8014"/>
                    <a:pt x="1749" y="8002"/>
                  </a:cubicBezTo>
                  <a:cubicBezTo>
                    <a:pt x="1852" y="7991"/>
                    <a:pt x="1949" y="7949"/>
                    <a:pt x="2048" y="7949"/>
                  </a:cubicBezTo>
                  <a:cubicBezTo>
                    <a:pt x="2092" y="7949"/>
                    <a:pt x="2136" y="7957"/>
                    <a:pt x="2182" y="7980"/>
                  </a:cubicBezTo>
                  <a:cubicBezTo>
                    <a:pt x="2188" y="7957"/>
                    <a:pt x="2205" y="7940"/>
                    <a:pt x="2210" y="7923"/>
                  </a:cubicBezTo>
                  <a:cubicBezTo>
                    <a:pt x="2249" y="7943"/>
                    <a:pt x="2284" y="7958"/>
                    <a:pt x="2314" y="7958"/>
                  </a:cubicBezTo>
                  <a:cubicBezTo>
                    <a:pt x="2351" y="7958"/>
                    <a:pt x="2380" y="7936"/>
                    <a:pt x="2398" y="7877"/>
                  </a:cubicBezTo>
                  <a:cubicBezTo>
                    <a:pt x="2450" y="7917"/>
                    <a:pt x="2495" y="7968"/>
                    <a:pt x="2535" y="8020"/>
                  </a:cubicBezTo>
                  <a:cubicBezTo>
                    <a:pt x="2581" y="7991"/>
                    <a:pt x="2626" y="7934"/>
                    <a:pt x="2672" y="7923"/>
                  </a:cubicBezTo>
                  <a:cubicBezTo>
                    <a:pt x="2680" y="7921"/>
                    <a:pt x="2688" y="7920"/>
                    <a:pt x="2696" y="7920"/>
                  </a:cubicBezTo>
                  <a:cubicBezTo>
                    <a:pt x="2735" y="7920"/>
                    <a:pt x="2765" y="7940"/>
                    <a:pt x="2803" y="7940"/>
                  </a:cubicBezTo>
                  <a:cubicBezTo>
                    <a:pt x="2857" y="7940"/>
                    <a:pt x="2943" y="7883"/>
                    <a:pt x="2990" y="7883"/>
                  </a:cubicBezTo>
                  <a:cubicBezTo>
                    <a:pt x="2992" y="7883"/>
                    <a:pt x="2994" y="7883"/>
                    <a:pt x="2996" y="7883"/>
                  </a:cubicBezTo>
                  <a:cubicBezTo>
                    <a:pt x="3070" y="7894"/>
                    <a:pt x="3127" y="7985"/>
                    <a:pt x="3167" y="8037"/>
                  </a:cubicBezTo>
                  <a:cubicBezTo>
                    <a:pt x="3201" y="8002"/>
                    <a:pt x="3230" y="7940"/>
                    <a:pt x="3292" y="7934"/>
                  </a:cubicBezTo>
                  <a:cubicBezTo>
                    <a:pt x="3294" y="7934"/>
                    <a:pt x="3296" y="7934"/>
                    <a:pt x="3298" y="7934"/>
                  </a:cubicBezTo>
                  <a:cubicBezTo>
                    <a:pt x="3345" y="7934"/>
                    <a:pt x="3392" y="7986"/>
                    <a:pt x="3451" y="7986"/>
                  </a:cubicBezTo>
                  <a:cubicBezTo>
                    <a:pt x="3462" y="7986"/>
                    <a:pt x="3474" y="7984"/>
                    <a:pt x="3486" y="7980"/>
                  </a:cubicBezTo>
                  <a:cubicBezTo>
                    <a:pt x="3513" y="8011"/>
                    <a:pt x="3536" y="8021"/>
                    <a:pt x="3560" y="8021"/>
                  </a:cubicBezTo>
                  <a:cubicBezTo>
                    <a:pt x="3592" y="8021"/>
                    <a:pt x="3623" y="8003"/>
                    <a:pt x="3663" y="7997"/>
                  </a:cubicBezTo>
                  <a:cubicBezTo>
                    <a:pt x="3697" y="7985"/>
                    <a:pt x="3703" y="7963"/>
                    <a:pt x="3737" y="7963"/>
                  </a:cubicBezTo>
                  <a:cubicBezTo>
                    <a:pt x="3771" y="7963"/>
                    <a:pt x="3811" y="8002"/>
                    <a:pt x="3845" y="8002"/>
                  </a:cubicBezTo>
                  <a:cubicBezTo>
                    <a:pt x="3850" y="8003"/>
                    <a:pt x="3855" y="8003"/>
                    <a:pt x="3860" y="8003"/>
                  </a:cubicBezTo>
                  <a:cubicBezTo>
                    <a:pt x="3919" y="8003"/>
                    <a:pt x="3953" y="7974"/>
                    <a:pt x="4016" y="7974"/>
                  </a:cubicBezTo>
                  <a:cubicBezTo>
                    <a:pt x="4096" y="7991"/>
                    <a:pt x="4175" y="8025"/>
                    <a:pt x="4238" y="8082"/>
                  </a:cubicBezTo>
                  <a:cubicBezTo>
                    <a:pt x="4308" y="8059"/>
                    <a:pt x="4383" y="8051"/>
                    <a:pt x="4459" y="8051"/>
                  </a:cubicBezTo>
                  <a:cubicBezTo>
                    <a:pt x="4601" y="8051"/>
                    <a:pt x="4749" y="8078"/>
                    <a:pt x="4886" y="8078"/>
                  </a:cubicBezTo>
                  <a:cubicBezTo>
                    <a:pt x="4923" y="8078"/>
                    <a:pt x="4960" y="8076"/>
                    <a:pt x="4995" y="8071"/>
                  </a:cubicBezTo>
                  <a:cubicBezTo>
                    <a:pt x="5166" y="8048"/>
                    <a:pt x="5320" y="8020"/>
                    <a:pt x="5485" y="7985"/>
                  </a:cubicBezTo>
                  <a:lnTo>
                    <a:pt x="5485" y="667"/>
                  </a:lnTo>
                  <a:cubicBezTo>
                    <a:pt x="5115" y="667"/>
                    <a:pt x="4813" y="371"/>
                    <a:pt x="4819" y="1"/>
                  </a:cubicBezTo>
                  <a:close/>
                </a:path>
              </a:pathLst>
            </a:custGeom>
            <a:solidFill>
              <a:srgbClr val="F8C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600" kern="0" dirty="0">
                  <a:latin typeface="Calibri" panose="020F0502020204030204" pitchFamily="34" charset="0"/>
                  <a:ea typeface="Grand Hotel"/>
                  <a:cs typeface="Calibri" panose="020F0502020204030204" pitchFamily="34" charset="0"/>
                  <a:sym typeface="Grand Hotel"/>
                </a:rPr>
                <a:t>b</a:t>
              </a:r>
              <a:r>
                <a:rPr kumimoji="0" lang="en" sz="3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Grand Hotel"/>
                  <a:cs typeface="Calibri" panose="020F0502020204030204" pitchFamily="34" charset="0"/>
                  <a:sym typeface="Grand Hotel"/>
                </a:rPr>
                <a:t>ồ nông</a:t>
              </a:r>
              <a:endParaRPr kumimoji="0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Grand Hotel"/>
                <a:cs typeface="Calibri" panose="020F0502020204030204" pitchFamily="34" charset="0"/>
                <a:sym typeface="Grand Hotel"/>
              </a:endParaRPr>
            </a:p>
          </p:txBody>
        </p:sp>
      </p:grpSp>
      <p:grpSp>
        <p:nvGrpSpPr>
          <p:cNvPr id="345" name="Google Shape;1393;p50">
            <a:extLst>
              <a:ext uri="{FF2B5EF4-FFF2-40B4-BE49-F238E27FC236}">
                <a16:creationId xmlns:a16="http://schemas.microsoft.com/office/drawing/2014/main" id="{30FE4E13-AD60-4A80-9AB3-4DC8C5F1ED89}"/>
              </a:ext>
            </a:extLst>
          </p:cNvPr>
          <p:cNvGrpSpPr/>
          <p:nvPr/>
        </p:nvGrpSpPr>
        <p:grpSpPr>
          <a:xfrm>
            <a:off x="7690441" y="2404018"/>
            <a:ext cx="1606263" cy="1733642"/>
            <a:chOff x="937439" y="198275"/>
            <a:chExt cx="787007" cy="1127679"/>
          </a:xfrm>
        </p:grpSpPr>
        <p:sp>
          <p:nvSpPr>
            <p:cNvPr id="346" name="Google Shape;1394;p50">
              <a:extLst>
                <a:ext uri="{FF2B5EF4-FFF2-40B4-BE49-F238E27FC236}">
                  <a16:creationId xmlns:a16="http://schemas.microsoft.com/office/drawing/2014/main" id="{79992062-DC6F-4CC3-9E84-B6C2CD332355}"/>
                </a:ext>
              </a:extLst>
            </p:cNvPr>
            <p:cNvSpPr/>
            <p:nvPr/>
          </p:nvSpPr>
          <p:spPr>
            <a:xfrm>
              <a:off x="937439" y="220200"/>
              <a:ext cx="750471" cy="1105754"/>
            </a:xfrm>
            <a:custGeom>
              <a:avLst/>
              <a:gdLst/>
              <a:ahLst/>
              <a:cxnLst/>
              <a:rect l="l" t="t" r="r" b="b"/>
              <a:pathLst>
                <a:path w="5486" h="8083" extrusionOk="0">
                  <a:moveTo>
                    <a:pt x="667" y="1"/>
                  </a:moveTo>
                  <a:cubicBezTo>
                    <a:pt x="667" y="371"/>
                    <a:pt x="365" y="667"/>
                    <a:pt x="1" y="667"/>
                  </a:cubicBezTo>
                  <a:lnTo>
                    <a:pt x="1" y="8037"/>
                  </a:lnTo>
                  <a:lnTo>
                    <a:pt x="1" y="8042"/>
                  </a:lnTo>
                  <a:cubicBezTo>
                    <a:pt x="120" y="8020"/>
                    <a:pt x="206" y="7957"/>
                    <a:pt x="320" y="7923"/>
                  </a:cubicBezTo>
                  <a:cubicBezTo>
                    <a:pt x="339" y="7918"/>
                    <a:pt x="358" y="7916"/>
                    <a:pt x="376" y="7916"/>
                  </a:cubicBezTo>
                  <a:cubicBezTo>
                    <a:pt x="416" y="7916"/>
                    <a:pt x="454" y="7924"/>
                    <a:pt x="491" y="7924"/>
                  </a:cubicBezTo>
                  <a:cubicBezTo>
                    <a:pt x="499" y="7924"/>
                    <a:pt x="506" y="7923"/>
                    <a:pt x="513" y="7923"/>
                  </a:cubicBezTo>
                  <a:cubicBezTo>
                    <a:pt x="556" y="7919"/>
                    <a:pt x="597" y="7898"/>
                    <a:pt x="631" y="7898"/>
                  </a:cubicBezTo>
                  <a:cubicBezTo>
                    <a:pt x="651" y="7898"/>
                    <a:pt x="669" y="7905"/>
                    <a:pt x="684" y="7928"/>
                  </a:cubicBezTo>
                  <a:cubicBezTo>
                    <a:pt x="701" y="7934"/>
                    <a:pt x="758" y="7940"/>
                    <a:pt x="787" y="7946"/>
                  </a:cubicBezTo>
                  <a:cubicBezTo>
                    <a:pt x="838" y="7946"/>
                    <a:pt x="883" y="7957"/>
                    <a:pt x="923" y="7985"/>
                  </a:cubicBezTo>
                  <a:cubicBezTo>
                    <a:pt x="946" y="8002"/>
                    <a:pt x="975" y="8014"/>
                    <a:pt x="1003" y="8025"/>
                  </a:cubicBezTo>
                  <a:cubicBezTo>
                    <a:pt x="1024" y="8034"/>
                    <a:pt x="1043" y="8037"/>
                    <a:pt x="1062" y="8037"/>
                  </a:cubicBezTo>
                  <a:cubicBezTo>
                    <a:pt x="1133" y="8037"/>
                    <a:pt x="1197" y="7991"/>
                    <a:pt x="1282" y="7991"/>
                  </a:cubicBezTo>
                  <a:cubicBezTo>
                    <a:pt x="1285" y="7991"/>
                    <a:pt x="1288" y="7991"/>
                    <a:pt x="1291" y="7991"/>
                  </a:cubicBezTo>
                  <a:cubicBezTo>
                    <a:pt x="1368" y="7991"/>
                    <a:pt x="1450" y="8059"/>
                    <a:pt x="1510" y="8059"/>
                  </a:cubicBezTo>
                  <a:cubicBezTo>
                    <a:pt x="1573" y="8059"/>
                    <a:pt x="1681" y="8014"/>
                    <a:pt x="1749" y="8002"/>
                  </a:cubicBezTo>
                  <a:cubicBezTo>
                    <a:pt x="1852" y="7991"/>
                    <a:pt x="1949" y="7949"/>
                    <a:pt x="2048" y="7949"/>
                  </a:cubicBezTo>
                  <a:cubicBezTo>
                    <a:pt x="2092" y="7949"/>
                    <a:pt x="2136" y="7957"/>
                    <a:pt x="2182" y="7980"/>
                  </a:cubicBezTo>
                  <a:cubicBezTo>
                    <a:pt x="2188" y="7957"/>
                    <a:pt x="2205" y="7940"/>
                    <a:pt x="2210" y="7923"/>
                  </a:cubicBezTo>
                  <a:cubicBezTo>
                    <a:pt x="2249" y="7943"/>
                    <a:pt x="2284" y="7958"/>
                    <a:pt x="2314" y="7958"/>
                  </a:cubicBezTo>
                  <a:cubicBezTo>
                    <a:pt x="2351" y="7958"/>
                    <a:pt x="2380" y="7936"/>
                    <a:pt x="2398" y="7877"/>
                  </a:cubicBezTo>
                  <a:cubicBezTo>
                    <a:pt x="2450" y="7917"/>
                    <a:pt x="2495" y="7968"/>
                    <a:pt x="2535" y="8020"/>
                  </a:cubicBezTo>
                  <a:cubicBezTo>
                    <a:pt x="2581" y="7991"/>
                    <a:pt x="2626" y="7934"/>
                    <a:pt x="2672" y="7923"/>
                  </a:cubicBezTo>
                  <a:cubicBezTo>
                    <a:pt x="2680" y="7921"/>
                    <a:pt x="2688" y="7920"/>
                    <a:pt x="2696" y="7920"/>
                  </a:cubicBezTo>
                  <a:cubicBezTo>
                    <a:pt x="2735" y="7920"/>
                    <a:pt x="2765" y="7940"/>
                    <a:pt x="2803" y="7940"/>
                  </a:cubicBezTo>
                  <a:cubicBezTo>
                    <a:pt x="2857" y="7940"/>
                    <a:pt x="2943" y="7883"/>
                    <a:pt x="2990" y="7883"/>
                  </a:cubicBezTo>
                  <a:cubicBezTo>
                    <a:pt x="2992" y="7883"/>
                    <a:pt x="2994" y="7883"/>
                    <a:pt x="2996" y="7883"/>
                  </a:cubicBezTo>
                  <a:cubicBezTo>
                    <a:pt x="3070" y="7894"/>
                    <a:pt x="3127" y="7985"/>
                    <a:pt x="3167" y="8037"/>
                  </a:cubicBezTo>
                  <a:cubicBezTo>
                    <a:pt x="3201" y="8002"/>
                    <a:pt x="3230" y="7940"/>
                    <a:pt x="3292" y="7934"/>
                  </a:cubicBezTo>
                  <a:cubicBezTo>
                    <a:pt x="3294" y="7934"/>
                    <a:pt x="3296" y="7934"/>
                    <a:pt x="3298" y="7934"/>
                  </a:cubicBezTo>
                  <a:cubicBezTo>
                    <a:pt x="3345" y="7934"/>
                    <a:pt x="3392" y="7986"/>
                    <a:pt x="3451" y="7986"/>
                  </a:cubicBezTo>
                  <a:cubicBezTo>
                    <a:pt x="3462" y="7986"/>
                    <a:pt x="3474" y="7984"/>
                    <a:pt x="3486" y="7980"/>
                  </a:cubicBezTo>
                  <a:cubicBezTo>
                    <a:pt x="3513" y="8011"/>
                    <a:pt x="3536" y="8021"/>
                    <a:pt x="3560" y="8021"/>
                  </a:cubicBezTo>
                  <a:cubicBezTo>
                    <a:pt x="3592" y="8021"/>
                    <a:pt x="3623" y="8003"/>
                    <a:pt x="3663" y="7997"/>
                  </a:cubicBezTo>
                  <a:cubicBezTo>
                    <a:pt x="3697" y="7985"/>
                    <a:pt x="3703" y="7963"/>
                    <a:pt x="3737" y="7963"/>
                  </a:cubicBezTo>
                  <a:cubicBezTo>
                    <a:pt x="3771" y="7963"/>
                    <a:pt x="3811" y="8002"/>
                    <a:pt x="3845" y="8002"/>
                  </a:cubicBezTo>
                  <a:cubicBezTo>
                    <a:pt x="3850" y="8003"/>
                    <a:pt x="3855" y="8003"/>
                    <a:pt x="3860" y="8003"/>
                  </a:cubicBezTo>
                  <a:cubicBezTo>
                    <a:pt x="3919" y="8003"/>
                    <a:pt x="3953" y="7974"/>
                    <a:pt x="4016" y="7974"/>
                  </a:cubicBezTo>
                  <a:cubicBezTo>
                    <a:pt x="4096" y="7991"/>
                    <a:pt x="4175" y="8025"/>
                    <a:pt x="4238" y="8082"/>
                  </a:cubicBezTo>
                  <a:cubicBezTo>
                    <a:pt x="4308" y="8059"/>
                    <a:pt x="4383" y="8051"/>
                    <a:pt x="4459" y="8051"/>
                  </a:cubicBezTo>
                  <a:cubicBezTo>
                    <a:pt x="4601" y="8051"/>
                    <a:pt x="4749" y="8078"/>
                    <a:pt x="4886" y="8078"/>
                  </a:cubicBezTo>
                  <a:cubicBezTo>
                    <a:pt x="4923" y="8078"/>
                    <a:pt x="4960" y="8076"/>
                    <a:pt x="4995" y="8071"/>
                  </a:cubicBezTo>
                  <a:cubicBezTo>
                    <a:pt x="5166" y="8048"/>
                    <a:pt x="5320" y="8020"/>
                    <a:pt x="5485" y="7985"/>
                  </a:cubicBezTo>
                  <a:lnTo>
                    <a:pt x="5485" y="667"/>
                  </a:lnTo>
                  <a:cubicBezTo>
                    <a:pt x="5115" y="667"/>
                    <a:pt x="4813" y="371"/>
                    <a:pt x="4819" y="1"/>
                  </a:cubicBezTo>
                  <a:close/>
                </a:path>
              </a:pathLst>
            </a:custGeom>
            <a:solidFill>
              <a:srgbClr val="E4A4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7" name="Google Shape;1395;p50">
              <a:extLst>
                <a:ext uri="{FF2B5EF4-FFF2-40B4-BE49-F238E27FC236}">
                  <a16:creationId xmlns:a16="http://schemas.microsoft.com/office/drawing/2014/main" id="{6B71406A-9C2D-4AE9-9277-232EC3AF911E}"/>
                </a:ext>
              </a:extLst>
            </p:cNvPr>
            <p:cNvSpPr/>
            <p:nvPr/>
          </p:nvSpPr>
          <p:spPr>
            <a:xfrm>
              <a:off x="973975" y="198275"/>
              <a:ext cx="750471" cy="1105754"/>
            </a:xfrm>
            <a:custGeom>
              <a:avLst/>
              <a:gdLst/>
              <a:ahLst/>
              <a:cxnLst/>
              <a:rect l="l" t="t" r="r" b="b"/>
              <a:pathLst>
                <a:path w="5486" h="8083" extrusionOk="0">
                  <a:moveTo>
                    <a:pt x="667" y="1"/>
                  </a:moveTo>
                  <a:cubicBezTo>
                    <a:pt x="667" y="371"/>
                    <a:pt x="365" y="667"/>
                    <a:pt x="1" y="667"/>
                  </a:cubicBezTo>
                  <a:lnTo>
                    <a:pt x="1" y="8037"/>
                  </a:lnTo>
                  <a:lnTo>
                    <a:pt x="1" y="8042"/>
                  </a:lnTo>
                  <a:cubicBezTo>
                    <a:pt x="120" y="8020"/>
                    <a:pt x="206" y="7957"/>
                    <a:pt x="320" y="7923"/>
                  </a:cubicBezTo>
                  <a:cubicBezTo>
                    <a:pt x="339" y="7918"/>
                    <a:pt x="358" y="7916"/>
                    <a:pt x="376" y="7916"/>
                  </a:cubicBezTo>
                  <a:cubicBezTo>
                    <a:pt x="416" y="7916"/>
                    <a:pt x="454" y="7924"/>
                    <a:pt x="491" y="7924"/>
                  </a:cubicBezTo>
                  <a:cubicBezTo>
                    <a:pt x="499" y="7924"/>
                    <a:pt x="506" y="7923"/>
                    <a:pt x="513" y="7923"/>
                  </a:cubicBezTo>
                  <a:cubicBezTo>
                    <a:pt x="556" y="7919"/>
                    <a:pt x="597" y="7898"/>
                    <a:pt x="631" y="7898"/>
                  </a:cubicBezTo>
                  <a:cubicBezTo>
                    <a:pt x="651" y="7898"/>
                    <a:pt x="669" y="7905"/>
                    <a:pt x="684" y="7928"/>
                  </a:cubicBezTo>
                  <a:cubicBezTo>
                    <a:pt x="701" y="7934"/>
                    <a:pt x="758" y="7940"/>
                    <a:pt x="787" y="7946"/>
                  </a:cubicBezTo>
                  <a:cubicBezTo>
                    <a:pt x="838" y="7946"/>
                    <a:pt x="883" y="7957"/>
                    <a:pt x="923" y="7985"/>
                  </a:cubicBezTo>
                  <a:cubicBezTo>
                    <a:pt x="946" y="8002"/>
                    <a:pt x="975" y="8014"/>
                    <a:pt x="1003" y="8025"/>
                  </a:cubicBezTo>
                  <a:cubicBezTo>
                    <a:pt x="1024" y="8034"/>
                    <a:pt x="1043" y="8037"/>
                    <a:pt x="1062" y="8037"/>
                  </a:cubicBezTo>
                  <a:cubicBezTo>
                    <a:pt x="1133" y="8037"/>
                    <a:pt x="1197" y="7991"/>
                    <a:pt x="1282" y="7991"/>
                  </a:cubicBezTo>
                  <a:cubicBezTo>
                    <a:pt x="1285" y="7991"/>
                    <a:pt x="1288" y="7991"/>
                    <a:pt x="1291" y="7991"/>
                  </a:cubicBezTo>
                  <a:cubicBezTo>
                    <a:pt x="1368" y="7991"/>
                    <a:pt x="1450" y="8059"/>
                    <a:pt x="1510" y="8059"/>
                  </a:cubicBezTo>
                  <a:cubicBezTo>
                    <a:pt x="1573" y="8059"/>
                    <a:pt x="1681" y="8014"/>
                    <a:pt x="1749" y="8002"/>
                  </a:cubicBezTo>
                  <a:cubicBezTo>
                    <a:pt x="1852" y="7991"/>
                    <a:pt x="1949" y="7949"/>
                    <a:pt x="2048" y="7949"/>
                  </a:cubicBezTo>
                  <a:cubicBezTo>
                    <a:pt x="2092" y="7949"/>
                    <a:pt x="2136" y="7957"/>
                    <a:pt x="2182" y="7980"/>
                  </a:cubicBezTo>
                  <a:cubicBezTo>
                    <a:pt x="2188" y="7957"/>
                    <a:pt x="2205" y="7940"/>
                    <a:pt x="2210" y="7923"/>
                  </a:cubicBezTo>
                  <a:cubicBezTo>
                    <a:pt x="2249" y="7943"/>
                    <a:pt x="2284" y="7958"/>
                    <a:pt x="2314" y="7958"/>
                  </a:cubicBezTo>
                  <a:cubicBezTo>
                    <a:pt x="2351" y="7958"/>
                    <a:pt x="2380" y="7936"/>
                    <a:pt x="2398" y="7877"/>
                  </a:cubicBezTo>
                  <a:cubicBezTo>
                    <a:pt x="2450" y="7917"/>
                    <a:pt x="2495" y="7968"/>
                    <a:pt x="2535" y="8020"/>
                  </a:cubicBezTo>
                  <a:cubicBezTo>
                    <a:pt x="2581" y="7991"/>
                    <a:pt x="2626" y="7934"/>
                    <a:pt x="2672" y="7923"/>
                  </a:cubicBezTo>
                  <a:cubicBezTo>
                    <a:pt x="2680" y="7921"/>
                    <a:pt x="2688" y="7920"/>
                    <a:pt x="2696" y="7920"/>
                  </a:cubicBezTo>
                  <a:cubicBezTo>
                    <a:pt x="2735" y="7920"/>
                    <a:pt x="2765" y="7940"/>
                    <a:pt x="2803" y="7940"/>
                  </a:cubicBezTo>
                  <a:cubicBezTo>
                    <a:pt x="2857" y="7940"/>
                    <a:pt x="2943" y="7883"/>
                    <a:pt x="2990" y="7883"/>
                  </a:cubicBezTo>
                  <a:cubicBezTo>
                    <a:pt x="2992" y="7883"/>
                    <a:pt x="2994" y="7883"/>
                    <a:pt x="2996" y="7883"/>
                  </a:cubicBezTo>
                  <a:cubicBezTo>
                    <a:pt x="3070" y="7894"/>
                    <a:pt x="3127" y="7985"/>
                    <a:pt x="3167" y="8037"/>
                  </a:cubicBezTo>
                  <a:cubicBezTo>
                    <a:pt x="3201" y="8002"/>
                    <a:pt x="3230" y="7940"/>
                    <a:pt x="3292" y="7934"/>
                  </a:cubicBezTo>
                  <a:cubicBezTo>
                    <a:pt x="3294" y="7934"/>
                    <a:pt x="3296" y="7934"/>
                    <a:pt x="3298" y="7934"/>
                  </a:cubicBezTo>
                  <a:cubicBezTo>
                    <a:pt x="3345" y="7934"/>
                    <a:pt x="3392" y="7986"/>
                    <a:pt x="3451" y="7986"/>
                  </a:cubicBezTo>
                  <a:cubicBezTo>
                    <a:pt x="3462" y="7986"/>
                    <a:pt x="3474" y="7984"/>
                    <a:pt x="3486" y="7980"/>
                  </a:cubicBezTo>
                  <a:cubicBezTo>
                    <a:pt x="3513" y="8011"/>
                    <a:pt x="3536" y="8021"/>
                    <a:pt x="3560" y="8021"/>
                  </a:cubicBezTo>
                  <a:cubicBezTo>
                    <a:pt x="3592" y="8021"/>
                    <a:pt x="3623" y="8003"/>
                    <a:pt x="3663" y="7997"/>
                  </a:cubicBezTo>
                  <a:cubicBezTo>
                    <a:pt x="3697" y="7985"/>
                    <a:pt x="3703" y="7963"/>
                    <a:pt x="3737" y="7963"/>
                  </a:cubicBezTo>
                  <a:cubicBezTo>
                    <a:pt x="3771" y="7963"/>
                    <a:pt x="3811" y="8002"/>
                    <a:pt x="3845" y="8002"/>
                  </a:cubicBezTo>
                  <a:cubicBezTo>
                    <a:pt x="3850" y="8003"/>
                    <a:pt x="3855" y="8003"/>
                    <a:pt x="3860" y="8003"/>
                  </a:cubicBezTo>
                  <a:cubicBezTo>
                    <a:pt x="3919" y="8003"/>
                    <a:pt x="3953" y="7974"/>
                    <a:pt x="4016" y="7974"/>
                  </a:cubicBezTo>
                  <a:cubicBezTo>
                    <a:pt x="4096" y="7991"/>
                    <a:pt x="4175" y="8025"/>
                    <a:pt x="4238" y="8082"/>
                  </a:cubicBezTo>
                  <a:cubicBezTo>
                    <a:pt x="4308" y="8059"/>
                    <a:pt x="4383" y="8051"/>
                    <a:pt x="4459" y="8051"/>
                  </a:cubicBezTo>
                  <a:cubicBezTo>
                    <a:pt x="4601" y="8051"/>
                    <a:pt x="4749" y="8078"/>
                    <a:pt x="4886" y="8078"/>
                  </a:cubicBezTo>
                  <a:cubicBezTo>
                    <a:pt x="4923" y="8078"/>
                    <a:pt x="4960" y="8076"/>
                    <a:pt x="4995" y="8071"/>
                  </a:cubicBezTo>
                  <a:cubicBezTo>
                    <a:pt x="5166" y="8048"/>
                    <a:pt x="5320" y="8020"/>
                    <a:pt x="5485" y="7985"/>
                  </a:cubicBezTo>
                  <a:lnTo>
                    <a:pt x="5485" y="667"/>
                  </a:lnTo>
                  <a:cubicBezTo>
                    <a:pt x="5115" y="667"/>
                    <a:pt x="4813" y="371"/>
                    <a:pt x="4819" y="1"/>
                  </a:cubicBezTo>
                  <a:close/>
                </a:path>
              </a:pathLst>
            </a:custGeom>
            <a:solidFill>
              <a:srgbClr val="F8C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600" kern="0" dirty="0" err="1">
                  <a:latin typeface="Calibri" panose="020F0502020204030204" pitchFamily="34" charset="0"/>
                  <a:ea typeface="Grand Hotel"/>
                  <a:cs typeface="Calibri" panose="020F0502020204030204" pitchFamily="34" charset="0"/>
                  <a:sym typeface="Grand Hotel"/>
                </a:rPr>
                <a:t>gật</a:t>
              </a:r>
              <a:r>
                <a:rPr lang="en-US" sz="3600" kern="0" dirty="0">
                  <a:latin typeface="Calibri" panose="020F0502020204030204" pitchFamily="34" charset="0"/>
                  <a:ea typeface="Grand Hotel"/>
                  <a:cs typeface="Calibri" panose="020F0502020204030204" pitchFamily="34" charset="0"/>
                  <a:sym typeface="Grand Hotel"/>
                </a:rPr>
                <a:t> </a:t>
              </a:r>
              <a:r>
                <a:rPr lang="en-US" sz="3600" kern="0" dirty="0" err="1">
                  <a:latin typeface="Calibri" panose="020F0502020204030204" pitchFamily="34" charset="0"/>
                  <a:ea typeface="Grand Hotel"/>
                  <a:cs typeface="Calibri" panose="020F0502020204030204" pitchFamily="34" charset="0"/>
                  <a:sym typeface="Grand Hotel"/>
                </a:rPr>
                <a:t>gù</a:t>
              </a:r>
              <a:endParaRPr kumimoji="0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Grand Hotel"/>
                <a:cs typeface="Calibri" panose="020F0502020204030204" pitchFamily="34" charset="0"/>
                <a:sym typeface="Grand Hotel"/>
              </a:endParaRPr>
            </a:p>
          </p:txBody>
        </p:sp>
      </p:grpSp>
      <p:grpSp>
        <p:nvGrpSpPr>
          <p:cNvPr id="348" name="Google Shape;1393;p50">
            <a:extLst>
              <a:ext uri="{FF2B5EF4-FFF2-40B4-BE49-F238E27FC236}">
                <a16:creationId xmlns:a16="http://schemas.microsoft.com/office/drawing/2014/main" id="{6213A590-CC0D-4995-A456-FE735A91C0B9}"/>
              </a:ext>
            </a:extLst>
          </p:cNvPr>
          <p:cNvGrpSpPr/>
          <p:nvPr/>
        </p:nvGrpSpPr>
        <p:grpSpPr>
          <a:xfrm>
            <a:off x="10009509" y="2370312"/>
            <a:ext cx="1606263" cy="1733642"/>
            <a:chOff x="937439" y="198275"/>
            <a:chExt cx="787007" cy="1127679"/>
          </a:xfrm>
        </p:grpSpPr>
        <p:sp>
          <p:nvSpPr>
            <p:cNvPr id="349" name="Google Shape;1394;p50">
              <a:extLst>
                <a:ext uri="{FF2B5EF4-FFF2-40B4-BE49-F238E27FC236}">
                  <a16:creationId xmlns:a16="http://schemas.microsoft.com/office/drawing/2014/main" id="{A2168760-F27C-4319-8232-C3525DE5832B}"/>
                </a:ext>
              </a:extLst>
            </p:cNvPr>
            <p:cNvSpPr/>
            <p:nvPr/>
          </p:nvSpPr>
          <p:spPr>
            <a:xfrm>
              <a:off x="937439" y="220200"/>
              <a:ext cx="750471" cy="1105754"/>
            </a:xfrm>
            <a:custGeom>
              <a:avLst/>
              <a:gdLst/>
              <a:ahLst/>
              <a:cxnLst/>
              <a:rect l="l" t="t" r="r" b="b"/>
              <a:pathLst>
                <a:path w="5486" h="8083" extrusionOk="0">
                  <a:moveTo>
                    <a:pt x="667" y="1"/>
                  </a:moveTo>
                  <a:cubicBezTo>
                    <a:pt x="667" y="371"/>
                    <a:pt x="365" y="667"/>
                    <a:pt x="1" y="667"/>
                  </a:cubicBezTo>
                  <a:lnTo>
                    <a:pt x="1" y="8037"/>
                  </a:lnTo>
                  <a:lnTo>
                    <a:pt x="1" y="8042"/>
                  </a:lnTo>
                  <a:cubicBezTo>
                    <a:pt x="120" y="8020"/>
                    <a:pt x="206" y="7957"/>
                    <a:pt x="320" y="7923"/>
                  </a:cubicBezTo>
                  <a:cubicBezTo>
                    <a:pt x="339" y="7918"/>
                    <a:pt x="358" y="7916"/>
                    <a:pt x="376" y="7916"/>
                  </a:cubicBezTo>
                  <a:cubicBezTo>
                    <a:pt x="416" y="7916"/>
                    <a:pt x="454" y="7924"/>
                    <a:pt x="491" y="7924"/>
                  </a:cubicBezTo>
                  <a:cubicBezTo>
                    <a:pt x="499" y="7924"/>
                    <a:pt x="506" y="7923"/>
                    <a:pt x="513" y="7923"/>
                  </a:cubicBezTo>
                  <a:cubicBezTo>
                    <a:pt x="556" y="7919"/>
                    <a:pt x="597" y="7898"/>
                    <a:pt x="631" y="7898"/>
                  </a:cubicBezTo>
                  <a:cubicBezTo>
                    <a:pt x="651" y="7898"/>
                    <a:pt x="669" y="7905"/>
                    <a:pt x="684" y="7928"/>
                  </a:cubicBezTo>
                  <a:cubicBezTo>
                    <a:pt x="701" y="7934"/>
                    <a:pt x="758" y="7940"/>
                    <a:pt x="787" y="7946"/>
                  </a:cubicBezTo>
                  <a:cubicBezTo>
                    <a:pt x="838" y="7946"/>
                    <a:pt x="883" y="7957"/>
                    <a:pt x="923" y="7985"/>
                  </a:cubicBezTo>
                  <a:cubicBezTo>
                    <a:pt x="946" y="8002"/>
                    <a:pt x="975" y="8014"/>
                    <a:pt x="1003" y="8025"/>
                  </a:cubicBezTo>
                  <a:cubicBezTo>
                    <a:pt x="1024" y="8034"/>
                    <a:pt x="1043" y="8037"/>
                    <a:pt x="1062" y="8037"/>
                  </a:cubicBezTo>
                  <a:cubicBezTo>
                    <a:pt x="1133" y="8037"/>
                    <a:pt x="1197" y="7991"/>
                    <a:pt x="1282" y="7991"/>
                  </a:cubicBezTo>
                  <a:cubicBezTo>
                    <a:pt x="1285" y="7991"/>
                    <a:pt x="1288" y="7991"/>
                    <a:pt x="1291" y="7991"/>
                  </a:cubicBezTo>
                  <a:cubicBezTo>
                    <a:pt x="1368" y="7991"/>
                    <a:pt x="1450" y="8059"/>
                    <a:pt x="1510" y="8059"/>
                  </a:cubicBezTo>
                  <a:cubicBezTo>
                    <a:pt x="1573" y="8059"/>
                    <a:pt x="1681" y="8014"/>
                    <a:pt x="1749" y="8002"/>
                  </a:cubicBezTo>
                  <a:cubicBezTo>
                    <a:pt x="1852" y="7991"/>
                    <a:pt x="1949" y="7949"/>
                    <a:pt x="2048" y="7949"/>
                  </a:cubicBezTo>
                  <a:cubicBezTo>
                    <a:pt x="2092" y="7949"/>
                    <a:pt x="2136" y="7957"/>
                    <a:pt x="2182" y="7980"/>
                  </a:cubicBezTo>
                  <a:cubicBezTo>
                    <a:pt x="2188" y="7957"/>
                    <a:pt x="2205" y="7940"/>
                    <a:pt x="2210" y="7923"/>
                  </a:cubicBezTo>
                  <a:cubicBezTo>
                    <a:pt x="2249" y="7943"/>
                    <a:pt x="2284" y="7958"/>
                    <a:pt x="2314" y="7958"/>
                  </a:cubicBezTo>
                  <a:cubicBezTo>
                    <a:pt x="2351" y="7958"/>
                    <a:pt x="2380" y="7936"/>
                    <a:pt x="2398" y="7877"/>
                  </a:cubicBezTo>
                  <a:cubicBezTo>
                    <a:pt x="2450" y="7917"/>
                    <a:pt x="2495" y="7968"/>
                    <a:pt x="2535" y="8020"/>
                  </a:cubicBezTo>
                  <a:cubicBezTo>
                    <a:pt x="2581" y="7991"/>
                    <a:pt x="2626" y="7934"/>
                    <a:pt x="2672" y="7923"/>
                  </a:cubicBezTo>
                  <a:cubicBezTo>
                    <a:pt x="2680" y="7921"/>
                    <a:pt x="2688" y="7920"/>
                    <a:pt x="2696" y="7920"/>
                  </a:cubicBezTo>
                  <a:cubicBezTo>
                    <a:pt x="2735" y="7920"/>
                    <a:pt x="2765" y="7940"/>
                    <a:pt x="2803" y="7940"/>
                  </a:cubicBezTo>
                  <a:cubicBezTo>
                    <a:pt x="2857" y="7940"/>
                    <a:pt x="2943" y="7883"/>
                    <a:pt x="2990" y="7883"/>
                  </a:cubicBezTo>
                  <a:cubicBezTo>
                    <a:pt x="2992" y="7883"/>
                    <a:pt x="2994" y="7883"/>
                    <a:pt x="2996" y="7883"/>
                  </a:cubicBezTo>
                  <a:cubicBezTo>
                    <a:pt x="3070" y="7894"/>
                    <a:pt x="3127" y="7985"/>
                    <a:pt x="3167" y="8037"/>
                  </a:cubicBezTo>
                  <a:cubicBezTo>
                    <a:pt x="3201" y="8002"/>
                    <a:pt x="3230" y="7940"/>
                    <a:pt x="3292" y="7934"/>
                  </a:cubicBezTo>
                  <a:cubicBezTo>
                    <a:pt x="3294" y="7934"/>
                    <a:pt x="3296" y="7934"/>
                    <a:pt x="3298" y="7934"/>
                  </a:cubicBezTo>
                  <a:cubicBezTo>
                    <a:pt x="3345" y="7934"/>
                    <a:pt x="3392" y="7986"/>
                    <a:pt x="3451" y="7986"/>
                  </a:cubicBezTo>
                  <a:cubicBezTo>
                    <a:pt x="3462" y="7986"/>
                    <a:pt x="3474" y="7984"/>
                    <a:pt x="3486" y="7980"/>
                  </a:cubicBezTo>
                  <a:cubicBezTo>
                    <a:pt x="3513" y="8011"/>
                    <a:pt x="3536" y="8021"/>
                    <a:pt x="3560" y="8021"/>
                  </a:cubicBezTo>
                  <a:cubicBezTo>
                    <a:pt x="3592" y="8021"/>
                    <a:pt x="3623" y="8003"/>
                    <a:pt x="3663" y="7997"/>
                  </a:cubicBezTo>
                  <a:cubicBezTo>
                    <a:pt x="3697" y="7985"/>
                    <a:pt x="3703" y="7963"/>
                    <a:pt x="3737" y="7963"/>
                  </a:cubicBezTo>
                  <a:cubicBezTo>
                    <a:pt x="3771" y="7963"/>
                    <a:pt x="3811" y="8002"/>
                    <a:pt x="3845" y="8002"/>
                  </a:cubicBezTo>
                  <a:cubicBezTo>
                    <a:pt x="3850" y="8003"/>
                    <a:pt x="3855" y="8003"/>
                    <a:pt x="3860" y="8003"/>
                  </a:cubicBezTo>
                  <a:cubicBezTo>
                    <a:pt x="3919" y="8003"/>
                    <a:pt x="3953" y="7974"/>
                    <a:pt x="4016" y="7974"/>
                  </a:cubicBezTo>
                  <a:cubicBezTo>
                    <a:pt x="4096" y="7991"/>
                    <a:pt x="4175" y="8025"/>
                    <a:pt x="4238" y="8082"/>
                  </a:cubicBezTo>
                  <a:cubicBezTo>
                    <a:pt x="4308" y="8059"/>
                    <a:pt x="4383" y="8051"/>
                    <a:pt x="4459" y="8051"/>
                  </a:cubicBezTo>
                  <a:cubicBezTo>
                    <a:pt x="4601" y="8051"/>
                    <a:pt x="4749" y="8078"/>
                    <a:pt x="4886" y="8078"/>
                  </a:cubicBezTo>
                  <a:cubicBezTo>
                    <a:pt x="4923" y="8078"/>
                    <a:pt x="4960" y="8076"/>
                    <a:pt x="4995" y="8071"/>
                  </a:cubicBezTo>
                  <a:cubicBezTo>
                    <a:pt x="5166" y="8048"/>
                    <a:pt x="5320" y="8020"/>
                    <a:pt x="5485" y="7985"/>
                  </a:cubicBezTo>
                  <a:lnTo>
                    <a:pt x="5485" y="667"/>
                  </a:lnTo>
                  <a:cubicBezTo>
                    <a:pt x="5115" y="667"/>
                    <a:pt x="4813" y="371"/>
                    <a:pt x="4819" y="1"/>
                  </a:cubicBezTo>
                  <a:close/>
                </a:path>
              </a:pathLst>
            </a:custGeom>
            <a:solidFill>
              <a:srgbClr val="E4A4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50" name="Google Shape;1395;p50">
              <a:extLst>
                <a:ext uri="{FF2B5EF4-FFF2-40B4-BE49-F238E27FC236}">
                  <a16:creationId xmlns:a16="http://schemas.microsoft.com/office/drawing/2014/main" id="{43EB0007-99C4-4287-A934-D8B5F043CF39}"/>
                </a:ext>
              </a:extLst>
            </p:cNvPr>
            <p:cNvSpPr/>
            <p:nvPr/>
          </p:nvSpPr>
          <p:spPr>
            <a:xfrm>
              <a:off x="973975" y="198275"/>
              <a:ext cx="750471" cy="1105754"/>
            </a:xfrm>
            <a:custGeom>
              <a:avLst/>
              <a:gdLst/>
              <a:ahLst/>
              <a:cxnLst/>
              <a:rect l="l" t="t" r="r" b="b"/>
              <a:pathLst>
                <a:path w="5486" h="8083" extrusionOk="0">
                  <a:moveTo>
                    <a:pt x="667" y="1"/>
                  </a:moveTo>
                  <a:cubicBezTo>
                    <a:pt x="667" y="371"/>
                    <a:pt x="365" y="667"/>
                    <a:pt x="1" y="667"/>
                  </a:cubicBezTo>
                  <a:lnTo>
                    <a:pt x="1" y="8037"/>
                  </a:lnTo>
                  <a:lnTo>
                    <a:pt x="1" y="8042"/>
                  </a:lnTo>
                  <a:cubicBezTo>
                    <a:pt x="120" y="8020"/>
                    <a:pt x="206" y="7957"/>
                    <a:pt x="320" y="7923"/>
                  </a:cubicBezTo>
                  <a:cubicBezTo>
                    <a:pt x="339" y="7918"/>
                    <a:pt x="358" y="7916"/>
                    <a:pt x="376" y="7916"/>
                  </a:cubicBezTo>
                  <a:cubicBezTo>
                    <a:pt x="416" y="7916"/>
                    <a:pt x="454" y="7924"/>
                    <a:pt x="491" y="7924"/>
                  </a:cubicBezTo>
                  <a:cubicBezTo>
                    <a:pt x="499" y="7924"/>
                    <a:pt x="506" y="7923"/>
                    <a:pt x="513" y="7923"/>
                  </a:cubicBezTo>
                  <a:cubicBezTo>
                    <a:pt x="556" y="7919"/>
                    <a:pt x="597" y="7898"/>
                    <a:pt x="631" y="7898"/>
                  </a:cubicBezTo>
                  <a:cubicBezTo>
                    <a:pt x="651" y="7898"/>
                    <a:pt x="669" y="7905"/>
                    <a:pt x="684" y="7928"/>
                  </a:cubicBezTo>
                  <a:cubicBezTo>
                    <a:pt x="701" y="7934"/>
                    <a:pt x="758" y="7940"/>
                    <a:pt x="787" y="7946"/>
                  </a:cubicBezTo>
                  <a:cubicBezTo>
                    <a:pt x="838" y="7946"/>
                    <a:pt x="883" y="7957"/>
                    <a:pt x="923" y="7985"/>
                  </a:cubicBezTo>
                  <a:cubicBezTo>
                    <a:pt x="946" y="8002"/>
                    <a:pt x="975" y="8014"/>
                    <a:pt x="1003" y="8025"/>
                  </a:cubicBezTo>
                  <a:cubicBezTo>
                    <a:pt x="1024" y="8034"/>
                    <a:pt x="1043" y="8037"/>
                    <a:pt x="1062" y="8037"/>
                  </a:cubicBezTo>
                  <a:cubicBezTo>
                    <a:pt x="1133" y="8037"/>
                    <a:pt x="1197" y="7991"/>
                    <a:pt x="1282" y="7991"/>
                  </a:cubicBezTo>
                  <a:cubicBezTo>
                    <a:pt x="1285" y="7991"/>
                    <a:pt x="1288" y="7991"/>
                    <a:pt x="1291" y="7991"/>
                  </a:cubicBezTo>
                  <a:cubicBezTo>
                    <a:pt x="1368" y="7991"/>
                    <a:pt x="1450" y="8059"/>
                    <a:pt x="1510" y="8059"/>
                  </a:cubicBezTo>
                  <a:cubicBezTo>
                    <a:pt x="1573" y="8059"/>
                    <a:pt x="1681" y="8014"/>
                    <a:pt x="1749" y="8002"/>
                  </a:cubicBezTo>
                  <a:cubicBezTo>
                    <a:pt x="1852" y="7991"/>
                    <a:pt x="1949" y="7949"/>
                    <a:pt x="2048" y="7949"/>
                  </a:cubicBezTo>
                  <a:cubicBezTo>
                    <a:pt x="2092" y="7949"/>
                    <a:pt x="2136" y="7957"/>
                    <a:pt x="2182" y="7980"/>
                  </a:cubicBezTo>
                  <a:cubicBezTo>
                    <a:pt x="2188" y="7957"/>
                    <a:pt x="2205" y="7940"/>
                    <a:pt x="2210" y="7923"/>
                  </a:cubicBezTo>
                  <a:cubicBezTo>
                    <a:pt x="2249" y="7943"/>
                    <a:pt x="2284" y="7958"/>
                    <a:pt x="2314" y="7958"/>
                  </a:cubicBezTo>
                  <a:cubicBezTo>
                    <a:pt x="2351" y="7958"/>
                    <a:pt x="2380" y="7936"/>
                    <a:pt x="2398" y="7877"/>
                  </a:cubicBezTo>
                  <a:cubicBezTo>
                    <a:pt x="2450" y="7917"/>
                    <a:pt x="2495" y="7968"/>
                    <a:pt x="2535" y="8020"/>
                  </a:cubicBezTo>
                  <a:cubicBezTo>
                    <a:pt x="2581" y="7991"/>
                    <a:pt x="2626" y="7934"/>
                    <a:pt x="2672" y="7923"/>
                  </a:cubicBezTo>
                  <a:cubicBezTo>
                    <a:pt x="2680" y="7921"/>
                    <a:pt x="2688" y="7920"/>
                    <a:pt x="2696" y="7920"/>
                  </a:cubicBezTo>
                  <a:cubicBezTo>
                    <a:pt x="2735" y="7920"/>
                    <a:pt x="2765" y="7940"/>
                    <a:pt x="2803" y="7940"/>
                  </a:cubicBezTo>
                  <a:cubicBezTo>
                    <a:pt x="2857" y="7940"/>
                    <a:pt x="2943" y="7883"/>
                    <a:pt x="2990" y="7883"/>
                  </a:cubicBezTo>
                  <a:cubicBezTo>
                    <a:pt x="2992" y="7883"/>
                    <a:pt x="2994" y="7883"/>
                    <a:pt x="2996" y="7883"/>
                  </a:cubicBezTo>
                  <a:cubicBezTo>
                    <a:pt x="3070" y="7894"/>
                    <a:pt x="3127" y="7985"/>
                    <a:pt x="3167" y="8037"/>
                  </a:cubicBezTo>
                  <a:cubicBezTo>
                    <a:pt x="3201" y="8002"/>
                    <a:pt x="3230" y="7940"/>
                    <a:pt x="3292" y="7934"/>
                  </a:cubicBezTo>
                  <a:cubicBezTo>
                    <a:pt x="3294" y="7934"/>
                    <a:pt x="3296" y="7934"/>
                    <a:pt x="3298" y="7934"/>
                  </a:cubicBezTo>
                  <a:cubicBezTo>
                    <a:pt x="3345" y="7934"/>
                    <a:pt x="3392" y="7986"/>
                    <a:pt x="3451" y="7986"/>
                  </a:cubicBezTo>
                  <a:cubicBezTo>
                    <a:pt x="3462" y="7986"/>
                    <a:pt x="3474" y="7984"/>
                    <a:pt x="3486" y="7980"/>
                  </a:cubicBezTo>
                  <a:cubicBezTo>
                    <a:pt x="3513" y="8011"/>
                    <a:pt x="3536" y="8021"/>
                    <a:pt x="3560" y="8021"/>
                  </a:cubicBezTo>
                  <a:cubicBezTo>
                    <a:pt x="3592" y="8021"/>
                    <a:pt x="3623" y="8003"/>
                    <a:pt x="3663" y="7997"/>
                  </a:cubicBezTo>
                  <a:cubicBezTo>
                    <a:pt x="3697" y="7985"/>
                    <a:pt x="3703" y="7963"/>
                    <a:pt x="3737" y="7963"/>
                  </a:cubicBezTo>
                  <a:cubicBezTo>
                    <a:pt x="3771" y="7963"/>
                    <a:pt x="3811" y="8002"/>
                    <a:pt x="3845" y="8002"/>
                  </a:cubicBezTo>
                  <a:cubicBezTo>
                    <a:pt x="3850" y="8003"/>
                    <a:pt x="3855" y="8003"/>
                    <a:pt x="3860" y="8003"/>
                  </a:cubicBezTo>
                  <a:cubicBezTo>
                    <a:pt x="3919" y="8003"/>
                    <a:pt x="3953" y="7974"/>
                    <a:pt x="4016" y="7974"/>
                  </a:cubicBezTo>
                  <a:cubicBezTo>
                    <a:pt x="4096" y="7991"/>
                    <a:pt x="4175" y="8025"/>
                    <a:pt x="4238" y="8082"/>
                  </a:cubicBezTo>
                  <a:cubicBezTo>
                    <a:pt x="4308" y="8059"/>
                    <a:pt x="4383" y="8051"/>
                    <a:pt x="4459" y="8051"/>
                  </a:cubicBezTo>
                  <a:cubicBezTo>
                    <a:pt x="4601" y="8051"/>
                    <a:pt x="4749" y="8078"/>
                    <a:pt x="4886" y="8078"/>
                  </a:cubicBezTo>
                  <a:cubicBezTo>
                    <a:pt x="4923" y="8078"/>
                    <a:pt x="4960" y="8076"/>
                    <a:pt x="4995" y="8071"/>
                  </a:cubicBezTo>
                  <a:cubicBezTo>
                    <a:pt x="5166" y="8048"/>
                    <a:pt x="5320" y="8020"/>
                    <a:pt x="5485" y="7985"/>
                  </a:cubicBezTo>
                  <a:lnTo>
                    <a:pt x="5485" y="667"/>
                  </a:lnTo>
                  <a:cubicBezTo>
                    <a:pt x="5115" y="667"/>
                    <a:pt x="4813" y="371"/>
                    <a:pt x="4819" y="1"/>
                  </a:cubicBezTo>
                  <a:close/>
                </a:path>
              </a:pathLst>
            </a:custGeom>
            <a:solidFill>
              <a:srgbClr val="F8C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600" kern="0" dirty="0">
                  <a:latin typeface="Calibri" panose="020F0502020204030204" pitchFamily="34" charset="0"/>
                  <a:ea typeface="Grand Hotel"/>
                  <a:cs typeface="Calibri" panose="020F0502020204030204" pitchFamily="34" charset="0"/>
                  <a:sym typeface="Grand Hotel"/>
                </a:rPr>
                <a:t>ì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Grand Hotel"/>
                  <a:cs typeface="Calibri" panose="020F0502020204030204" pitchFamily="34" charset="0"/>
                  <a:sym typeface="Grand Hote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Grand Hotel"/>
                  <a:cs typeface="Calibri" panose="020F0502020204030204" pitchFamily="34" charset="0"/>
                  <a:sym typeface="Grand Hotel"/>
                </a:rPr>
                <a:t>ộp</a:t>
              </a:r>
              <a:endParaRPr kumimoji="0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Grand Hotel"/>
                <a:cs typeface="Calibri" panose="020F0502020204030204" pitchFamily="34" charset="0"/>
                <a:sym typeface="Grand Hot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66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C5C773-4618-4DC2-9866-EB72AC24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" y="0"/>
            <a:ext cx="2023879" cy="15675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3F3E48-DDCF-4CD9-A0B7-0292BD9D9305}"/>
              </a:ext>
            </a:extLst>
          </p:cNvPr>
          <p:cNvSpPr txBox="1"/>
          <p:nvPr/>
        </p:nvSpPr>
        <p:spPr>
          <a:xfrm>
            <a:off x="2144234" y="572801"/>
            <a:ext cx="7903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5B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E55B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TRE ĐÓN KHÁCH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55B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8C71F3-76DC-40C6-B8C2-5BD7A52F5ECB}"/>
              </a:ext>
            </a:extLst>
          </p:cNvPr>
          <p:cNvSpPr txBox="1"/>
          <p:nvPr/>
        </p:nvSpPr>
        <p:spPr>
          <a:xfrm>
            <a:off x="4165600" y="1233647"/>
            <a:ext cx="4441371" cy="497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C8C8EBA-79C5-4297-B6EF-5338237E91CB}"/>
              </a:ext>
            </a:extLst>
          </p:cNvPr>
          <p:cNvSpPr/>
          <p:nvPr/>
        </p:nvSpPr>
        <p:spPr>
          <a:xfrm>
            <a:off x="3282214" y="1397276"/>
            <a:ext cx="718299" cy="643279"/>
          </a:xfrm>
          <a:prstGeom prst="ellipse">
            <a:avLst/>
          </a:prstGeom>
          <a:solidFill>
            <a:srgbClr val="FFFFFF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865E9C-209A-454A-AF73-B87AB2DF6004}"/>
              </a:ext>
            </a:extLst>
          </p:cNvPr>
          <p:cNvCxnSpPr>
            <a:cxnSpLocks/>
          </p:cNvCxnSpPr>
          <p:nvPr/>
        </p:nvCxnSpPr>
        <p:spPr>
          <a:xfrm>
            <a:off x="5759116" y="3695020"/>
            <a:ext cx="165462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12B479C-593E-4984-A6E9-3DFF95674E48}"/>
              </a:ext>
            </a:extLst>
          </p:cNvPr>
          <p:cNvSpPr txBox="1"/>
          <p:nvPr/>
        </p:nvSpPr>
        <p:spPr>
          <a:xfrm>
            <a:off x="603879" y="5638868"/>
            <a:ext cx="249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bạch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41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C5C773-4618-4DC2-9866-EB72AC24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660" y="-240632"/>
            <a:ext cx="2023879" cy="15675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12B479C-593E-4984-A6E9-3DFF95674E48}"/>
              </a:ext>
            </a:extLst>
          </p:cNvPr>
          <p:cNvSpPr txBox="1"/>
          <p:nvPr/>
        </p:nvSpPr>
        <p:spPr>
          <a:xfrm>
            <a:off x="4773981" y="374890"/>
            <a:ext cx="249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bạch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63B4F8-5DA5-4432-A9A5-C3A1525C89C9}"/>
              </a:ext>
            </a:extLst>
          </p:cNvPr>
          <p:cNvSpPr txBox="1"/>
          <p:nvPr/>
        </p:nvSpPr>
        <p:spPr>
          <a:xfrm>
            <a:off x="934107" y="1021221"/>
            <a:ext cx="10169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tượng con cò trong văn hóa – Wikipedia tiếng Việt">
            <a:extLst>
              <a:ext uri="{FF2B5EF4-FFF2-40B4-BE49-F238E27FC236}">
                <a16:creationId xmlns:a16="http://schemas.microsoft.com/office/drawing/2014/main" id="{F6CC341D-9C24-4ED2-BA15-F596DF416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6" b="4550"/>
          <a:stretch/>
        </p:blipFill>
        <p:spPr bwMode="auto">
          <a:xfrm>
            <a:off x="4666687" y="2283074"/>
            <a:ext cx="3792374" cy="457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99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C5C773-4618-4DC2-9866-EB72AC24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" y="0"/>
            <a:ext cx="2023879" cy="156754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C8C8EBA-79C5-4297-B6EF-5338237E91CB}"/>
              </a:ext>
            </a:extLst>
          </p:cNvPr>
          <p:cNvSpPr/>
          <p:nvPr/>
        </p:nvSpPr>
        <p:spPr>
          <a:xfrm>
            <a:off x="3318342" y="1117530"/>
            <a:ext cx="551543" cy="508000"/>
          </a:xfrm>
          <a:prstGeom prst="ellipse">
            <a:avLst/>
          </a:prstGeom>
          <a:solidFill>
            <a:srgbClr val="FFFFFF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764A13-3AD4-4D11-AC45-00520572D0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48045"/>
          <a:stretch/>
        </p:blipFill>
        <p:spPr>
          <a:xfrm>
            <a:off x="10177203" y="4621465"/>
            <a:ext cx="1666453" cy="19389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2399DC-6F53-4BE8-8C11-67523F8D3F7C}"/>
              </a:ext>
            </a:extLst>
          </p:cNvPr>
          <p:cNvSpPr txBox="1"/>
          <p:nvPr/>
        </p:nvSpPr>
        <p:spPr>
          <a:xfrm>
            <a:off x="4068349" y="1073988"/>
            <a:ext cx="47352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6865E9C-209A-454A-AF73-B87AB2DF6004}"/>
              </a:ext>
            </a:extLst>
          </p:cNvPr>
          <p:cNvCxnSpPr>
            <a:cxnSpLocks/>
          </p:cNvCxnSpPr>
          <p:nvPr/>
        </p:nvCxnSpPr>
        <p:spPr>
          <a:xfrm>
            <a:off x="5529943" y="2225258"/>
            <a:ext cx="165462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197785-BCAE-499E-B286-AF542805D558}"/>
              </a:ext>
            </a:extLst>
          </p:cNvPr>
          <p:cNvCxnSpPr>
            <a:cxnSpLocks/>
          </p:cNvCxnSpPr>
          <p:nvPr/>
        </p:nvCxnSpPr>
        <p:spPr>
          <a:xfrm>
            <a:off x="5737996" y="3934047"/>
            <a:ext cx="12348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49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C5C773-4618-4DC2-9866-EB72AC246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7" y="0"/>
            <a:ext cx="2023879" cy="15675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3F3E48-DDCF-4CD9-A0B7-0292BD9D9305}"/>
              </a:ext>
            </a:extLst>
          </p:cNvPr>
          <p:cNvSpPr txBox="1"/>
          <p:nvPr/>
        </p:nvSpPr>
        <p:spPr>
          <a:xfrm>
            <a:off x="2144234" y="572801"/>
            <a:ext cx="7903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GIẢI NGHĨA TỪ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2B479C-593E-4984-A6E9-3DFF95674E48}"/>
              </a:ext>
            </a:extLst>
          </p:cNvPr>
          <p:cNvSpPr txBox="1"/>
          <p:nvPr/>
        </p:nvSpPr>
        <p:spPr>
          <a:xfrm>
            <a:off x="856342" y="1445602"/>
            <a:ext cx="2128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764A13-3AD4-4D11-AC45-00520572D0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9" t="48045"/>
          <a:stretch/>
        </p:blipFill>
        <p:spPr>
          <a:xfrm>
            <a:off x="10177203" y="4621465"/>
            <a:ext cx="1666453" cy="1938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4E13CC-8CC3-4E87-91E6-ACE96CE1917E}"/>
              </a:ext>
            </a:extLst>
          </p:cNvPr>
          <p:cNvSpPr txBox="1"/>
          <p:nvPr/>
        </p:nvSpPr>
        <p:spPr>
          <a:xfrm>
            <a:off x="2518899" y="1445602"/>
            <a:ext cx="951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to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ồ nông – Wikipedia tiếng Việt">
            <a:extLst>
              <a:ext uri="{FF2B5EF4-FFF2-40B4-BE49-F238E27FC236}">
                <a16:creationId xmlns:a16="http://schemas.microsoft.com/office/drawing/2014/main" id="{3DCD0E03-A71B-44DD-865A-9D8478AF3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24" y="2226070"/>
            <a:ext cx="4500062" cy="337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ồ nông">
            <a:extLst>
              <a:ext uri="{FF2B5EF4-FFF2-40B4-BE49-F238E27FC236}">
                <a16:creationId xmlns:a16="http://schemas.microsoft.com/office/drawing/2014/main" id="{C0D5D47D-5416-4711-AA39-F1200EBF5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578" y="2226070"/>
            <a:ext cx="3364625" cy="336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985A5C-0AC6-496B-A83B-7B954A750EA2}"/>
              </a:ext>
            </a:extLst>
          </p:cNvPr>
          <p:cNvSpPr txBox="1"/>
          <p:nvPr/>
        </p:nvSpPr>
        <p:spPr>
          <a:xfrm>
            <a:off x="856342" y="2226070"/>
            <a:ext cx="2128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E11861-16A2-4AFA-AAF4-190EBBE6D526}"/>
              </a:ext>
            </a:extLst>
          </p:cNvPr>
          <p:cNvSpPr txBox="1"/>
          <p:nvPr/>
        </p:nvSpPr>
        <p:spPr>
          <a:xfrm>
            <a:off x="2100692" y="2253065"/>
            <a:ext cx="989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Chiếc mỏ ấn tượng của chim bói cá dải chàm">
            <a:extLst>
              <a:ext uri="{FF2B5EF4-FFF2-40B4-BE49-F238E27FC236}">
                <a16:creationId xmlns:a16="http://schemas.microsoft.com/office/drawing/2014/main" id="{AC06CE43-6F82-4D1C-A1EE-0796749FF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317" y="2933078"/>
            <a:ext cx="5085364" cy="338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52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877</Words>
  <Application>Microsoft Office PowerPoint</Application>
  <PresentationFormat>Widescreen</PresentationFormat>
  <Paragraphs>215</Paragraphs>
  <Slides>23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Arial</vt:lpstr>
      <vt:lpstr>Arial Rounded MT Bold</vt:lpstr>
      <vt:lpstr>Arial-Rounded</vt:lpstr>
      <vt:lpstr>Arial-Rounded.</vt:lpstr>
      <vt:lpstr>Calibri</vt:lpstr>
      <vt:lpstr>等线</vt:lpstr>
      <vt:lpstr>等线 Light</vt:lpstr>
      <vt:lpstr>Grand Hotel</vt:lpstr>
      <vt:lpstr>Times New Roman</vt:lpstr>
      <vt:lpstr>UTM A&amp;S Graceland</vt:lpstr>
      <vt:lpstr>UTM A&amp;S Signwriter</vt:lpstr>
      <vt:lpstr>UTM Aquarelle</vt:lpstr>
      <vt:lpstr>UTM Avo</vt:lpstr>
      <vt:lpstr>UTM Flamenco</vt:lpstr>
      <vt:lpstr>UTM Staccato </vt:lpstr>
      <vt:lpstr>字魂55号-龙吟手书</vt:lpstr>
      <vt:lpstr>Office 主题​​</vt:lpstr>
      <vt:lpstr>2_Office 主题​​</vt:lpstr>
      <vt:lpstr>3_Office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ANH KHOA</cp:lastModifiedBy>
  <cp:revision>9</cp:revision>
  <dcterms:created xsi:type="dcterms:W3CDTF">2022-02-21T14:39:15Z</dcterms:created>
  <dcterms:modified xsi:type="dcterms:W3CDTF">2024-02-23T15:23:39Z</dcterms:modified>
</cp:coreProperties>
</file>