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</p:sldMasterIdLst>
  <p:notesMasterIdLst>
    <p:notesMasterId r:id="rId16"/>
  </p:notesMasterIdLst>
  <p:sldIdLst>
    <p:sldId id="258" r:id="rId4"/>
    <p:sldId id="265" r:id="rId5"/>
    <p:sldId id="292" r:id="rId6"/>
    <p:sldId id="288" r:id="rId7"/>
    <p:sldId id="498" r:id="rId8"/>
    <p:sldId id="502" r:id="rId9"/>
    <p:sldId id="503" r:id="rId10"/>
    <p:sldId id="293" r:id="rId11"/>
    <p:sldId id="499" r:id="rId12"/>
    <p:sldId id="500" r:id="rId13"/>
    <p:sldId id="501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519-4F92-4655-BD48-DD477815444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2AAC-72DA-4119-9D4E-C45F6E86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2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8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3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7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71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2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5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65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67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99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9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453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86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88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2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3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2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5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25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260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66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636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4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23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8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45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9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7BA7A7-5949-49CA-9283-21F533F99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62524-B82F-4BEE-AF2B-D958513D1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4FCA5-FB90-409D-BCFB-2B83B90665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3B0EF1-9571-455D-8722-CAD787581F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7BA7A7-5949-49CA-9283-21F533F99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62524-B82F-4BEE-AF2B-D958513D1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4FCA5-FB90-409D-BCFB-2B83B90665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3B0EF1-9571-455D-8722-CAD787581F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7BA7A7-5949-49CA-9283-21F533F99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62524-B82F-4BEE-AF2B-D958513D1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4FCA5-FB90-409D-BCFB-2B83B90665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3B0EF1-9571-455D-8722-CAD787581F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grpSp>
        <p:nvGrpSpPr>
          <p:cNvPr id="34" name="组合 26">
            <a:extLst>
              <a:ext uri="{FF2B5EF4-FFF2-40B4-BE49-F238E27FC236}">
                <a16:creationId xmlns:a16="http://schemas.microsoft.com/office/drawing/2014/main" id="{052ED33F-BF41-47CE-8F36-BF8FEFBE63D0}"/>
              </a:ext>
            </a:extLst>
          </p:cNvPr>
          <p:cNvGrpSpPr/>
          <p:nvPr/>
        </p:nvGrpSpPr>
        <p:grpSpPr>
          <a:xfrm>
            <a:off x="1333403" y="251612"/>
            <a:ext cx="4013301" cy="2339960"/>
            <a:chOff x="3739969" y="284443"/>
            <a:chExt cx="4690999" cy="2789372"/>
          </a:xfrm>
        </p:grpSpPr>
        <p:pic>
          <p:nvPicPr>
            <p:cNvPr id="35" name="图片 27">
              <a:extLst>
                <a:ext uri="{FF2B5EF4-FFF2-40B4-BE49-F238E27FC236}">
                  <a16:creationId xmlns:a16="http://schemas.microsoft.com/office/drawing/2014/main" id="{457B95B2-F44F-4C3A-837A-CFF15355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969" y="337003"/>
              <a:ext cx="4690999" cy="2418554"/>
            </a:xfrm>
            <a:prstGeom prst="rect">
              <a:avLst/>
            </a:prstGeom>
          </p:spPr>
        </p:pic>
        <p:pic>
          <p:nvPicPr>
            <p:cNvPr id="36" name="图片 28">
              <a:extLst>
                <a:ext uri="{FF2B5EF4-FFF2-40B4-BE49-F238E27FC236}">
                  <a16:creationId xmlns:a16="http://schemas.microsoft.com/office/drawing/2014/main" id="{1D9978EB-BCE4-428B-9D58-21CCEB92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8796" flipH="1">
              <a:off x="4204387" y="372237"/>
              <a:ext cx="2964527" cy="1911386"/>
            </a:xfrm>
            <a:prstGeom prst="rect">
              <a:avLst/>
            </a:prstGeom>
          </p:spPr>
        </p:pic>
        <p:sp>
          <p:nvSpPr>
            <p:cNvPr id="37" name="矩形 30">
              <a:extLst>
                <a:ext uri="{FF2B5EF4-FFF2-40B4-BE49-F238E27FC236}">
                  <a16:creationId xmlns:a16="http://schemas.microsoft.com/office/drawing/2014/main" id="{B42F4905-D0CB-450B-9DAA-AF76016E4261}"/>
                </a:ext>
              </a:extLst>
            </p:cNvPr>
            <p:cNvSpPr/>
            <p:nvPr/>
          </p:nvSpPr>
          <p:spPr>
            <a:xfrm>
              <a:off x="4080068" y="284443"/>
              <a:ext cx="4010798" cy="2789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 w="19050">
                    <a:solidFill>
                      <a:srgbClr val="FABD15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HP-130" pitchFamily="2" charset="0"/>
                  <a:ea typeface="+mn-ea"/>
                  <a:cs typeface="+mn-cs"/>
                </a:rPr>
                <a:t>CHỦ ĐỀ 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ln w="19050">
                    <a:solidFill>
                      <a:srgbClr val="FABD15"/>
                    </a:solidFill>
                  </a:ln>
                  <a:solidFill>
                    <a:srgbClr val="FFFF00"/>
                  </a:solidFill>
                  <a:latin typeface="HP-130" pitchFamily="2" charset="0"/>
                </a:rPr>
                <a:t>CÁC SỐ TRONG PHẠM VI 1000</a:t>
              </a:r>
              <a:endParaRPr kumimoji="0" lang="en-US" sz="3200" b="0" i="0" u="none" strike="noStrike" kern="1200" cap="none" spc="0" normalizeH="0" baseline="0" noProof="0" dirty="0">
                <a:ln w="19050">
                  <a:solidFill>
                    <a:srgbClr val="FABD15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P-130" pitchFamily="2" charset="0"/>
                <a:ea typeface="+mn-ea"/>
                <a:cs typeface="+mn-cs"/>
              </a:endParaRPr>
            </a:p>
          </p:txBody>
        </p:sp>
      </p:grpSp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464742"/>
            <a:ext cx="1480533" cy="628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AF984A-1408-4A6F-9E37-047181338439}"/>
              </a:ext>
            </a:extLst>
          </p:cNvPr>
          <p:cNvSpPr txBox="1"/>
          <p:nvPr/>
        </p:nvSpPr>
        <p:spPr>
          <a:xfrm>
            <a:off x="1060070" y="2269561"/>
            <a:ext cx="10521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ln w="28575">
                  <a:solidFill>
                    <a:schemeClr val="bg1"/>
                  </a:solidFill>
                </a:ln>
                <a:gradFill>
                  <a:gsLst>
                    <a:gs pos="3000">
                      <a:srgbClr val="B8ECF7"/>
                    </a:gs>
                    <a:gs pos="33000">
                      <a:srgbClr val="5DC1E3"/>
                    </a:gs>
                    <a:gs pos="71000">
                      <a:srgbClr val="2571A4"/>
                    </a:gs>
                    <a:gs pos="51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schemeClr val="bg1"/>
                  </a:outerShdw>
                </a:effectLst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</a:rPr>
              <a:t>BÀI</a:t>
            </a:r>
            <a:r>
              <a:rPr kumimoji="0" lang="en-US" sz="8800" b="1" i="0" u="none" strike="noStrike" kern="1200" cap="none" spc="0" normalizeH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</a:rPr>
              <a:t> 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</a:rPr>
              <a:t>ĐƠN VỊ, CHỤC, TRĂM NGHÌN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gradFill>
                <a:gsLst>
                  <a:gs pos="57000">
                    <a:srgbClr val="FC9B42"/>
                  </a:gs>
                  <a:gs pos="16000">
                    <a:srgbClr val="F67403"/>
                  </a:gs>
                  <a:gs pos="77000">
                    <a:srgbClr val="F67403"/>
                  </a:gs>
                </a:gsLst>
                <a:lin ang="5400000" scaled="1"/>
              </a:gradFill>
              <a:effectLst>
                <a:outerShdw blurRad="12700" dist="101600" dir="240000" algn="t" rotWithShape="0">
                  <a:prstClr val="white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160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28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984 0.0037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F968B0-53F2-4EAF-BFD9-6749197B5693}"/>
              </a:ext>
            </a:extLst>
          </p:cNvPr>
          <p:cNvGrpSpPr/>
          <p:nvPr/>
        </p:nvGrpSpPr>
        <p:grpSpPr>
          <a:xfrm>
            <a:off x="2399131" y="3714851"/>
            <a:ext cx="7493261" cy="2409818"/>
            <a:chOff x="2210445" y="4109084"/>
            <a:chExt cx="7493261" cy="24098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310D38-9AD8-4931-941C-13342994D870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7" name="Rounded Rectangle 131">
                <a:extLst>
                  <a:ext uri="{FF2B5EF4-FFF2-40B4-BE49-F238E27FC236}">
                    <a16:creationId xmlns:a16="http://schemas.microsoft.com/office/drawing/2014/main" id="{E4B7A3CF-3694-41BA-8823-F09904299AE6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ounded Rectangle 132">
                <a:extLst>
                  <a:ext uri="{FF2B5EF4-FFF2-40B4-BE49-F238E27FC236}">
                    <a16:creationId xmlns:a16="http://schemas.microsoft.com/office/drawing/2014/main" id="{9926DE46-17C0-4F50-AB57-E4E43AB86D74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C780EB9-6920-4201-9231-EF22E328E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CF13C1D-4132-4285-8DD3-DE7E7EB36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8B8A55-59CF-4240-ABD8-4D7EA6089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2258F63-08D4-4D7B-805F-285F9DC1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931DAF-DBC5-4311-BDE5-CBCA21C92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5A541B-D16D-4341-9B8B-291C7583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1CA452-757A-480A-AA94-519BC2EB6D54}"/>
              </a:ext>
            </a:extLst>
          </p:cNvPr>
          <p:cNvGrpSpPr/>
          <p:nvPr/>
        </p:nvGrpSpPr>
        <p:grpSpPr>
          <a:xfrm>
            <a:off x="1141700" y="966815"/>
            <a:ext cx="3617751" cy="2395767"/>
            <a:chOff x="953014" y="1248754"/>
            <a:chExt cx="3617751" cy="2395767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63563404-7277-48FF-8B31-F4FA378E30EA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ABC5A2EB-2369-45E6-B70F-823784900207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5A0FD7-D6FE-4BA9-933D-C908CE8E70E7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BCCC7C6A-309E-4966-8B29-7C631FC307F9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C12204A8-BDBE-40B7-90E6-5BEBA742AB0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C3C345C6-03FD-458A-942B-5B498876D0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69636164-9470-43AB-AFFA-72547BD970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029B82AC-7477-4731-9F9F-A7496ACF2BE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9A0D1ECC-D5CC-41FC-B427-286262833B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3F38D77-F2F8-43D3-91F7-C097CDCE522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FD9565AE-BD7C-4A92-B955-08BAC3060F10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5161B584-FB42-4D97-8233-5B5A5778DA9F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8F4BC5C-53BE-4C78-B539-86A36FB0AA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B7CECD9-4128-467C-AB2F-B29D314076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9FAC1560-9DA1-4CF8-91FA-F5F21663BD08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1B98D45-B391-4F17-A07E-7E0098BF2A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811AF489-9432-4F77-BFE3-8652982BCE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38CE21B6-677A-435C-A1AF-AE6613AD34F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61584464-ED18-47AB-B65E-7C4A59679861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C6C3F6C5-C012-4D6F-937F-7FA9249BB9B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7263D7-7BF8-4D1A-AB52-48204D5CCEAD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B8C7E9AA-DC06-428A-B0D7-351BE34D6C9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4592017D-5D5D-4565-867A-E861BBE6479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7518A8B-DB75-439F-9D77-BF0DCE3E6C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FA51CD10-8832-44B9-A8C0-025C0B0970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5CF8C44-7E00-493E-84B1-C1370DD9F79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FE88470C-3FF9-47B4-8C09-71CB50A1F0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A6E1C30F-3DC1-4819-B18F-FEEE6AA454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3C2F07B4-20D6-47CF-BD20-2DE86C8ED4F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03DF8D7F-5A06-43F2-A222-C15BF70F960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C965E8A0-7832-43E2-9D2B-85811AA779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0D2ABF5C-454C-4B04-A04D-1E833BD63E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33A12798-CB27-4FAF-AE9B-72B06E3A80C4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B55F2C71-91B0-4812-B7A7-6415E1B51D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4DDED0A-4C3E-497C-8FE9-414CAB01AC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E145D23-6202-4067-917B-A29E51F54D5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C68EF17-ECCD-4DD1-B962-164E6B93473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1F3E55E-498D-4065-A2A3-DB609F8891A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CB186D-8AF9-4F31-9751-91775D620B39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6A50B97-A2CC-4D94-9987-E55C525310E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B0D1F507-4E5F-4C67-8A9C-D1EC9C5C63D8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CC850037-0B74-4D8F-ABA7-98321634FB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6EF66010-21A1-4FB6-9DA0-6344833C69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27FB965F-7D06-4D44-A621-83FE706D9644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97AD5750-C92D-4CFA-9C66-C812ED98A62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C17E01B-3C97-4870-A6F3-AF59774E9F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81B4330-FD53-47FA-8335-0F9485C54941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7CF6A0B-DF52-4995-A95E-1948F687541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74A3F61E-3865-445F-8A41-4DA19E0E85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F74B4A6-5CFE-40A1-BAE8-1A8F0C780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FA2D8FEF-B596-4BCB-8AF4-C14DB033D70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81B8F8EC-DF51-4FBD-AC09-E14785EA0B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425057D-49A4-494C-B4FF-9F7717CBD7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3624DF9B-4C02-46AB-A03C-7678B52247E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6F6910B7-F082-4758-AFDB-1E64636112CC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5785599-F53D-4C81-8976-7FA25186F5F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9BD22D-25DB-486A-BE3E-6C15F5B9F429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C177A04B-9AF5-40CE-BB92-69E250AA8D31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E92EAFC8-5A53-45B4-983B-C41831A4283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CD8B7555-FBC2-41D6-ACE3-185DF02181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2BADC549-16FC-4996-9F3A-464E948C4CD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E532EA3-A899-4C5B-8BBD-B00127CD0959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37ACB4EF-444D-4E0E-97ED-E3D8DB3445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AFBEDE54-2DCE-4D67-970D-89285533E8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6CFF687-C98E-4C82-A201-731514D1E6BD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5C980150-7641-42D3-B95D-65021E784A9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559BA91D-DCBB-49AC-BCB4-0DC5F19F00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B7259D15-0887-4592-AA78-473C8E027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DEE30279-F3D7-4B90-9110-4DC2323B2C8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7F2AF2AD-00BE-471B-8485-18521CE2FFE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C14884E-6370-4F2B-8E58-F3BC6F592F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F84E703-80A5-49ED-BBB8-C361B4398E4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EECBBE2-F9F8-4F96-8AAC-C1BE61AD5B5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789E47B-A78D-4C62-A405-B8A1FF63E6E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6396EE-88A4-46C5-8645-0F41A65BC9BA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F33B5F8-FDE7-42B7-AE58-BB69D015B92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FF1BE436-275E-4505-8044-F83F07CCCCE5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89E9B3CD-8F39-4E8F-BD21-F8D7AE40A8B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718C3D7-F1AB-43B6-BBEA-AA66AE18ED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94E08076-143B-4491-8731-45FE9583769D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B850646E-4159-49F8-B484-A231EF650C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FC60D48E-7B6B-47A4-98C6-140EE64942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BE6364F-5321-4F15-B136-156D30EA8155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FAC8F741-3469-4F76-B968-433B06007E9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2EA4842-C9CD-4A08-9B38-4392C7E180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F5E4EAFA-0E14-45EA-B750-AE90C4FE2C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FC3426FB-13D9-463F-B612-DD036D79140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FE3EE07-DA2F-449F-9659-055C6BCD0D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E98DFC7-C17D-4228-A530-6AC11536A0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D089677-EE8D-4527-B380-A9963B971F9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20474F8-4163-4958-91D5-D96FA9864B0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204D641-2E14-4E55-8A34-DD5CCE41429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BE7C6B-D430-44B4-81D7-4AF3BC9BC606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A6FB74A-35EE-4D8D-BAE5-CDD5502957A6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423ABE6-2A7C-41DB-BDEA-8B89A2C6102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C571925-8955-4E14-839E-6B6F63440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C4E75A80-5A4A-4829-B482-BC38AEDFC6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D9EBCF7-5CA6-4F04-9D88-8A92D020281E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8B507930-7ED1-47F1-8D45-47DE725E56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66CA672-7A80-4EB6-A2FE-4393DFECD1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809E83B-DEE8-440B-9DF2-C80D35CF528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A847A7C2-7755-4193-B399-F2839246E10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FDB3B18-5F8F-417F-9754-C5CA72FE59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D8A5092E-27D7-4560-A9E3-38D70FB624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A4DFF583-906E-4F3E-ADC6-02DDB68B980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2388F0-711A-4FA7-A582-E1FCFDA7A5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C1E9734-69A7-4D22-A92B-3A06574329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57B0E3E-8EF4-4CB8-877C-0562481C407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6FDF997-031C-4438-88D6-280EE069976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8A92F39-5AEA-48E1-9612-50B8F793A0D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28846D5-C3F5-45A5-85C0-988FA9E33633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E403288-638A-4C2C-B498-D9511336A2E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7B11912-7D05-4E34-8940-95EB65E19C97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5D0035A-3D96-4657-BCC4-D1D3136054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C0A990C3-B964-4629-9FB5-1A134E9C5C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A1FEECD1-FD58-40DA-826B-8CAFFF8127D0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44923AF-352D-43EE-96DC-2B1D95F071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6140B0F5-F614-4141-B464-BDEE2715B3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2AE9C0B-9D7F-4D3D-9792-8AF9C835F4D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170961DF-1096-4EB1-B080-FD39598371E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8AE778A4-0A06-4CC4-B2A4-2EDD6DC63F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8542560-8654-4515-BA76-8EBDBF5547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9D1772D-7676-4ABB-BA97-D28E706AB34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0329E3E-B00F-445F-8DAA-7DCAE50DF7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8EDA852-7B66-4FC5-9634-040EA827F7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56DF71F-7A47-4DC2-B6FD-42934862BF5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0A15307-0FD2-4C47-9DAD-E73647D3D79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3BF642F-BEA2-4961-A635-32FD096EEF2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F9FBD9-FA5A-4D04-B321-5319A69165A4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343D888-78BC-44CA-AE36-D23C5EFDD8CE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4F1827C-680D-42B4-B370-C011671E2C1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61C29F92-F8DA-4700-8EBF-624E060C77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F5C4F7C-A466-4982-BE2C-CB46C9D6597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9F48C2C-B021-4FD8-BC16-22A5D2D42A72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E6373EB2-5B59-4E91-BBD9-11971CD05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83B226D-13E3-451C-9A7F-8E77FB9A7E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A54AAC0-6935-404D-9B91-F08E94FBBB1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CAAD421-E171-4BF2-9FF0-308FA67E3264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CA9A553-EB74-4601-9FE8-5B7C7EA1A9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E3E7433-0A45-417C-8373-8832605458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4A758717-F77E-42EC-ADF7-ECFBDB967ABD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959BC76-2205-4495-B84E-F68735BF5D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34512A8C-C209-4F5D-9810-3EEDC9DF24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2F7809F-AE87-412E-915C-BF7243415EF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16310D5-8AAA-4226-96FB-08037D7AC5E7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D5D86B1-254C-4818-97A0-7273F94F742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1F1F2E-14CA-438A-ACDF-E5C0A8F33EA8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4D423DB-163A-4CD3-8B77-68F37331B3E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E5D79DD-A16C-4519-8CBF-A4D81FB49EE5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04461EE-D5D2-41F4-877E-564A6221A5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F8FD5210-4C3B-405A-B595-A8AB71D7D8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2FD185B-09B0-40BA-91EB-B727104E7AA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F2171F07-045C-4732-8E5F-A49A86D754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7F4E3DF-6A54-40DB-998D-EECAD58A1C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720FE59-ABBB-40BA-9F70-0AC607000FFD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5DFF67B-4EE5-431C-B69B-73D2FC86361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79CBCDE-3302-4C88-9934-2DB6D63FA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3FFDF37C-675A-438A-B3ED-C19A8FB470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94B997D-CDBA-4BF9-B5AF-11D492BC19BC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010FB93-B7E9-463B-9716-5FA2DF4296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4B753B4-01B5-4626-9A0F-ACD9839B98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48071EF-7CD1-484D-881F-53A8963EADC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26C2B7A-316D-4136-AACB-089A19F48C0A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5F87199-9833-4E9A-AFAA-A69BC7DF08B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5BFE2F8-FF53-446F-84BF-936D5E8B5561}"/>
              </a:ext>
            </a:extLst>
          </p:cNvPr>
          <p:cNvGrpSpPr/>
          <p:nvPr/>
        </p:nvGrpSpPr>
        <p:grpSpPr>
          <a:xfrm>
            <a:off x="6287962" y="968936"/>
            <a:ext cx="4860289" cy="2546920"/>
            <a:chOff x="2210446" y="4109084"/>
            <a:chExt cx="4860289" cy="2546920"/>
          </a:xfrm>
        </p:grpSpPr>
        <p:sp>
          <p:nvSpPr>
            <p:cNvPr id="182" name="Rounded Rectangle 180">
              <a:extLst>
                <a:ext uri="{FF2B5EF4-FFF2-40B4-BE49-F238E27FC236}">
                  <a16:creationId xmlns:a16="http://schemas.microsoft.com/office/drawing/2014/main" id="{395450DB-4595-4E78-A248-BE4241983B30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Rounded Rectangle 181">
              <a:extLst>
                <a:ext uri="{FF2B5EF4-FFF2-40B4-BE49-F238E27FC236}">
                  <a16:creationId xmlns:a16="http://schemas.microsoft.com/office/drawing/2014/main" id="{73B23B41-E98E-4AE2-9083-878B4B15637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696AAC3D-D7F1-480A-8A59-2E355125E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624E4EE-1343-4E8B-9BBC-F47ED173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05252A0-E79E-470D-8496-0D164D332023}"/>
              </a:ext>
            </a:extLst>
          </p:cNvPr>
          <p:cNvSpPr/>
          <p:nvPr/>
        </p:nvSpPr>
        <p:spPr>
          <a:xfrm>
            <a:off x="4074201" y="2821278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90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C8D2AFD-A431-40B8-8A6B-7E52539A6D4E}"/>
              </a:ext>
            </a:extLst>
          </p:cNvPr>
          <p:cNvSpPr/>
          <p:nvPr/>
        </p:nvSpPr>
        <p:spPr>
          <a:xfrm>
            <a:off x="10323560" y="292983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200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496E9E1-C56D-4F90-B4C0-706F0AA99E9D}"/>
              </a:ext>
            </a:extLst>
          </p:cNvPr>
          <p:cNvSpPr/>
          <p:nvPr/>
        </p:nvSpPr>
        <p:spPr>
          <a:xfrm>
            <a:off x="9073511" y="555372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600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106B316-4ECE-4ED0-8FA8-9FC30C289B6D}"/>
              </a:ext>
            </a:extLst>
          </p:cNvPr>
          <p:cNvGrpSpPr/>
          <p:nvPr/>
        </p:nvGrpSpPr>
        <p:grpSpPr>
          <a:xfrm>
            <a:off x="270362" y="233996"/>
            <a:ext cx="1341941" cy="646331"/>
            <a:chOff x="1401259" y="368122"/>
            <a:chExt cx="1341941" cy="646331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76B66492-16D0-41FB-A1F9-1C6D50BBB088}"/>
                </a:ext>
              </a:extLst>
            </p:cNvPr>
            <p:cNvSpPr/>
            <p:nvPr/>
          </p:nvSpPr>
          <p:spPr>
            <a:xfrm>
              <a:off x="1401259" y="382309"/>
              <a:ext cx="790398" cy="632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545D75E-964A-41AC-9E0B-62453A720A28}"/>
                </a:ext>
              </a:extLst>
            </p:cNvPr>
            <p:cNvSpPr txBox="1"/>
            <p:nvPr/>
          </p:nvSpPr>
          <p:spPr>
            <a:xfrm>
              <a:off x="1401259" y="368122"/>
              <a:ext cx="1341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133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5EB00F-30E9-427D-8686-A1D169C7E07C}"/>
              </a:ext>
            </a:extLst>
          </p:cNvPr>
          <p:cNvGrpSpPr/>
          <p:nvPr/>
        </p:nvGrpSpPr>
        <p:grpSpPr>
          <a:xfrm>
            <a:off x="810270" y="1565291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ABC532E-FEC1-4FCA-B14C-59E0F392B23D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D826E8A-DD94-4656-B18F-E99E99007A34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191055-C02E-49E9-9969-365C4351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B8DDCF-05B1-4D53-B656-3CCE9EFEE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7698E9-AA02-4DC4-9D27-1F19600E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427657-C79C-49BF-83CB-74D59B43B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EA0616-F5A2-49AD-B9FF-8F6AA4AE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5E9923-AF4D-4AE5-B66E-443255BDC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982E2F-2831-4C52-B216-92025B5DB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9887A8-8C91-4F10-8C8B-CF6C8181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2942E-8D26-4917-B211-3B746591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B95D76-F9CF-4B97-A171-0C168665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F250B-6525-4CD9-98E6-0A440F04DEE3}"/>
              </a:ext>
            </a:extLst>
          </p:cNvPr>
          <p:cNvSpPr/>
          <p:nvPr/>
        </p:nvSpPr>
        <p:spPr>
          <a:xfrm>
            <a:off x="10266954" y="4257909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Arial"/>
              </a:rPr>
              <a:t>1000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09DF2-1079-4A21-9340-0948C25FB1B6}"/>
              </a:ext>
            </a:extLst>
          </p:cNvPr>
          <p:cNvGrpSpPr/>
          <p:nvPr/>
        </p:nvGrpSpPr>
        <p:grpSpPr>
          <a:xfrm>
            <a:off x="270362" y="233996"/>
            <a:ext cx="1341941" cy="646331"/>
            <a:chOff x="1401259" y="368122"/>
            <a:chExt cx="1341941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E82C39B-C54B-4D64-91F2-14247D30AAE2}"/>
                </a:ext>
              </a:extLst>
            </p:cNvPr>
            <p:cNvSpPr/>
            <p:nvPr/>
          </p:nvSpPr>
          <p:spPr>
            <a:xfrm>
              <a:off x="1401259" y="382309"/>
              <a:ext cx="790398" cy="632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D53018-986B-4C6C-AAB4-902AEC76464C}"/>
                </a:ext>
              </a:extLst>
            </p:cNvPr>
            <p:cNvSpPr txBox="1"/>
            <p:nvPr/>
          </p:nvSpPr>
          <p:spPr>
            <a:xfrm>
              <a:off x="1401259" y="368122"/>
              <a:ext cx="1341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563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464742"/>
            <a:ext cx="1480533" cy="628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AF984A-1408-4A6F-9E37-047181338439}"/>
              </a:ext>
            </a:extLst>
          </p:cNvPr>
          <p:cNvSpPr txBox="1"/>
          <p:nvPr/>
        </p:nvSpPr>
        <p:spPr>
          <a:xfrm>
            <a:off x="835389" y="2298499"/>
            <a:ext cx="10521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ln w="28575">
                  <a:solidFill>
                    <a:schemeClr val="bg1"/>
                  </a:solidFill>
                </a:ln>
                <a:gradFill>
                  <a:gsLst>
                    <a:gs pos="3000">
                      <a:srgbClr val="B8ECF7"/>
                    </a:gs>
                    <a:gs pos="33000">
                      <a:srgbClr val="5DC1E3"/>
                    </a:gs>
                    <a:gs pos="71000">
                      <a:srgbClr val="2571A4"/>
                    </a:gs>
                    <a:gs pos="51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schemeClr val="bg1"/>
                  </a:outerShdw>
                </a:effectLst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Chúc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 con 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học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tốt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gradFill>
                <a:gsLst>
                  <a:gs pos="57000">
                    <a:srgbClr val="FC9B42"/>
                  </a:gs>
                  <a:gs pos="16000">
                    <a:srgbClr val="F67403"/>
                  </a:gs>
                  <a:gs pos="77000">
                    <a:srgbClr val="F67403"/>
                  </a:gs>
                </a:gsLst>
                <a:lin ang="5400000" scaled="1"/>
              </a:gradFill>
              <a:effectLst>
                <a:outerShdw blurRad="12700" dist="101600" dir="240000" algn="t" rotWithShape="0">
                  <a:prstClr val="white"/>
                </a:outerShdw>
              </a:effectLst>
              <a:uLnTx/>
              <a:uFillTx/>
              <a:latin typeface="UTM Showcard" panose="02040603050506020204" pitchFamily="18" charset="0"/>
              <a:ea typeface="方正卡通简体" pitchFamily="65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5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单圆角矩形 2">
            <a:extLst>
              <a:ext uri="{FF2B5EF4-FFF2-40B4-BE49-F238E27FC236}">
                <a16:creationId xmlns:a16="http://schemas.microsoft.com/office/drawing/2014/main" id="{9940B305-DFA6-4710-9EED-DB049446D941}"/>
              </a:ext>
            </a:extLst>
          </p:cNvPr>
          <p:cNvSpPr/>
          <p:nvPr/>
        </p:nvSpPr>
        <p:spPr>
          <a:xfrm>
            <a:off x="1014687" y="2875194"/>
            <a:ext cx="10162625" cy="1360805"/>
          </a:xfrm>
          <a:prstGeom prst="round1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chemeClr val="bg1">
                  <a:alpha val="44000"/>
                </a:schemeClr>
              </a:gs>
            </a:gsLst>
            <a:lin ang="81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Ôn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kiến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quan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hệ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giữa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vị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chục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trăm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nghìn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2C1ED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E41228-AF37-4A78-B3BA-1B5F7D39E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5588215"/>
            <a:ext cx="12192000" cy="12697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348FA8-F648-47F5-BEC8-8015BEA07B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-1" y="6090186"/>
            <a:ext cx="12192000" cy="7678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9833F7-1A65-4270-BF4C-BCDB00BF9428}"/>
              </a:ext>
            </a:extLst>
          </p:cNvPr>
          <p:cNvSpPr txBox="1"/>
          <p:nvPr/>
        </p:nvSpPr>
        <p:spPr>
          <a:xfrm>
            <a:off x="2568462" y="403126"/>
            <a:ext cx="7056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CẦU CẦN ĐẠT</a:t>
            </a:r>
            <a:endParaRPr kumimoji="0" lang="en-US" sz="1050" b="0" i="0" u="none" strike="noStrike" kern="1200" cap="none" spc="0" normalizeH="0" baseline="0" noProof="0" dirty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8" name="图片 30">
            <a:extLst>
              <a:ext uri="{FF2B5EF4-FFF2-40B4-BE49-F238E27FC236}">
                <a16:creationId xmlns:a16="http://schemas.microsoft.com/office/drawing/2014/main" id="{0D93DC21-51CD-4E26-ABB4-2F8B6140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2901">
            <a:off x="10509150" y="387938"/>
            <a:ext cx="1394578" cy="2610584"/>
          </a:xfrm>
          <a:prstGeom prst="rect">
            <a:avLst/>
          </a:prstGeom>
        </p:spPr>
      </p:pic>
      <p:pic>
        <p:nvPicPr>
          <p:cNvPr id="29" name="图片 37">
            <a:extLst>
              <a:ext uri="{FF2B5EF4-FFF2-40B4-BE49-F238E27FC236}">
                <a16:creationId xmlns:a16="http://schemas.microsoft.com/office/drawing/2014/main" id="{88E56B31-4160-435A-BF92-884C6B749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40" y="196004"/>
            <a:ext cx="282192" cy="13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8A867D-DE09-48CF-B467-3ABB4C44F0E8}"/>
              </a:ext>
            </a:extLst>
          </p:cNvPr>
          <p:cNvSpPr txBox="1"/>
          <p:nvPr/>
        </p:nvSpPr>
        <p:spPr>
          <a:xfrm>
            <a:off x="1623052" y="667345"/>
            <a:ext cx="1874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1400" b="0" i="0" u="none" strike="noStrike" kern="1200" cap="none" spc="0" normalizeH="0" baseline="0" noProof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3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77556E-17 L -2.91667E-6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5A2DE34-3510-4DCE-8071-6E614D8AB87D}"/>
              </a:ext>
            </a:extLst>
          </p:cNvPr>
          <p:cNvSpPr/>
          <p:nvPr/>
        </p:nvSpPr>
        <p:spPr>
          <a:xfrm>
            <a:off x="2815828" y="101260"/>
            <a:ext cx="6500875" cy="3181940"/>
          </a:xfrm>
          <a:prstGeom prst="roundRect">
            <a:avLst/>
          </a:prstGeom>
          <a:solidFill>
            <a:srgbClr val="FFFF66">
              <a:alpha val="47451"/>
            </a:srgbClr>
          </a:solidFill>
          <a:ln w="25400" cap="flat" cmpd="sng" algn="ctr">
            <a:noFill/>
            <a:prstDash val="solid"/>
          </a:ln>
          <a:effectLst>
            <a:softEdge rad="109587"/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D668C-1345-4360-976C-634EAD1412E9}"/>
              </a:ext>
            </a:extLst>
          </p:cNvPr>
          <p:cNvSpPr/>
          <p:nvPr/>
        </p:nvSpPr>
        <p:spPr>
          <a:xfrm>
            <a:off x="3497471" y="1903240"/>
            <a:ext cx="162220" cy="162220"/>
          </a:xfrm>
          <a:prstGeom prst="rect">
            <a:avLst/>
          </a:prstGeom>
          <a:solidFill>
            <a:srgbClr val="00AF92">
              <a:lumMod val="20000"/>
              <a:lumOff val="80000"/>
            </a:srgbClr>
          </a:solidFill>
          <a:ln w="12700" cap="flat" cmpd="sng" algn="ctr">
            <a:solidFill>
              <a:srgbClr val="00AF9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315C20-7856-41A3-AB18-E0C802E2C026}"/>
              </a:ext>
            </a:extLst>
          </p:cNvPr>
          <p:cNvGrpSpPr/>
          <p:nvPr/>
        </p:nvGrpSpPr>
        <p:grpSpPr>
          <a:xfrm>
            <a:off x="4219283" y="1747780"/>
            <a:ext cx="162220" cy="325594"/>
            <a:chOff x="4824133" y="1686899"/>
            <a:chExt cx="90155" cy="180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962347-2B41-4C23-ACE5-142CB2F9B23B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rgbClr val="00AF92">
                <a:lumMod val="20000"/>
                <a:lumOff val="80000"/>
              </a:srgbClr>
            </a:solidFill>
            <a:ln w="12700" cap="flat" cmpd="sng" algn="ctr">
              <a:solidFill>
                <a:srgbClr val="00AF9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8B2A6E-B527-4117-9F8C-9F3319C0A2AC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rgbClr val="00AF92">
                <a:lumMod val="20000"/>
                <a:lumOff val="80000"/>
              </a:srgbClr>
            </a:solidFill>
            <a:ln w="12700" cap="flat" cmpd="sng" algn="ctr">
              <a:solidFill>
                <a:srgbClr val="00AF9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3053F7-3D2C-48A7-B6F8-BAAA296E854C}"/>
              </a:ext>
            </a:extLst>
          </p:cNvPr>
          <p:cNvGrpSpPr/>
          <p:nvPr/>
        </p:nvGrpSpPr>
        <p:grpSpPr>
          <a:xfrm>
            <a:off x="4992718" y="1598676"/>
            <a:ext cx="162584" cy="474941"/>
            <a:chOff x="4349536" y="2466973"/>
            <a:chExt cx="162584" cy="4749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438F1F-4DFD-49B1-9D32-B93D3CE31146}"/>
                </a:ext>
              </a:extLst>
            </p:cNvPr>
            <p:cNvSpPr/>
            <p:nvPr/>
          </p:nvSpPr>
          <p:spPr>
            <a:xfrm>
              <a:off x="4349536" y="2466973"/>
              <a:ext cx="162220" cy="162220"/>
            </a:xfrm>
            <a:prstGeom prst="rect">
              <a:avLst/>
            </a:prstGeom>
            <a:solidFill>
              <a:srgbClr val="00AF92">
                <a:lumMod val="20000"/>
                <a:lumOff val="80000"/>
              </a:srgbClr>
            </a:solidFill>
            <a:ln w="12700" cap="flat" cmpd="sng" algn="ctr">
              <a:solidFill>
                <a:srgbClr val="00AF9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F3953F-EB7B-4B0A-952D-8B7FC76C2912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5A845D-0325-4625-AA5F-969F7CFD0EC4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F45A03-9E9E-4102-A68F-7B126495EF6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0B573-8AB5-4D9D-B0E8-B058CC9ED777}"/>
              </a:ext>
            </a:extLst>
          </p:cNvPr>
          <p:cNvGrpSpPr/>
          <p:nvPr/>
        </p:nvGrpSpPr>
        <p:grpSpPr>
          <a:xfrm>
            <a:off x="5766518" y="1427144"/>
            <a:ext cx="162220" cy="624462"/>
            <a:chOff x="4886412" y="2303598"/>
            <a:chExt cx="162220" cy="624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6E6692-9EDF-4EC5-A56D-3E68546D772B}"/>
                </a:ext>
              </a:extLst>
            </p:cNvPr>
            <p:cNvGrpSpPr/>
            <p:nvPr/>
          </p:nvGrpSpPr>
          <p:grpSpPr>
            <a:xfrm>
              <a:off x="4886412" y="2616321"/>
              <a:ext cx="162220" cy="311739"/>
              <a:chOff x="4824133" y="1686899"/>
              <a:chExt cx="90155" cy="17325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A0DF593-3E9F-40FD-8B05-1BE2EF10445B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4686F8-A147-4C19-8ED7-8CB7DF485CCD}"/>
                  </a:ext>
                </a:extLst>
              </p:cNvPr>
              <p:cNvSpPr/>
              <p:nvPr/>
            </p:nvSpPr>
            <p:spPr>
              <a:xfrm>
                <a:off x="4824133" y="17699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905BE2-08DF-4790-B6BD-E8323C64DBB6}"/>
                </a:ext>
              </a:extLst>
            </p:cNvPr>
            <p:cNvGrpSpPr/>
            <p:nvPr/>
          </p:nvGrpSpPr>
          <p:grpSpPr>
            <a:xfrm>
              <a:off x="4886412" y="2303598"/>
              <a:ext cx="162220" cy="325594"/>
              <a:chOff x="4824133" y="1694965"/>
              <a:chExt cx="90155" cy="18095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D6D68-BCD1-48D7-86DB-F84C7D6D01B6}"/>
                  </a:ext>
                </a:extLst>
              </p:cNvPr>
              <p:cNvSpPr/>
              <p:nvPr/>
            </p:nvSpPr>
            <p:spPr>
              <a:xfrm>
                <a:off x="4824133" y="1694965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CD13219-4BD9-415D-8857-28C19B7BF4C3}"/>
                  </a:ext>
                </a:extLst>
              </p:cNvPr>
              <p:cNvSpPr/>
              <p:nvPr/>
            </p:nvSpPr>
            <p:spPr>
              <a:xfrm>
                <a:off x="4824133" y="1785760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9899F4-45CE-4600-AABC-ECF67D331B29}"/>
              </a:ext>
            </a:extLst>
          </p:cNvPr>
          <p:cNvGrpSpPr/>
          <p:nvPr/>
        </p:nvGrpSpPr>
        <p:grpSpPr>
          <a:xfrm>
            <a:off x="8256291" y="454336"/>
            <a:ext cx="162220" cy="1604527"/>
            <a:chOff x="7966428" y="1322876"/>
            <a:chExt cx="162220" cy="160452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0F6490-3F93-42AD-B4BE-03F167292A2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38318"/>
              <a:chOff x="4886412" y="2289085"/>
              <a:chExt cx="162220" cy="63831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A20B755-BC12-4109-98CA-1A9CC53336F2}"/>
                  </a:ext>
                </a:extLst>
              </p:cNvPr>
              <p:cNvGrpSpPr/>
              <p:nvPr/>
            </p:nvGrpSpPr>
            <p:grpSpPr>
              <a:xfrm>
                <a:off x="4886412" y="2601812"/>
                <a:ext cx="162220" cy="325591"/>
                <a:chOff x="4824133" y="1678833"/>
                <a:chExt cx="90155" cy="180948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FEF8C7D-EDD1-4213-BEF4-DAD72D915FE8}"/>
                    </a:ext>
                  </a:extLst>
                </p:cNvPr>
                <p:cNvSpPr/>
                <p:nvPr/>
              </p:nvSpPr>
              <p:spPr>
                <a:xfrm>
                  <a:off x="4824133" y="167883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8D583A8-7380-48A5-B5B9-ED615D60E254}"/>
                    </a:ext>
                  </a:extLst>
                </p:cNvPr>
                <p:cNvSpPr/>
                <p:nvPr/>
              </p:nvSpPr>
              <p:spPr>
                <a:xfrm>
                  <a:off x="4824133" y="1769626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EEA25B0-C09D-435A-AECD-6E218F970D0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CC6EC29-6B88-404F-9F37-EF9AB33CA55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E0DBFAF-05AF-46A6-9CFC-252C6ACC9FB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8EF60A-DD9F-4C62-8F13-79FE71DF8E0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69F04FC-EDE1-44B8-9764-57825D2273D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22ACB0A-B558-424A-B8ED-0AD4AE23AE8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4732992-8DC1-4EEA-9B9C-1D98E31AEE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C8B6771-5D8F-47C3-9D84-C7F741E910A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FBD7169-C35E-404D-925E-E1ACF79F08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659E25E-D3AE-4C54-9E67-5661BBA960E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0F1688-9935-4048-A276-D7AE8D4C71AD}"/>
                </a:ext>
              </a:extLst>
            </p:cNvPr>
            <p:cNvGrpSpPr/>
            <p:nvPr/>
          </p:nvGrpSpPr>
          <p:grpSpPr>
            <a:xfrm>
              <a:off x="7966428" y="1322876"/>
              <a:ext cx="162220" cy="325594"/>
              <a:chOff x="4824133" y="1694599"/>
              <a:chExt cx="90155" cy="18095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CC6370-D8B8-4948-A468-EB935DB64FA0}"/>
                  </a:ext>
                </a:extLst>
              </p:cNvPr>
              <p:cNvSpPr/>
              <p:nvPr/>
            </p:nvSpPr>
            <p:spPr>
              <a:xfrm>
                <a:off x="4824133" y="16945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D98C67-4DC5-499E-9607-03AEE56C5C61}"/>
                  </a:ext>
                </a:extLst>
              </p:cNvPr>
              <p:cNvSpPr/>
              <p:nvPr/>
            </p:nvSpPr>
            <p:spPr>
              <a:xfrm>
                <a:off x="4824133" y="17853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5" name="TextBox 60">
            <a:extLst>
              <a:ext uri="{FF2B5EF4-FFF2-40B4-BE49-F238E27FC236}">
                <a16:creationId xmlns:a16="http://schemas.microsoft.com/office/drawing/2014/main" id="{222E31D5-C445-4C89-A226-C87781323968}"/>
              </a:ext>
            </a:extLst>
          </p:cNvPr>
          <p:cNvSpPr txBox="1"/>
          <p:nvPr/>
        </p:nvSpPr>
        <p:spPr>
          <a:xfrm>
            <a:off x="6522034" y="1799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>
                <a:solidFill>
                  <a:srgbClr val="000000"/>
                </a:solidFill>
                <a:latin typeface="Arial"/>
              </a:rPr>
              <a:t>………</a:t>
            </a:r>
          </a:p>
        </p:txBody>
      </p:sp>
      <p:sp>
        <p:nvSpPr>
          <p:cNvPr id="56" name="TextBox 61">
            <a:extLst>
              <a:ext uri="{FF2B5EF4-FFF2-40B4-BE49-F238E27FC236}">
                <a16:creationId xmlns:a16="http://schemas.microsoft.com/office/drawing/2014/main" id="{E8AD8E4D-6FE5-48D5-B238-153526E0AAEF}"/>
              </a:ext>
            </a:extLst>
          </p:cNvPr>
          <p:cNvSpPr txBox="1"/>
          <p:nvPr/>
        </p:nvSpPr>
        <p:spPr>
          <a:xfrm>
            <a:off x="3422128" y="21421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57" name="TextBox 62">
            <a:extLst>
              <a:ext uri="{FF2B5EF4-FFF2-40B4-BE49-F238E27FC236}">
                <a16:creationId xmlns:a16="http://schemas.microsoft.com/office/drawing/2014/main" id="{19B9ADE4-FEDD-4E33-B266-5C706C6B77BA}"/>
              </a:ext>
            </a:extLst>
          </p:cNvPr>
          <p:cNvSpPr txBox="1"/>
          <p:nvPr/>
        </p:nvSpPr>
        <p:spPr>
          <a:xfrm>
            <a:off x="4136726" y="2139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58" name="TextBox 63">
            <a:extLst>
              <a:ext uri="{FF2B5EF4-FFF2-40B4-BE49-F238E27FC236}">
                <a16:creationId xmlns:a16="http://schemas.microsoft.com/office/drawing/2014/main" id="{2D1ADA31-FFCB-49BD-ABC9-74FC2220DFBA}"/>
              </a:ext>
            </a:extLst>
          </p:cNvPr>
          <p:cNvSpPr txBox="1"/>
          <p:nvPr/>
        </p:nvSpPr>
        <p:spPr>
          <a:xfrm>
            <a:off x="4899946" y="2139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59" name="TextBox 66">
            <a:extLst>
              <a:ext uri="{FF2B5EF4-FFF2-40B4-BE49-F238E27FC236}">
                <a16:creationId xmlns:a16="http://schemas.microsoft.com/office/drawing/2014/main" id="{748CABA3-F907-4E78-B462-1D90A271850A}"/>
              </a:ext>
            </a:extLst>
          </p:cNvPr>
          <p:cNvSpPr txBox="1"/>
          <p:nvPr/>
        </p:nvSpPr>
        <p:spPr>
          <a:xfrm>
            <a:off x="5683961" y="2139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60" name="TextBox 68">
            <a:extLst>
              <a:ext uri="{FF2B5EF4-FFF2-40B4-BE49-F238E27FC236}">
                <a16:creationId xmlns:a16="http://schemas.microsoft.com/office/drawing/2014/main" id="{BB539C0D-A333-4F64-B5B5-4238CEB770FD}"/>
              </a:ext>
            </a:extLst>
          </p:cNvPr>
          <p:cNvSpPr txBox="1"/>
          <p:nvPr/>
        </p:nvSpPr>
        <p:spPr>
          <a:xfrm>
            <a:off x="8097168" y="213968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10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3AAFB0-0189-465F-A6E3-3F2871B5A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2999630"/>
            <a:ext cx="1229374" cy="244288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EA68DAC9-D478-46F1-9F95-A040F86DD41F}"/>
              </a:ext>
            </a:extLst>
          </p:cNvPr>
          <p:cNvGrpSpPr/>
          <p:nvPr/>
        </p:nvGrpSpPr>
        <p:grpSpPr>
          <a:xfrm>
            <a:off x="535786" y="1756282"/>
            <a:ext cx="1943161" cy="931555"/>
            <a:chOff x="613877" y="1617455"/>
            <a:chExt cx="1943161" cy="931555"/>
          </a:xfrm>
        </p:grpSpPr>
        <p:sp>
          <p:nvSpPr>
            <p:cNvPr id="63" name="Rounded Rectangular Callout 71">
              <a:extLst>
                <a:ext uri="{FF2B5EF4-FFF2-40B4-BE49-F238E27FC236}">
                  <a16:creationId xmlns:a16="http://schemas.microsoft.com/office/drawing/2014/main" id="{31B958DE-19E3-44B9-AF58-9175529AE966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TextBox 72">
              <a:extLst>
                <a:ext uri="{FF2B5EF4-FFF2-40B4-BE49-F238E27FC236}">
                  <a16:creationId xmlns:a16="http://schemas.microsoft.com/office/drawing/2014/main" id="{00C6F4BA-0AAB-47F8-BDF9-84458740AB4A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Một thanh sô-cô-la bẻ được 10 miếng</a:t>
              </a:r>
            </a:p>
          </p:txBody>
        </p:sp>
      </p:grpSp>
      <p:sp>
        <p:nvSpPr>
          <p:cNvPr id="65" name="Rounded Rectangle 74">
            <a:extLst>
              <a:ext uri="{FF2B5EF4-FFF2-40B4-BE49-F238E27FC236}">
                <a16:creationId xmlns:a16="http://schemas.microsoft.com/office/drawing/2014/main" id="{7CBBE516-01A3-4A4B-8B00-18382529371F}"/>
              </a:ext>
            </a:extLst>
          </p:cNvPr>
          <p:cNvSpPr/>
          <p:nvPr/>
        </p:nvSpPr>
        <p:spPr>
          <a:xfrm>
            <a:off x="1954730" y="3356352"/>
            <a:ext cx="8723427" cy="3400387"/>
          </a:xfrm>
          <a:prstGeom prst="roundRect">
            <a:avLst/>
          </a:prstGeom>
          <a:solidFill>
            <a:srgbClr val="FFFF66">
              <a:alpha val="47451"/>
            </a:srgbClr>
          </a:solidFill>
          <a:ln w="25400" cap="flat" cmpd="sng" algn="ctr">
            <a:noFill/>
            <a:prstDash val="solid"/>
          </a:ln>
          <a:effectLst>
            <a:softEdge rad="109587"/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E6FAAB-EFE4-4328-ABFF-B421CE8159D0}"/>
              </a:ext>
            </a:extLst>
          </p:cNvPr>
          <p:cNvGrpSpPr/>
          <p:nvPr/>
        </p:nvGrpSpPr>
        <p:grpSpPr>
          <a:xfrm>
            <a:off x="2527102" y="3857523"/>
            <a:ext cx="162220" cy="1605683"/>
            <a:chOff x="7966428" y="1336231"/>
            <a:chExt cx="162220" cy="160568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6930002-CF06-4366-8E7D-B5A41C54633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EF9E224-7B81-4422-9F23-8736C8088152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7148F2E-3654-4FCF-81A9-B272D0C1ACC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8D80B32-1153-4C72-A2FD-2247AF4E64E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6118BE5-469B-49AE-99A9-C6C7881F995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26F17D5-99CF-4444-A36C-CE0260543A2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B679EC9-6397-4C94-A2FF-0B1469B7EB3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B5EE68-9F9D-4769-89CD-6BAA18AFB78D}"/>
                </a:ext>
              </a:extLst>
            </p:cNvPr>
            <p:cNvGrpSpPr/>
            <p:nvPr/>
          </p:nvGrpSpPr>
          <p:grpSpPr>
            <a:xfrm>
              <a:off x="7966428" y="1641785"/>
              <a:ext cx="162220" cy="652829"/>
              <a:chOff x="4886412" y="2295435"/>
              <a:chExt cx="162220" cy="6528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9282467-BD24-4FC4-BA5B-C155F3CDD6E5}"/>
                  </a:ext>
                </a:extLst>
              </p:cNvPr>
              <p:cNvGrpSpPr/>
              <p:nvPr/>
            </p:nvGrpSpPr>
            <p:grpSpPr>
              <a:xfrm>
                <a:off x="4886412" y="2622670"/>
                <a:ext cx="162220" cy="325594"/>
                <a:chOff x="4824133" y="1690428"/>
                <a:chExt cx="90155" cy="18095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B423DD33-3F3E-4F33-83F6-50A5AF9310CE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3B2032E-3877-4F84-A23A-4B18293E2B33}"/>
                    </a:ext>
                  </a:extLst>
                </p:cNvPr>
                <p:cNvSpPr/>
                <p:nvPr/>
              </p:nvSpPr>
              <p:spPr>
                <a:xfrm>
                  <a:off x="4824133" y="178122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46B2148-2066-492B-875F-83FC831FFF30}"/>
                  </a:ext>
                </a:extLst>
              </p:cNvPr>
              <p:cNvGrpSpPr/>
              <p:nvPr/>
            </p:nvGrpSpPr>
            <p:grpSpPr>
              <a:xfrm>
                <a:off x="4886412" y="2295435"/>
                <a:ext cx="162220" cy="325594"/>
                <a:chOff x="4824133" y="1690428"/>
                <a:chExt cx="90155" cy="18095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F108F39-B035-4B73-AE36-26569D5BEAB1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3FEA358-6426-4F5C-9A78-355D94536435}"/>
                    </a:ext>
                  </a:extLst>
                </p:cNvPr>
                <p:cNvSpPr/>
                <p:nvPr/>
              </p:nvSpPr>
              <p:spPr>
                <a:xfrm>
                  <a:off x="4824133" y="178122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48D325-2565-45DA-9B02-736C12AD3CCD}"/>
                </a:ext>
              </a:extLst>
            </p:cNvPr>
            <p:cNvGrpSpPr/>
            <p:nvPr/>
          </p:nvGrpSpPr>
          <p:grpSpPr>
            <a:xfrm>
              <a:off x="7966428" y="1336231"/>
              <a:ext cx="162220" cy="311080"/>
              <a:chOff x="4824133" y="1702023"/>
              <a:chExt cx="90155" cy="172884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134984-6E70-424A-9849-B2DA336D54D0}"/>
                  </a:ext>
                </a:extLst>
              </p:cNvPr>
              <p:cNvSpPr/>
              <p:nvPr/>
            </p:nvSpPr>
            <p:spPr>
              <a:xfrm>
                <a:off x="4824133" y="170202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B46E4E7-FC2A-44D6-8F7A-E8F222FDF757}"/>
                  </a:ext>
                </a:extLst>
              </p:cNvPr>
              <p:cNvSpPr/>
              <p:nvPr/>
            </p:nvSpPr>
            <p:spPr>
              <a:xfrm>
                <a:off x="4824133" y="1784752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86" name="TextBox 93">
            <a:extLst>
              <a:ext uri="{FF2B5EF4-FFF2-40B4-BE49-F238E27FC236}">
                <a16:creationId xmlns:a16="http://schemas.microsoft.com/office/drawing/2014/main" id="{7B655554-6D60-4FFF-9126-0E95DAD9E384}"/>
              </a:ext>
            </a:extLst>
          </p:cNvPr>
          <p:cNvSpPr txBox="1"/>
          <p:nvPr/>
        </p:nvSpPr>
        <p:spPr>
          <a:xfrm>
            <a:off x="2074061" y="545249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400" dirty="0">
                <a:solidFill>
                  <a:srgbClr val="000000"/>
                </a:solidFill>
                <a:latin typeface="Arial"/>
              </a:rPr>
              <a:t>1 chục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90F7846-828B-446B-B707-5AB0290C0D17}"/>
              </a:ext>
            </a:extLst>
          </p:cNvPr>
          <p:cNvGrpSpPr/>
          <p:nvPr/>
        </p:nvGrpSpPr>
        <p:grpSpPr>
          <a:xfrm>
            <a:off x="3710990" y="3851161"/>
            <a:ext cx="162220" cy="1611468"/>
            <a:chOff x="7966428" y="1324096"/>
            <a:chExt cx="162220" cy="161146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2D0992-98F8-42D8-938A-264467811312}"/>
                </a:ext>
              </a:extLst>
            </p:cNvPr>
            <p:cNvGrpSpPr/>
            <p:nvPr/>
          </p:nvGrpSpPr>
          <p:grpSpPr>
            <a:xfrm>
              <a:off x="7966428" y="2289084"/>
              <a:ext cx="162220" cy="646480"/>
              <a:chOff x="4886412" y="2289084"/>
              <a:chExt cx="162220" cy="64648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A1572DE-0BE8-4EEB-B36E-145DAFB11727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4"/>
                <a:chOff x="4824133" y="1683370"/>
                <a:chExt cx="90155" cy="180950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524568C-30B8-4FF4-A3D0-8D209CD9A26F}"/>
                    </a:ext>
                  </a:extLst>
                </p:cNvPr>
                <p:cNvSpPr/>
                <p:nvPr/>
              </p:nvSpPr>
              <p:spPr>
                <a:xfrm>
                  <a:off x="4824133" y="1683370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6AE8EF22-B696-4A22-9658-410B5F47B899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50D498CC-0211-4CC7-9BFB-0D0BE2FD792E}"/>
                  </a:ext>
                </a:extLst>
              </p:cNvPr>
              <p:cNvGrpSpPr/>
              <p:nvPr/>
            </p:nvGrpSpPr>
            <p:grpSpPr>
              <a:xfrm>
                <a:off x="4886412" y="2289084"/>
                <a:ext cx="162220" cy="319244"/>
                <a:chOff x="4824133" y="1686899"/>
                <a:chExt cx="90155" cy="177421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57001BBA-1022-402B-99BE-CA3357DB468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EB01E1F-A05D-4890-B99A-21F379B24B44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54704EA-00E5-45C6-BCF1-C111F47338EC}"/>
                </a:ext>
              </a:extLst>
            </p:cNvPr>
            <p:cNvGrpSpPr/>
            <p:nvPr/>
          </p:nvGrpSpPr>
          <p:grpSpPr>
            <a:xfrm>
              <a:off x="7966428" y="1640187"/>
              <a:ext cx="162220" cy="648077"/>
              <a:chOff x="4886412" y="2293837"/>
              <a:chExt cx="162220" cy="648077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2C9EC068-9D59-4608-BB92-C407EAEB063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A861A10-5490-4709-ABF3-75E907AB79E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61E8446-1FC1-4C13-AC09-9758F13269C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80968AE-BAB1-467F-A9A2-5827F2EDA0E7}"/>
                  </a:ext>
                </a:extLst>
              </p:cNvPr>
              <p:cNvGrpSpPr/>
              <p:nvPr/>
            </p:nvGrpSpPr>
            <p:grpSpPr>
              <a:xfrm>
                <a:off x="4886412" y="2293837"/>
                <a:ext cx="162220" cy="323218"/>
                <a:chOff x="4824133" y="1689545"/>
                <a:chExt cx="90155" cy="17963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6E32CB2-F2FE-4E38-815B-329D51DF7B59}"/>
                    </a:ext>
                  </a:extLst>
                </p:cNvPr>
                <p:cNvSpPr/>
                <p:nvPr/>
              </p:nvSpPr>
              <p:spPr>
                <a:xfrm>
                  <a:off x="4824133" y="168954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ED67764-7531-4743-BA28-54C40DBCFEE2}"/>
                    </a:ext>
                  </a:extLst>
                </p:cNvPr>
                <p:cNvSpPr/>
                <p:nvPr/>
              </p:nvSpPr>
              <p:spPr>
                <a:xfrm>
                  <a:off x="4824133" y="1779020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6DEC5FA-E58D-46C0-9B3E-8E5187F7B4F9}"/>
                </a:ext>
              </a:extLst>
            </p:cNvPr>
            <p:cNvGrpSpPr/>
            <p:nvPr/>
          </p:nvGrpSpPr>
          <p:grpSpPr>
            <a:xfrm>
              <a:off x="7966428" y="1324096"/>
              <a:ext cx="162220" cy="319249"/>
              <a:chOff x="4824133" y="1695280"/>
              <a:chExt cx="90155" cy="17742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DEAFBCB-BAB1-4F01-86E7-7B5DBBF9F0B0}"/>
                  </a:ext>
                </a:extLst>
              </p:cNvPr>
              <p:cNvSpPr/>
              <p:nvPr/>
            </p:nvSpPr>
            <p:spPr>
              <a:xfrm>
                <a:off x="4824133" y="1695280"/>
                <a:ext cx="90155" cy="93583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97EC0C8-1BE4-41B4-B8E2-DB59753AAA9D}"/>
                  </a:ext>
                </a:extLst>
              </p:cNvPr>
              <p:cNvSpPr/>
              <p:nvPr/>
            </p:nvSpPr>
            <p:spPr>
              <a:xfrm>
                <a:off x="4824133" y="1786246"/>
                <a:ext cx="90155" cy="86458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D178149-63CB-4C56-9366-A5204C5D32E9}"/>
              </a:ext>
            </a:extLst>
          </p:cNvPr>
          <p:cNvGrpSpPr/>
          <p:nvPr/>
        </p:nvGrpSpPr>
        <p:grpSpPr>
          <a:xfrm>
            <a:off x="3871366" y="3845230"/>
            <a:ext cx="162220" cy="1617816"/>
            <a:chOff x="7966428" y="1324098"/>
            <a:chExt cx="162220" cy="161781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3935409-BE5F-468D-8F55-098CDEAB6B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F446B15-1984-439E-A05A-2B1FD39A4FB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9807B3A-58C6-4B2A-805E-68DFA90A836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3E5EA85-4318-4C81-9C91-3921A2AA7C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6E38E29-B13E-40BF-B7FB-E014E48F161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A8B2587-5A40-4C42-BEE0-C2D31A411A4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B6DE20B5-0484-4F87-AC4F-B9FDB4D7FFE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D688B89-0D86-4030-B219-8E799E3653EB}"/>
                </a:ext>
              </a:extLst>
            </p:cNvPr>
            <p:cNvGrpSpPr/>
            <p:nvPr/>
          </p:nvGrpSpPr>
          <p:grpSpPr>
            <a:xfrm>
              <a:off x="7966428" y="1648134"/>
              <a:ext cx="162220" cy="646480"/>
              <a:chOff x="4886412" y="2301784"/>
              <a:chExt cx="162220" cy="64648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C3D07A7-1A35-45CB-AF57-3DDC6D6B2BF3}"/>
                  </a:ext>
                </a:extLst>
              </p:cNvPr>
              <p:cNvGrpSpPr/>
              <p:nvPr/>
            </p:nvGrpSpPr>
            <p:grpSpPr>
              <a:xfrm>
                <a:off x="4886412" y="2622670"/>
                <a:ext cx="162220" cy="325594"/>
                <a:chOff x="4824133" y="1690428"/>
                <a:chExt cx="90155" cy="180950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1461512-1AD8-4FE7-ABC5-63C2A3057D27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4DB6BD1-4215-4501-AE28-39EF0D82E9C4}"/>
                    </a:ext>
                  </a:extLst>
                </p:cNvPr>
                <p:cNvSpPr/>
                <p:nvPr/>
              </p:nvSpPr>
              <p:spPr>
                <a:xfrm>
                  <a:off x="4824133" y="178122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D087433-BEA4-442F-B3B7-7A7F89B02413}"/>
                  </a:ext>
                </a:extLst>
              </p:cNvPr>
              <p:cNvGrpSpPr/>
              <p:nvPr/>
            </p:nvGrpSpPr>
            <p:grpSpPr>
              <a:xfrm>
                <a:off x="4886412" y="2301784"/>
                <a:ext cx="162220" cy="319244"/>
                <a:chOff x="4824133" y="1693957"/>
                <a:chExt cx="90155" cy="177421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FDAF03F-20F2-4E4D-946C-92A1752F6235}"/>
                    </a:ext>
                  </a:extLst>
                </p:cNvPr>
                <p:cNvSpPr/>
                <p:nvPr/>
              </p:nvSpPr>
              <p:spPr>
                <a:xfrm>
                  <a:off x="4824133" y="1693957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64033C3-A0DB-43D1-B174-847E460092D1}"/>
                    </a:ext>
                  </a:extLst>
                </p:cNvPr>
                <p:cNvSpPr/>
                <p:nvPr/>
              </p:nvSpPr>
              <p:spPr>
                <a:xfrm>
                  <a:off x="4824133" y="1782771"/>
                  <a:ext cx="90155" cy="88607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8B48088-666D-4C45-8D90-7EA147FDD127}"/>
                </a:ext>
              </a:extLst>
            </p:cNvPr>
            <p:cNvGrpSpPr/>
            <p:nvPr/>
          </p:nvGrpSpPr>
          <p:grpSpPr>
            <a:xfrm>
              <a:off x="7966428" y="1324098"/>
              <a:ext cx="162220" cy="329559"/>
              <a:chOff x="4824133" y="1695282"/>
              <a:chExt cx="90155" cy="18315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33D6C04-DF73-4952-AB27-21AA5BBCD226}"/>
                  </a:ext>
                </a:extLst>
              </p:cNvPr>
              <p:cNvSpPr/>
              <p:nvPr/>
            </p:nvSpPr>
            <p:spPr>
              <a:xfrm>
                <a:off x="4824133" y="1695282"/>
                <a:ext cx="90155" cy="93350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7AB9FB3-3B8D-47B6-BA4A-972F47DEDE99}"/>
                  </a:ext>
                </a:extLst>
              </p:cNvPr>
              <p:cNvSpPr/>
              <p:nvPr/>
            </p:nvSpPr>
            <p:spPr>
              <a:xfrm>
                <a:off x="4824133" y="1789544"/>
                <a:ext cx="90155" cy="88892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23" name="TextBox 166">
            <a:extLst>
              <a:ext uri="{FF2B5EF4-FFF2-40B4-BE49-F238E27FC236}">
                <a16:creationId xmlns:a16="http://schemas.microsoft.com/office/drawing/2014/main" id="{5E21EC7A-901D-4C37-9826-7E1034DEFC28}"/>
              </a:ext>
            </a:extLst>
          </p:cNvPr>
          <p:cNvSpPr txBox="1"/>
          <p:nvPr/>
        </p:nvSpPr>
        <p:spPr>
          <a:xfrm>
            <a:off x="3321253" y="5436803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400" dirty="0">
                <a:solidFill>
                  <a:srgbClr val="000000"/>
                </a:solidFill>
                <a:latin typeface="Arial"/>
              </a:rPr>
              <a:t>2 chục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11618C0-58E9-48A4-8F67-9D67BEF4E93F}"/>
              </a:ext>
            </a:extLst>
          </p:cNvPr>
          <p:cNvGrpSpPr/>
          <p:nvPr/>
        </p:nvGrpSpPr>
        <p:grpSpPr>
          <a:xfrm>
            <a:off x="4977168" y="3838003"/>
            <a:ext cx="162220" cy="1613840"/>
            <a:chOff x="7966428" y="1321722"/>
            <a:chExt cx="162220" cy="161384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1744CA-0C5D-4F40-A56A-9EB0F6736F4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46477"/>
              <a:chOff x="4886412" y="2289085"/>
              <a:chExt cx="162220" cy="646477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1F2F03B-1180-4548-9BEB-9AA1418AA3F6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2"/>
                <a:chOff x="4824133" y="1683371"/>
                <a:chExt cx="90155" cy="180949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68017DA-305E-4F30-BEA7-43F0AEF0052F}"/>
                    </a:ext>
                  </a:extLst>
                </p:cNvPr>
                <p:cNvSpPr/>
                <p:nvPr/>
              </p:nvSpPr>
              <p:spPr>
                <a:xfrm>
                  <a:off x="4824133" y="1683371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B50BE5C-3E96-4EC3-9BFA-5F56EBE172D0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35F8B52-C571-4F5D-B326-1C1259C8E9A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24C9CEC-D95A-419F-B0D4-5659DD27EE8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7A4E8F97-296D-4CD5-BFAB-C5394E4F355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B58CE30-78AD-4EC3-8F30-64ACCA53DEB0}"/>
                </a:ext>
              </a:extLst>
            </p:cNvPr>
            <p:cNvGrpSpPr/>
            <p:nvPr/>
          </p:nvGrpSpPr>
          <p:grpSpPr>
            <a:xfrm>
              <a:off x="7966428" y="1641784"/>
              <a:ext cx="162220" cy="646480"/>
              <a:chOff x="4886412" y="2295434"/>
              <a:chExt cx="162220" cy="646480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6570A39-B29E-4FD3-8F07-D7C2337D094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E56415FD-37A9-4F1A-8844-9A326B937F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E39ADD9D-7EFD-4FA6-860F-C9FEE739FE0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E4B9E232-01F9-43A7-8379-C5E448C3B545}"/>
                  </a:ext>
                </a:extLst>
              </p:cNvPr>
              <p:cNvGrpSpPr/>
              <p:nvPr/>
            </p:nvGrpSpPr>
            <p:grpSpPr>
              <a:xfrm>
                <a:off x="4886412" y="2295434"/>
                <a:ext cx="162220" cy="319244"/>
                <a:chOff x="4824133" y="1690428"/>
                <a:chExt cx="90155" cy="177421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2B650D-D734-4893-AC36-343B8B582F90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ACD7DD9E-9515-4052-BBF8-FEFA579723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CB13E30-E963-4450-AA44-C26AD5B03C20}"/>
                </a:ext>
              </a:extLst>
            </p:cNvPr>
            <p:cNvGrpSpPr/>
            <p:nvPr/>
          </p:nvGrpSpPr>
          <p:grpSpPr>
            <a:xfrm>
              <a:off x="7966428" y="1321722"/>
              <a:ext cx="162220" cy="325596"/>
              <a:chOff x="4824133" y="1693957"/>
              <a:chExt cx="90155" cy="18095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D2A2EA4-E4D6-4049-BFF9-EC89FB608383}"/>
                  </a:ext>
                </a:extLst>
              </p:cNvPr>
              <p:cNvSpPr/>
              <p:nvPr/>
            </p:nvSpPr>
            <p:spPr>
              <a:xfrm>
                <a:off x="4824133" y="1693957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E496A75-D1B1-42BA-A711-D04344BAFEF9}"/>
                  </a:ext>
                </a:extLst>
              </p:cNvPr>
              <p:cNvSpPr/>
              <p:nvPr/>
            </p:nvSpPr>
            <p:spPr>
              <a:xfrm>
                <a:off x="4824133" y="178475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66D91-8AFC-447E-8322-A7E04E28982B}"/>
              </a:ext>
            </a:extLst>
          </p:cNvPr>
          <p:cNvGrpSpPr/>
          <p:nvPr/>
        </p:nvGrpSpPr>
        <p:grpSpPr>
          <a:xfrm>
            <a:off x="5137544" y="3837975"/>
            <a:ext cx="162220" cy="1613840"/>
            <a:chOff x="7966428" y="1321722"/>
            <a:chExt cx="162220" cy="161384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663DDFA-5EC4-4650-A457-6973C5ECF62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46477"/>
              <a:chOff x="4886412" y="2289085"/>
              <a:chExt cx="162220" cy="646477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F00158B-BC17-4D77-9C8E-945A9566F5D8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2"/>
                <a:chOff x="4824133" y="1683371"/>
                <a:chExt cx="90155" cy="180949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D63C04E3-C609-4218-8F5E-DD57A5FFED50}"/>
                    </a:ext>
                  </a:extLst>
                </p:cNvPr>
                <p:cNvSpPr/>
                <p:nvPr/>
              </p:nvSpPr>
              <p:spPr>
                <a:xfrm>
                  <a:off x="4824133" y="1683371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D814A20E-918B-455D-81ED-4EF6467151B0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39D3AAA-15F5-4201-81E5-6F53E955BD0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D289FEE4-D605-4EB1-B3AC-4B8716CF55B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74BCADBB-5408-4AFE-81AC-E105047F7A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F3B4C33-2A3A-448C-85F9-7CBC3E9F0D28}"/>
                </a:ext>
              </a:extLst>
            </p:cNvPr>
            <p:cNvGrpSpPr/>
            <p:nvPr/>
          </p:nvGrpSpPr>
          <p:grpSpPr>
            <a:xfrm>
              <a:off x="7966428" y="1641784"/>
              <a:ext cx="162220" cy="646480"/>
              <a:chOff x="4886412" y="2295434"/>
              <a:chExt cx="162220" cy="64648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FA5E0BAD-EAA1-48DF-A403-8FF4EEF7CA2A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0C1B1FB8-F54C-40A8-8F29-739BCCC461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C8FB94EA-66D9-49F7-BF1B-B9F873A99EB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1099FB56-078B-46DE-AE22-A64E3AF2AA20}"/>
                  </a:ext>
                </a:extLst>
              </p:cNvPr>
              <p:cNvGrpSpPr/>
              <p:nvPr/>
            </p:nvGrpSpPr>
            <p:grpSpPr>
              <a:xfrm>
                <a:off x="4886412" y="2295434"/>
                <a:ext cx="162220" cy="319244"/>
                <a:chOff x="4824133" y="1690428"/>
                <a:chExt cx="90155" cy="177421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3246934-64A2-403E-9FC8-959DE5D331CB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611CA66-8E87-4AAE-B86E-F2709631D71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7536A59-690E-425C-9B02-157A277219FD}"/>
                </a:ext>
              </a:extLst>
            </p:cNvPr>
            <p:cNvGrpSpPr/>
            <p:nvPr/>
          </p:nvGrpSpPr>
          <p:grpSpPr>
            <a:xfrm>
              <a:off x="7966428" y="1321722"/>
              <a:ext cx="162220" cy="325596"/>
              <a:chOff x="4824133" y="1693957"/>
              <a:chExt cx="90155" cy="180951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52673A6-98EA-49E8-BCBE-2850466B3F45}"/>
                  </a:ext>
                </a:extLst>
              </p:cNvPr>
              <p:cNvSpPr/>
              <p:nvPr/>
            </p:nvSpPr>
            <p:spPr>
              <a:xfrm>
                <a:off x="4824133" y="1693957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D9D5E58-C0A1-43E7-8FB7-F17027E35163}"/>
                  </a:ext>
                </a:extLst>
              </p:cNvPr>
              <p:cNvSpPr/>
              <p:nvPr/>
            </p:nvSpPr>
            <p:spPr>
              <a:xfrm>
                <a:off x="4824133" y="178475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CF0F0EA-81F7-40ED-A921-00599BBA1D69}"/>
              </a:ext>
            </a:extLst>
          </p:cNvPr>
          <p:cNvGrpSpPr/>
          <p:nvPr/>
        </p:nvGrpSpPr>
        <p:grpSpPr>
          <a:xfrm>
            <a:off x="5297920" y="3838003"/>
            <a:ext cx="162220" cy="1613842"/>
            <a:chOff x="7966428" y="1321722"/>
            <a:chExt cx="162220" cy="1613842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0AD8655-6AF3-427C-8CA5-0EE62346EC4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46479"/>
              <a:chOff x="4886412" y="2289085"/>
              <a:chExt cx="162220" cy="646479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BA66B947-9834-4491-85CF-218938653216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4"/>
                <a:chOff x="4824133" y="1683370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3D8DCD83-4F9C-4E37-ABAA-52FF460F0976}"/>
                    </a:ext>
                  </a:extLst>
                </p:cNvPr>
                <p:cNvSpPr/>
                <p:nvPr/>
              </p:nvSpPr>
              <p:spPr>
                <a:xfrm>
                  <a:off x="4824133" y="1683370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2A1D04B7-528D-459A-9F8D-35E4B0CF1A86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9D6A937-4C72-4B03-B7E7-76C5E794F94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8B5B2E6-1E19-4E48-95EC-4982AD038AB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F0454E14-3EC5-4157-A51B-A68C66CDA9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3C151F1-D850-4F25-8A26-9082BCDC1DD3}"/>
                </a:ext>
              </a:extLst>
            </p:cNvPr>
            <p:cNvGrpSpPr/>
            <p:nvPr/>
          </p:nvGrpSpPr>
          <p:grpSpPr>
            <a:xfrm>
              <a:off x="7966428" y="1641784"/>
              <a:ext cx="162220" cy="646480"/>
              <a:chOff x="4886412" y="2295434"/>
              <a:chExt cx="162220" cy="646480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2532833-EED9-4A14-97B6-5B44DAAE673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F4FB25D8-8CF4-475F-A481-E423C466A0E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766852B-82CF-41CC-A733-65228609F7B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B9E3971-5C21-4181-813C-795A6E8D229F}"/>
                  </a:ext>
                </a:extLst>
              </p:cNvPr>
              <p:cNvGrpSpPr/>
              <p:nvPr/>
            </p:nvGrpSpPr>
            <p:grpSpPr>
              <a:xfrm>
                <a:off x="4886412" y="2295434"/>
                <a:ext cx="162220" cy="319244"/>
                <a:chOff x="4824133" y="1690428"/>
                <a:chExt cx="90155" cy="177421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34461B7C-E775-49F2-8B91-4C161E705ED6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ECA64BC-6A3B-400F-895E-1AD36D3F30D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6DAE1B6-9EE4-4250-938D-DAE3A984DE12}"/>
                </a:ext>
              </a:extLst>
            </p:cNvPr>
            <p:cNvGrpSpPr/>
            <p:nvPr/>
          </p:nvGrpSpPr>
          <p:grpSpPr>
            <a:xfrm>
              <a:off x="7966428" y="1321722"/>
              <a:ext cx="162220" cy="325596"/>
              <a:chOff x="4824133" y="1693957"/>
              <a:chExt cx="90155" cy="18095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BA349DF-EA4E-4D8A-9494-E5D66D648A46}"/>
                  </a:ext>
                </a:extLst>
              </p:cNvPr>
              <p:cNvSpPr/>
              <p:nvPr/>
            </p:nvSpPr>
            <p:spPr>
              <a:xfrm>
                <a:off x="4824133" y="1693957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44823E6-72C5-47FC-9C40-2E725935ACDD}"/>
                  </a:ext>
                </a:extLst>
              </p:cNvPr>
              <p:cNvSpPr/>
              <p:nvPr/>
            </p:nvSpPr>
            <p:spPr>
              <a:xfrm>
                <a:off x="4824133" y="178475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748537F-6B51-400C-A727-A7E661DC4C8D}"/>
              </a:ext>
            </a:extLst>
          </p:cNvPr>
          <p:cNvGrpSpPr/>
          <p:nvPr/>
        </p:nvGrpSpPr>
        <p:grpSpPr>
          <a:xfrm>
            <a:off x="6365173" y="3831052"/>
            <a:ext cx="162220" cy="1632893"/>
            <a:chOff x="7966428" y="1309021"/>
            <a:chExt cx="162220" cy="163289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B0662C-533D-4F1E-98E8-34B50C6E979D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6ABAD39-D070-4E38-A767-1E7082B3758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05C7F56B-9B8C-449A-9289-2942277E257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B5F7D4C7-928A-4127-8126-A4CC74487894}"/>
                    </a:ext>
                  </a:extLst>
                </p:cNvPr>
                <p:cNvSpPr/>
                <p:nvPr/>
              </p:nvSpPr>
              <p:spPr>
                <a:xfrm>
                  <a:off x="4824133" y="1775006"/>
                  <a:ext cx="90155" cy="92843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78F1A511-D8D9-489E-82E7-FEE88B65110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3FD0A232-710A-4804-84FA-098277C6EC0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97A317D5-DE92-4D7E-B116-A0948E841A6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63E09F6-FF36-4886-A8D0-1155FBA1C38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418B7FA-04A7-411A-97F4-0AB26688092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D359DA5E-B558-4D88-BB6D-2ACBE4E9626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2E276100-33E4-4C65-B648-96A3D690EE4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1C47993-81DA-45FC-9A9B-11B66DB074D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96A3B0F-84BD-4B7E-B23B-C3D62C4FED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52B37899-DB3F-4ED7-AA97-71702DDE8C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F9AAC7B-FD37-4B67-9E6F-2DF48F570EF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5B4C6C1-7165-4F61-BFBF-53A768A8A231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EC89D15-B494-4F25-8E17-F2B2AF8B739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180A351-9B47-4F90-8EC6-F02770BAF61C}"/>
              </a:ext>
            </a:extLst>
          </p:cNvPr>
          <p:cNvGrpSpPr/>
          <p:nvPr/>
        </p:nvGrpSpPr>
        <p:grpSpPr>
          <a:xfrm>
            <a:off x="6523642" y="3831948"/>
            <a:ext cx="162220" cy="1631091"/>
            <a:chOff x="7966428" y="1309021"/>
            <a:chExt cx="162220" cy="1631091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DD2922B2-1431-4045-BCC5-2A6EECE51906}"/>
                </a:ext>
              </a:extLst>
            </p:cNvPr>
            <p:cNvGrpSpPr/>
            <p:nvPr/>
          </p:nvGrpSpPr>
          <p:grpSpPr>
            <a:xfrm>
              <a:off x="7966428" y="2274574"/>
              <a:ext cx="162220" cy="665538"/>
              <a:chOff x="4886412" y="2274574"/>
              <a:chExt cx="162220" cy="665538"/>
            </a:xfrm>
          </p:grpSpPr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9C28F2B3-F051-4D2A-85F2-80F3DEC99566}"/>
                  </a:ext>
                </a:extLst>
              </p:cNvPr>
              <p:cNvGrpSpPr/>
              <p:nvPr/>
            </p:nvGrpSpPr>
            <p:grpSpPr>
              <a:xfrm>
                <a:off x="4886412" y="2614520"/>
                <a:ext cx="162220" cy="325592"/>
                <a:chOff x="4824133" y="1685891"/>
                <a:chExt cx="90155" cy="180948"/>
              </a:xfrm>
            </p:grpSpPr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FFEF5007-023A-4737-8EB9-C3FEA1106D9F}"/>
                    </a:ext>
                  </a:extLst>
                </p:cNvPr>
                <p:cNvSpPr/>
                <p:nvPr/>
              </p:nvSpPr>
              <p:spPr>
                <a:xfrm>
                  <a:off x="4824133" y="1685891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DE261DA5-7D36-44D8-A42A-9687B197E99F}"/>
                    </a:ext>
                  </a:extLst>
                </p:cNvPr>
                <p:cNvSpPr/>
                <p:nvPr/>
              </p:nvSpPr>
              <p:spPr>
                <a:xfrm>
                  <a:off x="4824133" y="177668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39C3758E-02A7-4FBD-8D88-29F591E77A16}"/>
                  </a:ext>
                </a:extLst>
              </p:cNvPr>
              <p:cNvGrpSpPr/>
              <p:nvPr/>
            </p:nvGrpSpPr>
            <p:grpSpPr>
              <a:xfrm>
                <a:off x="4886412" y="2274574"/>
                <a:ext cx="162220" cy="338294"/>
                <a:chOff x="4824133" y="1678833"/>
                <a:chExt cx="90155" cy="188008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81D1F3BA-A7C9-48D4-B59A-95FB260E436D}"/>
                    </a:ext>
                  </a:extLst>
                </p:cNvPr>
                <p:cNvSpPr/>
                <p:nvPr/>
              </p:nvSpPr>
              <p:spPr>
                <a:xfrm>
                  <a:off x="4824133" y="1678833"/>
                  <a:ext cx="90155" cy="98136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284D2E25-3565-4092-AF22-582E98FC8951}"/>
                    </a:ext>
                  </a:extLst>
                </p:cNvPr>
                <p:cNvSpPr/>
                <p:nvPr/>
              </p:nvSpPr>
              <p:spPr>
                <a:xfrm>
                  <a:off x="4824133" y="1776686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AD4F44B-6D0F-4C19-8754-B52F463B64AB}"/>
                </a:ext>
              </a:extLst>
            </p:cNvPr>
            <p:cNvGrpSpPr/>
            <p:nvPr/>
          </p:nvGrpSpPr>
          <p:grpSpPr>
            <a:xfrm>
              <a:off x="7966428" y="1632893"/>
              <a:ext cx="162220" cy="655371"/>
              <a:chOff x="4886412" y="2286543"/>
              <a:chExt cx="162220" cy="655371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DBA4C01-BF48-4923-8913-3E8C8A0DF91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DC30B141-6322-46D3-B40C-F2722E72D8C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FCEE8336-FAD4-4E0A-8F44-A7118EFA196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DA74C188-25AB-4329-B9F7-1AA0C54CD6E8}"/>
                  </a:ext>
                </a:extLst>
              </p:cNvPr>
              <p:cNvGrpSpPr/>
              <p:nvPr/>
            </p:nvGrpSpPr>
            <p:grpSpPr>
              <a:xfrm>
                <a:off x="4886412" y="2286543"/>
                <a:ext cx="162220" cy="327988"/>
                <a:chOff x="4824133" y="1685482"/>
                <a:chExt cx="90155" cy="18228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18A4C0A0-3133-467C-861A-D84793D3C100}"/>
                    </a:ext>
                  </a:extLst>
                </p:cNvPr>
                <p:cNvSpPr/>
                <p:nvPr/>
              </p:nvSpPr>
              <p:spPr>
                <a:xfrm>
                  <a:off x="4824133" y="1685482"/>
                  <a:ext cx="90155" cy="98136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1CA4EEF6-A8C5-41A4-83BE-B87C927EFCCE}"/>
                    </a:ext>
                  </a:extLst>
                </p:cNvPr>
                <p:cNvSpPr/>
                <p:nvPr/>
              </p:nvSpPr>
              <p:spPr>
                <a:xfrm>
                  <a:off x="4824133" y="1778884"/>
                  <a:ext cx="90155" cy="88878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A7706B7-8355-4796-8292-C2D0F3F1378D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50F3C621-1724-4009-B004-A998DD52F1B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E0BDCF5-9910-43E8-99B4-CE4C0F55A2A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47A1CB5-19D5-4C20-8A68-6F5C91EB1B29}"/>
              </a:ext>
            </a:extLst>
          </p:cNvPr>
          <p:cNvGrpSpPr/>
          <p:nvPr/>
        </p:nvGrpSpPr>
        <p:grpSpPr>
          <a:xfrm>
            <a:off x="6685925" y="3831052"/>
            <a:ext cx="162220" cy="1632893"/>
            <a:chOff x="7966428" y="1309021"/>
            <a:chExt cx="162220" cy="1632893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32941D3-953D-42CA-8279-1D15336B3D8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B5CB878C-0D8F-42C8-8F94-2DD11CCEDFC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349E31C3-A10D-401A-9CEC-ACA9BFDFADF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77FC8E54-461B-4031-80C5-03C794F0BFAB}"/>
                    </a:ext>
                  </a:extLst>
                </p:cNvPr>
                <p:cNvSpPr/>
                <p:nvPr/>
              </p:nvSpPr>
              <p:spPr>
                <a:xfrm>
                  <a:off x="4824133" y="1775006"/>
                  <a:ext cx="90155" cy="92843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C21CAB3-C226-493D-82D0-CCEC1E116C4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87D79A1D-BD52-48A0-AA9B-064C0C4072C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89CC38E-000E-46A3-AFA0-CB62B4AD48A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4E7DE85A-82BB-4712-99DB-F770D6E27893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5A0AACF2-3442-4B17-8D51-3A404CD37D22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CEAE48FC-B4F0-4592-BB77-2E3E5E69A26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AEFAEBB4-CA09-4817-981D-F93DE1C8811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98DC378C-B7C4-48E8-9E71-AE797252F28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9BF2748-8FD6-420F-B1BD-52EFA80677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F9CD3652-8954-4F8C-A517-7647DB0147F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77D1316C-90E5-4C55-9337-9DA1A8B87D9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59444D6-639C-4955-98D6-2DBEB4881A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80C8347-9802-4812-B57C-17691BF52DBB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E0BBB54-72B0-436D-B595-0A3A329FBC83}"/>
              </a:ext>
            </a:extLst>
          </p:cNvPr>
          <p:cNvGrpSpPr/>
          <p:nvPr/>
        </p:nvGrpSpPr>
        <p:grpSpPr>
          <a:xfrm>
            <a:off x="6848019" y="3831052"/>
            <a:ext cx="162220" cy="1632889"/>
            <a:chOff x="7966428" y="1309021"/>
            <a:chExt cx="162220" cy="163288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2D42568-F69F-4A26-A082-CC1435B14AE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5"/>
              <a:chOff x="4886412" y="2289085"/>
              <a:chExt cx="162220" cy="652825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DDE4642D-2176-4FFD-85A3-6ABEA0FF8B6D}"/>
                  </a:ext>
                </a:extLst>
              </p:cNvPr>
              <p:cNvGrpSpPr/>
              <p:nvPr/>
            </p:nvGrpSpPr>
            <p:grpSpPr>
              <a:xfrm>
                <a:off x="4886412" y="2616318"/>
                <a:ext cx="162220" cy="325592"/>
                <a:chOff x="4824133" y="1686899"/>
                <a:chExt cx="90155" cy="180949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EDB1B2F6-B98E-46B9-B3B4-628B07273E1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F35543ED-5D69-4CD9-9DB7-C4EE357EDEE0}"/>
                    </a:ext>
                  </a:extLst>
                </p:cNvPr>
                <p:cNvSpPr/>
                <p:nvPr/>
              </p:nvSpPr>
              <p:spPr>
                <a:xfrm>
                  <a:off x="4824133" y="1776553"/>
                  <a:ext cx="90155" cy="9129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925433C2-66D7-4D8D-A63E-606D8FA264F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17388C19-C467-4453-B9A8-6532CA190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0956FAFD-87F5-4FD7-9DAF-3C09BB991B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132B076-0D3D-4245-8C58-984B998043F3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B138046B-9C78-41EF-9D80-8C72A355278D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0C34FCD-9744-4CC7-BA0E-E6D8B55FE06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A4FDDCCD-817A-4F7E-8A17-3E3205AB2F7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3F758512-0C4A-4EF6-B89F-F3788AB608F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801D0385-657E-49C5-B918-465BB43EC5A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0C061E68-2B9D-4B7F-B446-5C7B8FDBC18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56B057E-9F05-41C1-A97B-83ABDE28A8A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26B0DAD-DBEE-429F-8400-A73468C76D10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03412F1B-2373-4DE3-8269-06DBBBB6856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52" name="TextBox 295">
            <a:extLst>
              <a:ext uri="{FF2B5EF4-FFF2-40B4-BE49-F238E27FC236}">
                <a16:creationId xmlns:a16="http://schemas.microsoft.com/office/drawing/2014/main" id="{978500FC-8F42-4EDD-837E-B41F612B236F}"/>
              </a:ext>
            </a:extLst>
          </p:cNvPr>
          <p:cNvSpPr txBox="1"/>
          <p:nvPr/>
        </p:nvSpPr>
        <p:spPr>
          <a:xfrm>
            <a:off x="7285476" y="52073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>
                <a:solidFill>
                  <a:srgbClr val="000000"/>
                </a:solidFill>
                <a:latin typeface="Arial"/>
              </a:rPr>
              <a:t>………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AB7D873-F6C9-4FE8-8C2B-46B48DE002BB}"/>
              </a:ext>
            </a:extLst>
          </p:cNvPr>
          <p:cNvGrpSpPr/>
          <p:nvPr/>
        </p:nvGrpSpPr>
        <p:grpSpPr>
          <a:xfrm>
            <a:off x="8356724" y="3856893"/>
            <a:ext cx="1606637" cy="1603631"/>
            <a:chOff x="8411043" y="3975169"/>
            <a:chExt cx="1606637" cy="1603631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317944F-7692-4DE0-99A5-230B6053E76C}"/>
                </a:ext>
              </a:extLst>
            </p:cNvPr>
            <p:cNvGrpSpPr/>
            <p:nvPr/>
          </p:nvGrpSpPr>
          <p:grpSpPr>
            <a:xfrm>
              <a:off x="8411043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794F0B64-273D-45C9-BDEC-FE62045499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37D48D8F-B9CF-4FB1-BAF1-B5687F3CF0A4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D766161D-C869-4A70-B7FA-3AB4DBF2B7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73FFF87D-48E7-410A-8031-BFEE271593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5DEE0DE6-1A0A-49D7-B2B6-61A442AD78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C731A034-4F6B-4038-844F-06F8A70E301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5F372575-A032-48DD-BA9E-364D8CE080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97E368B2-BAE3-4A03-B99E-F6B5C5B84A6F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2C785234-B452-42E5-A49E-6574EAB6F3FB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C7682893-B419-4797-B522-289690A9A8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71530DC1-0BBA-4318-BB8D-A5A2F7D7A8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098DAFD2-6D50-4E85-A3CB-800B32B0E204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370B92D2-0225-4C9E-A83A-88F24AC8D4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0C646E2E-3D6B-40D6-966E-7ECB59490C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0204FF91-13DF-4046-8F07-FD068438299B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EB28324B-60D3-4A46-8D35-CED5A8C5290E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46F34099-B25A-4903-84D0-F5A5B0F92AC0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8E06E9E-606E-42AA-A84E-B89996E7D33B}"/>
                </a:ext>
              </a:extLst>
            </p:cNvPr>
            <p:cNvGrpSpPr/>
            <p:nvPr/>
          </p:nvGrpSpPr>
          <p:grpSpPr>
            <a:xfrm>
              <a:off x="8571419" y="3975421"/>
              <a:ext cx="162220" cy="1603379"/>
              <a:chOff x="7966428" y="1332197"/>
              <a:chExt cx="162220" cy="1603379"/>
            </a:xfrm>
          </p:grpSpPr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4E1D1BAA-CE61-49BE-986C-BCD9F4B401E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91"/>
                <a:chOff x="4886412" y="2289085"/>
                <a:chExt cx="162220" cy="646491"/>
              </a:xfrm>
            </p:grpSpPr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EBF79F08-EF8B-4B1F-85DB-D92DDBD126A7}"/>
                    </a:ext>
                  </a:extLst>
                </p:cNvPr>
                <p:cNvGrpSpPr/>
                <p:nvPr/>
              </p:nvGrpSpPr>
              <p:grpSpPr>
                <a:xfrm>
                  <a:off x="4886412" y="2609984"/>
                  <a:ext cx="162220" cy="325592"/>
                  <a:chOff x="4824133" y="1683370"/>
                  <a:chExt cx="90155" cy="180948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CAEC0C5A-7A84-4104-9569-2272D3E104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A967DFD5-6FEB-455E-A047-079E13638D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63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83C3A8C9-FCBC-47AD-9435-7D4FC41082D1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9D7924C8-8A3F-4BCC-A2C8-7A7EB3F6F7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FEF7ECFA-32D9-42B3-B0FD-2D42B75AF9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30B3BE9E-97B7-4161-AD52-72C248E1D51A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F09EFB00-7658-4279-99F6-2A6867E0330E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FB659A56-94BC-4BC3-91CD-2FD33FCE8D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2839BDF6-A62F-45AF-8912-60F3578058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591BFC44-A8E8-4F1D-9C8D-E76551C22CEA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3FEBE018-6119-44F0-8E2F-5502693269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0207A7E6-EADB-454B-84C5-F781332C38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CEACA8C2-7336-41D4-A75B-257F7F31E48D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56F4FB52-F669-42E7-9931-E35B51654479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B51A2B6-4AD3-443D-936A-185F3016EB01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3885A3D-927E-459F-A027-EF685502C4AD}"/>
                </a:ext>
              </a:extLst>
            </p:cNvPr>
            <p:cNvGrpSpPr/>
            <p:nvPr/>
          </p:nvGrpSpPr>
          <p:grpSpPr>
            <a:xfrm>
              <a:off x="8731795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C76CCE9A-A523-4975-86A7-A3E4AE54867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1EC2C140-4421-42BE-B40C-C9B09DBDC4F8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55E5AE20-3459-4B4F-89E3-26D10FC3E0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C86121F9-9407-4C4F-A11E-55B7D833CCE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A1028EA9-1BAF-477E-A1EC-21E117CBA70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759B0FE2-E43B-4585-8B48-FC009975C23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9646D03C-770C-4BD0-9650-C6A86FFCB4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8BA69A17-0392-4778-87E7-9B70DD157B85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FDBB74ED-9D21-4636-A35B-8AF7F1375E0E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BA64CC18-DE2F-4C66-BBE9-5209707856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F205D29C-7C01-45BF-8FD7-F5F1894D87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C87B0FCB-CA29-439D-B957-25CE78C5C535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B982DDDC-191D-472A-A815-185D6649C8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A34F85F4-3D85-4B2C-9C75-AA95EADB110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2CF07FCC-750A-4DF6-9FC3-1392D8063450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836080FC-CA3C-4DF0-B54D-FFBBDF673FAC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79FD82F9-6A9D-4FE0-B47C-A8A47790DC23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38E7D1D1-ECDC-4A64-971A-95B3A7E23AB5}"/>
                </a:ext>
              </a:extLst>
            </p:cNvPr>
            <p:cNvGrpSpPr/>
            <p:nvPr/>
          </p:nvGrpSpPr>
          <p:grpSpPr>
            <a:xfrm>
              <a:off x="8893889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04F1331E-CC39-4C1A-8806-B4A5038AC35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55B48FB1-59BC-44F9-A58F-56EF64E6784C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30A82AF9-3A1B-4476-8423-04F028D2BF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BE54C42B-EE47-4883-BA40-FB1198690A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A485B9B5-1B77-4020-9C0C-8049B97C7D7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D7ECC4C6-1118-4CF1-B67B-936AE390D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62084EBE-FBCF-4E38-97D1-4A2FCFF67E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668541C6-9AB0-4FDC-8D0F-6E5FD47BC0D0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1202A3CD-4B49-413B-B84D-66B55A868EE7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B4A5EA65-DC98-400F-8BC1-640BF6D56F1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A52DADC2-5EF8-4C07-9DA1-1DFDB42EB9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DB8493E7-0DB2-477F-A3C4-1B14B8005F1B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28315164-3FD0-4BF6-822E-CA81DA907B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E787E2FA-604F-469D-AD18-8312AFDF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B632CFBB-2E32-448F-AED8-C8B0E656D5E6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11EC0166-2476-474A-BEAB-D67FBF9D79CA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75129E5C-D942-4AA9-89D5-0FF8B3321407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45730BA5-AEB7-4842-8897-5C9F77847F4C}"/>
                </a:ext>
              </a:extLst>
            </p:cNvPr>
            <p:cNvGrpSpPr/>
            <p:nvPr/>
          </p:nvGrpSpPr>
          <p:grpSpPr>
            <a:xfrm>
              <a:off x="9050270" y="3975169"/>
              <a:ext cx="162220" cy="1603377"/>
              <a:chOff x="7966428" y="1332197"/>
              <a:chExt cx="162220" cy="1603377"/>
            </a:xfrm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2BB0CDAC-8C5C-424C-BCA7-E47AEBB5E4A1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B8077118-BDF7-4F66-B43E-0BC67BAB404A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3F6D2344-0177-400A-8392-433A87EC9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2CD3DC1E-A2F1-464B-B8D7-EC8CE58C06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E5FA1597-38EF-4C31-8205-65542C2254C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B5483F6A-C29B-409C-A63C-A8C2F092AD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29EEF0C4-7406-49B0-B468-55FB90E9C2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7270A85F-DB4C-4448-8878-AFDC1D24CF3E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6BED4527-1B6B-4C63-B393-CC6F5DA0C001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4A05C61-A627-48B9-A969-14484B128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6C2DD109-49D6-400F-9F7B-EB8D06449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CF2B01FC-49EC-4DA4-9F2A-332FFA3702EF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C296C20A-4566-4D9A-84AB-E1E5841AAE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A67C05D8-A12E-4F07-A1F9-D9EE831DCE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69DD9963-C72C-4CB9-AD45-778C3173BDA5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612C016B-EA74-4125-B4D0-77A94360A38A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F1492D5D-5D92-434E-900C-EF577A1C319B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93D21EBB-3BAB-418B-B4AA-C0DE4BB494DE}"/>
                </a:ext>
              </a:extLst>
            </p:cNvPr>
            <p:cNvGrpSpPr/>
            <p:nvPr/>
          </p:nvGrpSpPr>
          <p:grpSpPr>
            <a:xfrm>
              <a:off x="9210646" y="3975295"/>
              <a:ext cx="162220" cy="1603379"/>
              <a:chOff x="7966428" y="1332197"/>
              <a:chExt cx="162220" cy="1603379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EB4ED9DF-3253-4B02-9C84-1EC0C6448D4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91"/>
                <a:chOff x="4886412" y="2289085"/>
                <a:chExt cx="162220" cy="646491"/>
              </a:xfrm>
            </p:grpSpPr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33EB9BC6-DFFA-47F5-800F-CFF5F2F4F007}"/>
                    </a:ext>
                  </a:extLst>
                </p:cNvPr>
                <p:cNvGrpSpPr/>
                <p:nvPr/>
              </p:nvGrpSpPr>
              <p:grpSpPr>
                <a:xfrm>
                  <a:off x="4886412" y="2609984"/>
                  <a:ext cx="162220" cy="325592"/>
                  <a:chOff x="4824133" y="1683370"/>
                  <a:chExt cx="90155" cy="180948"/>
                </a:xfrm>
              </p:grpSpPr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B3D39761-49C1-48A6-8569-2933A8FFA0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5462F33A-CDD4-4614-A7F1-B1C584DAA7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63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4E266EA5-12FB-461F-8867-6BB3F41FEBD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77FE32FC-BE3B-4F7C-A003-0E06A1F98F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854657B0-50BF-4414-B46D-B9CF15571B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09D58183-7AAB-41DD-8EED-D45C7FE9DCC8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9FBE80B0-2A1C-4485-8578-710329184D80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4EBB0EA3-C1E9-4F21-8357-55A116B4EB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12C208C6-7DA0-4308-BAE8-89D5940F33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6CF0AB5-1211-4FC3-B384-C5459FD1FD5A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E311CB60-0695-49C9-ADD0-782A7C7A2D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1D5E3F96-B269-4381-BC4E-9E5ACF86EF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985F5FBF-22FF-4350-9147-73B4E61AE263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8CFB5AAB-0160-4506-BC5C-860E85BCA9EB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9BF666F6-4CE9-4FA4-9B7F-E6EA7487399F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0B91132-D131-4D21-8327-E4C50188C7D2}"/>
                </a:ext>
              </a:extLst>
            </p:cNvPr>
            <p:cNvGrpSpPr/>
            <p:nvPr/>
          </p:nvGrpSpPr>
          <p:grpSpPr>
            <a:xfrm>
              <a:off x="9371022" y="3975169"/>
              <a:ext cx="162220" cy="1603377"/>
              <a:chOff x="7966428" y="1332197"/>
              <a:chExt cx="162220" cy="1603377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092BD609-C20E-4A47-BE43-2EE2585EAD16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D79A4C5A-B8F5-4087-8C22-968092646F80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F4936A4D-FEB7-4909-8F17-C0A4A5351B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D9008BC-AB28-4FCE-A9CD-9DEAB7E757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4EE95047-9CBE-473B-8A92-632C5662780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D95F2187-4CCB-407D-B574-A20984E26A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4F26ACC2-BB27-4483-A2C5-427A2EB40D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A42CEA-13DF-458A-9C57-5AB16F8A0168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998E02F1-5B0E-4ACE-969E-FA48EC3AEACF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4A3D18A9-927E-45A7-8B81-98B8D841B3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13EAC931-8E6A-4BAA-8E1B-8670A30ECC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8BD193CE-388E-4245-B8E4-C8E386DB6998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FD85A09E-A926-4A8C-B5E5-D47057B6A1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A5BE072F-0530-45CF-9701-4410CCD014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01EEDA9D-4A83-4427-857B-4872D264852D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6ECFD9F1-29F3-4881-966D-1B9C6C885F54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BD5CE000-6B46-4772-9B6D-134E03D87624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7BF7FD4-85A7-48DB-A9D8-17B69C7AA154}"/>
                </a:ext>
              </a:extLst>
            </p:cNvPr>
            <p:cNvGrpSpPr/>
            <p:nvPr/>
          </p:nvGrpSpPr>
          <p:grpSpPr>
            <a:xfrm>
              <a:off x="9533116" y="3975169"/>
              <a:ext cx="162220" cy="1603364"/>
              <a:chOff x="7966428" y="1332197"/>
              <a:chExt cx="162220" cy="1603364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6018F8BE-6F95-4FA3-8EE2-213FEC0090A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76"/>
                <a:chOff x="4886412" y="2289085"/>
                <a:chExt cx="162220" cy="646476"/>
              </a:xfrm>
            </p:grpSpPr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FDD76308-A993-4677-A058-355443A78395}"/>
                    </a:ext>
                  </a:extLst>
                </p:cNvPr>
                <p:cNvGrpSpPr/>
                <p:nvPr/>
              </p:nvGrpSpPr>
              <p:grpSpPr>
                <a:xfrm>
                  <a:off x="4886412" y="2609973"/>
                  <a:ext cx="162220" cy="325588"/>
                  <a:chOff x="4824133" y="1683375"/>
                  <a:chExt cx="90155" cy="180947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305CD013-A7BE-4C19-8E4F-C58FE2CC80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5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487A6F74-590E-461D-BDF3-7E58351DA9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67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48EDC223-A457-4BFF-83CE-21FBBE40BEDC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386A1FA-1A73-4584-B1E9-EF1489EBBD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06B2F916-72BC-47F2-BBED-0241CBD519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526B45E3-A49F-4591-91E7-C15051DC338F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6C965B5-42ED-43C8-A37E-8702C4D967C3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1AF6A3E6-DC87-41EA-9443-498EF41261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5C01E44-7227-4B6B-8F07-684F74B580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A1409501-8CFF-4D82-8237-EC390A9A74E7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B4C6FC37-B5D0-4DAC-8EA6-8AE51ABAFB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79641E23-5789-415A-9412-B000B4525A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EB5D9F16-4B44-4E05-BA03-3AFC4B84409A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31AB7D76-DD07-42D2-A3D4-2C28E70549DB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AE262ACF-B3DE-41C3-A607-6998E74D76C5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F648487-24E5-459D-839D-062D8E3072D7}"/>
                </a:ext>
              </a:extLst>
            </p:cNvPr>
            <p:cNvGrpSpPr/>
            <p:nvPr/>
          </p:nvGrpSpPr>
          <p:grpSpPr>
            <a:xfrm>
              <a:off x="9693366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9E40C41C-4B1A-45E9-AEDE-C237D3FB3A7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BE395F35-6CC3-42A2-BD66-0A2CB96AF697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10A90642-943A-407D-9ED3-BB8DC27B6F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6C27D314-7DFC-4DAA-BFD3-97730939A0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C6E137A5-2A66-4D90-A9E1-A49F90C2ED4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6296113E-D910-4C19-9AB0-5425E79885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1DF6C6E3-A420-40F3-B3AC-275A08FCFB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851183B7-01D0-4CD0-B79B-FC0E8AC5B0CE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26F35296-9172-4FB2-AAC0-EE5600100BC3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EF4DFE61-9E03-4C41-8F82-74ADD4C90F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5E58BA83-4F66-4427-B9C5-AA71F5B833E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036D9F31-E914-457F-B363-BC3867B6DEFE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59BE1B67-C861-4704-9707-78F71B7861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7C6E842C-1D65-4036-8151-D6579E503D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05668C0B-D180-434E-B9B0-5F882EC8DE60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36DD4482-A6D2-49E6-9091-8EC118C8E7E5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A7B85E2C-F870-4796-B7DA-426AA89381C0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C77BECF-0008-433C-9C8F-613086A9F7A9}"/>
                </a:ext>
              </a:extLst>
            </p:cNvPr>
            <p:cNvGrpSpPr/>
            <p:nvPr/>
          </p:nvGrpSpPr>
          <p:grpSpPr>
            <a:xfrm>
              <a:off x="9855460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C8CE4A1E-4BAA-46CA-AD10-13DCE241C17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A986A9D5-8F01-4D58-A3D2-EA08F26CCFCE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0DD266F8-1D31-4824-B203-49C09055A2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7F09F478-589B-4774-B82C-36EFBCA2EF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E8AEA37C-89B6-4256-B184-C05D37AEEDD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63C0F81A-CAF5-45D5-81CF-F9C31B1A26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2C507E84-9551-46C8-B458-9F2FEDAEF4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95D61416-3ABF-46EC-BEDE-46239E1AC490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2FC93844-30F9-42B9-8510-9524F84AF15B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8AC54460-DF20-407B-AEB6-EFADE5B92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E3F28806-13CB-4C7F-9890-834787FEA7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623C1E76-67B6-4857-B560-52384774BBBC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4EEC2E89-6B97-4735-A922-77CCC88429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855D0027-2828-411B-BFDB-DB891D6AED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A2043A6-1C0E-474D-9F05-0C182EE73C20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8C0C670E-5299-4659-9834-EED19FDB87DC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5657D178-3BB0-4B8D-B9F3-CC79FC147637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pic>
        <p:nvPicPr>
          <p:cNvPr id="435" name="Picture 434">
            <a:extLst>
              <a:ext uri="{FF2B5EF4-FFF2-40B4-BE49-F238E27FC236}">
                <a16:creationId xmlns:a16="http://schemas.microsoft.com/office/drawing/2014/main" id="{1FCED1CA-7B2C-4FCD-BF1E-4335B50D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64" y="1927443"/>
            <a:ext cx="1917212" cy="2632590"/>
          </a:xfrm>
          <a:prstGeom prst="rect">
            <a:avLst/>
          </a:prstGeom>
        </p:spPr>
      </p:pic>
      <p:grpSp>
        <p:nvGrpSpPr>
          <p:cNvPr id="436" name="Group 435">
            <a:extLst>
              <a:ext uri="{FF2B5EF4-FFF2-40B4-BE49-F238E27FC236}">
                <a16:creationId xmlns:a16="http://schemas.microsoft.com/office/drawing/2014/main" id="{F900E47B-BBCE-4044-A27C-603571A4E2C7}"/>
              </a:ext>
            </a:extLst>
          </p:cNvPr>
          <p:cNvGrpSpPr/>
          <p:nvPr/>
        </p:nvGrpSpPr>
        <p:grpSpPr>
          <a:xfrm>
            <a:off x="9597655" y="890600"/>
            <a:ext cx="2296818" cy="931555"/>
            <a:chOff x="260221" y="1617455"/>
            <a:chExt cx="2296818" cy="931555"/>
          </a:xfrm>
        </p:grpSpPr>
        <p:sp>
          <p:nvSpPr>
            <p:cNvPr id="437" name="Rounded Rectangular Callout 483">
              <a:extLst>
                <a:ext uri="{FF2B5EF4-FFF2-40B4-BE49-F238E27FC236}">
                  <a16:creationId xmlns:a16="http://schemas.microsoft.com/office/drawing/2014/main" id="{4C83B5F1-4765-4084-97E4-BDBA290F79FF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4180"/>
                <a:gd name="adj2" fmla="val 80026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8" name="TextBox 484">
              <a:extLst>
                <a:ext uri="{FF2B5EF4-FFF2-40B4-BE49-F238E27FC236}">
                  <a16:creationId xmlns:a16="http://schemas.microsoft.com/office/drawing/2014/main" id="{FEA7C9D5-B23C-4B7C-ACDE-6EE33A358693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Đã đủ 100 miếng sô-cô-la chưa nhỉ?</a:t>
              </a:r>
            </a:p>
          </p:txBody>
        </p:sp>
      </p:grpSp>
      <p:sp>
        <p:nvSpPr>
          <p:cNvPr id="440" name="TextBox 439">
            <a:extLst>
              <a:ext uri="{FF2B5EF4-FFF2-40B4-BE49-F238E27FC236}">
                <a16:creationId xmlns:a16="http://schemas.microsoft.com/office/drawing/2014/main" id="{C22F11F2-A54C-44B4-A755-D47E5C8177CB}"/>
              </a:ext>
            </a:extLst>
          </p:cNvPr>
          <p:cNvSpPr txBox="1"/>
          <p:nvPr/>
        </p:nvSpPr>
        <p:spPr>
          <a:xfrm>
            <a:off x="3772828" y="2605007"/>
            <a:ext cx="45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TextBox 93">
            <a:extLst>
              <a:ext uri="{FF2B5EF4-FFF2-40B4-BE49-F238E27FC236}">
                <a16:creationId xmlns:a16="http://schemas.microsoft.com/office/drawing/2014/main" id="{3B2D425C-CBE5-47AF-93DB-C11DF67C6A02}"/>
              </a:ext>
            </a:extLst>
          </p:cNvPr>
          <p:cNvSpPr txBox="1"/>
          <p:nvPr/>
        </p:nvSpPr>
        <p:spPr>
          <a:xfrm>
            <a:off x="2315503" y="58145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800" dirty="0">
                <a:solidFill>
                  <a:srgbClr val="FF0000"/>
                </a:solidFill>
                <a:latin typeface="Arial"/>
              </a:rPr>
              <a:t>10</a:t>
            </a:r>
          </a:p>
        </p:txBody>
      </p:sp>
      <p:sp>
        <p:nvSpPr>
          <p:cNvPr id="442" name="TextBox 93">
            <a:extLst>
              <a:ext uri="{FF2B5EF4-FFF2-40B4-BE49-F238E27FC236}">
                <a16:creationId xmlns:a16="http://schemas.microsoft.com/office/drawing/2014/main" id="{574300A8-826A-46C0-A0C7-7C64F8468711}"/>
              </a:ext>
            </a:extLst>
          </p:cNvPr>
          <p:cNvSpPr txBox="1"/>
          <p:nvPr/>
        </p:nvSpPr>
        <p:spPr>
          <a:xfrm>
            <a:off x="3526800" y="582052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2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3" name="TextBox 166">
            <a:extLst>
              <a:ext uri="{FF2B5EF4-FFF2-40B4-BE49-F238E27FC236}">
                <a16:creationId xmlns:a16="http://schemas.microsoft.com/office/drawing/2014/main" id="{AC0A9DAA-FC14-44F2-B6C8-5E6C300DC334}"/>
              </a:ext>
            </a:extLst>
          </p:cNvPr>
          <p:cNvSpPr txBox="1"/>
          <p:nvPr/>
        </p:nvSpPr>
        <p:spPr>
          <a:xfrm>
            <a:off x="4650103" y="545992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VN" sz="2400" dirty="0">
                <a:solidFill>
                  <a:srgbClr val="000000"/>
                </a:solidFill>
                <a:latin typeface="Arial"/>
              </a:rPr>
              <a:t> chục</a:t>
            </a:r>
          </a:p>
        </p:txBody>
      </p:sp>
      <p:sp>
        <p:nvSpPr>
          <p:cNvPr id="444" name="TextBox 93">
            <a:extLst>
              <a:ext uri="{FF2B5EF4-FFF2-40B4-BE49-F238E27FC236}">
                <a16:creationId xmlns:a16="http://schemas.microsoft.com/office/drawing/2014/main" id="{17BA210F-E3F8-4730-9AAA-8E8414F973E5}"/>
              </a:ext>
            </a:extLst>
          </p:cNvPr>
          <p:cNvSpPr txBox="1"/>
          <p:nvPr/>
        </p:nvSpPr>
        <p:spPr>
          <a:xfrm>
            <a:off x="4855649" y="5843647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3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5" name="TextBox 166">
            <a:extLst>
              <a:ext uri="{FF2B5EF4-FFF2-40B4-BE49-F238E27FC236}">
                <a16:creationId xmlns:a16="http://schemas.microsoft.com/office/drawing/2014/main" id="{019913BB-D34C-40BF-BB24-3CB1E87B3388}"/>
              </a:ext>
            </a:extLst>
          </p:cNvPr>
          <p:cNvSpPr txBox="1"/>
          <p:nvPr/>
        </p:nvSpPr>
        <p:spPr>
          <a:xfrm>
            <a:off x="6129733" y="544265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VN" sz="2400" dirty="0">
                <a:solidFill>
                  <a:srgbClr val="000000"/>
                </a:solidFill>
                <a:latin typeface="Arial"/>
              </a:rPr>
              <a:t> chục</a:t>
            </a:r>
          </a:p>
        </p:txBody>
      </p:sp>
      <p:sp>
        <p:nvSpPr>
          <p:cNvPr id="446" name="TextBox 93">
            <a:extLst>
              <a:ext uri="{FF2B5EF4-FFF2-40B4-BE49-F238E27FC236}">
                <a16:creationId xmlns:a16="http://schemas.microsoft.com/office/drawing/2014/main" id="{938E71E0-8BC7-419B-A18C-7184BB11E7D0}"/>
              </a:ext>
            </a:extLst>
          </p:cNvPr>
          <p:cNvSpPr txBox="1"/>
          <p:nvPr/>
        </p:nvSpPr>
        <p:spPr>
          <a:xfrm>
            <a:off x="6335279" y="5826378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4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7" name="TextBox 166">
            <a:extLst>
              <a:ext uri="{FF2B5EF4-FFF2-40B4-BE49-F238E27FC236}">
                <a16:creationId xmlns:a16="http://schemas.microsoft.com/office/drawing/2014/main" id="{CE063567-DBDE-4EB5-B68F-6E78733CCF39}"/>
              </a:ext>
            </a:extLst>
          </p:cNvPr>
          <p:cNvSpPr txBox="1"/>
          <p:nvPr/>
        </p:nvSpPr>
        <p:spPr>
          <a:xfrm>
            <a:off x="8605693" y="5458889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10</a:t>
            </a:r>
            <a:r>
              <a:rPr lang="en-VN" sz="2400" dirty="0">
                <a:solidFill>
                  <a:srgbClr val="000000"/>
                </a:solidFill>
                <a:latin typeface="Arial"/>
              </a:rPr>
              <a:t> chục</a:t>
            </a:r>
          </a:p>
        </p:txBody>
      </p:sp>
      <p:sp>
        <p:nvSpPr>
          <p:cNvPr id="448" name="TextBox 93">
            <a:extLst>
              <a:ext uri="{FF2B5EF4-FFF2-40B4-BE49-F238E27FC236}">
                <a16:creationId xmlns:a16="http://schemas.microsoft.com/office/drawing/2014/main" id="{69E682D8-8A09-488D-968E-467F131AB144}"/>
              </a:ext>
            </a:extLst>
          </p:cNvPr>
          <p:cNvSpPr txBox="1"/>
          <p:nvPr/>
        </p:nvSpPr>
        <p:spPr>
          <a:xfrm>
            <a:off x="8853254" y="57995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10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6DC6F47A-ABB6-46B0-B3BC-40FA6AAFFE87}"/>
              </a:ext>
            </a:extLst>
          </p:cNvPr>
          <p:cNvSpPr txBox="1"/>
          <p:nvPr/>
        </p:nvSpPr>
        <p:spPr>
          <a:xfrm>
            <a:off x="3561343" y="6212808"/>
            <a:ext cx="45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2990854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5" grpId="0"/>
      <p:bldP spid="56" grpId="0"/>
      <p:bldP spid="57" grpId="0"/>
      <p:bldP spid="58" grpId="0"/>
      <p:bldP spid="59" grpId="0"/>
      <p:bldP spid="60" grpId="0"/>
      <p:bldP spid="65" grpId="0" animBg="1"/>
      <p:bldP spid="86" grpId="0"/>
      <p:bldP spid="123" grpId="0"/>
      <p:bldP spid="252" grpId="0"/>
      <p:bldP spid="440" grpId="0"/>
      <p:bldP spid="441" grpId="0"/>
      <p:bldP spid="442" grpId="0"/>
      <p:bldP spid="443" grpId="0"/>
      <p:bldP spid="444" grpId="0"/>
      <p:bldP spid="445" grpId="0"/>
      <p:bldP spid="446" grpId="0"/>
      <p:bldP spid="447" grpId="0"/>
      <p:bldP spid="448" grpId="0"/>
      <p:bldP spid="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288">
            <a:extLst>
              <a:ext uri="{FF2B5EF4-FFF2-40B4-BE49-F238E27FC236}">
                <a16:creationId xmlns:a16="http://schemas.microsoft.com/office/drawing/2014/main" id="{451208DA-5EE7-490B-83B2-E51CFD68CDD1}"/>
              </a:ext>
            </a:extLst>
          </p:cNvPr>
          <p:cNvSpPr/>
          <p:nvPr/>
        </p:nvSpPr>
        <p:spPr>
          <a:xfrm>
            <a:off x="475588" y="2859031"/>
            <a:ext cx="11525718" cy="4109678"/>
          </a:xfrm>
          <a:prstGeom prst="roundRect">
            <a:avLst/>
          </a:prstGeom>
          <a:solidFill>
            <a:srgbClr val="FFFF00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09587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2F5B3C1-CBF5-4017-9848-E96821F575EE}"/>
              </a:ext>
            </a:extLst>
          </p:cNvPr>
          <p:cNvSpPr/>
          <p:nvPr/>
        </p:nvSpPr>
        <p:spPr>
          <a:xfrm>
            <a:off x="2003114" y="0"/>
            <a:ext cx="8224522" cy="2931601"/>
          </a:xfrm>
          <a:prstGeom prst="roundRect">
            <a:avLst/>
          </a:prstGeom>
          <a:solidFill>
            <a:srgbClr val="FFFF00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09587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883A7-DC10-4669-969F-48F9F5CFFB7D}"/>
              </a:ext>
            </a:extLst>
          </p:cNvPr>
          <p:cNvSpPr txBox="1"/>
          <p:nvPr/>
        </p:nvSpPr>
        <p:spPr>
          <a:xfrm>
            <a:off x="2768871" y="2087506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181818"/>
                </a:solidFill>
                <a:latin typeface="Arial"/>
              </a:rPr>
              <a:t>1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0C0E60-EF5A-4337-9972-60BB0E8514D7}"/>
              </a:ext>
            </a:extLst>
          </p:cNvPr>
          <p:cNvGrpSpPr/>
          <p:nvPr/>
        </p:nvGrpSpPr>
        <p:grpSpPr>
          <a:xfrm>
            <a:off x="2486184" y="421886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EEA23F-CD5E-4BCC-B2CA-9A0C7EB153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DE81E46-2201-4CF9-8CAC-FD398F7327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EF6A0137-1BF0-4C99-BFEF-37944B08C48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2CD78F7B-BDC2-4A97-8705-EBE928DF47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6F29680D-EF22-4926-BD55-7C65D91C6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07" name="Rectangle 206">
                      <a:extLst>
                        <a:ext uri="{FF2B5EF4-FFF2-40B4-BE49-F238E27FC236}">
                          <a16:creationId xmlns:a16="http://schemas.microsoft.com/office/drawing/2014/main" id="{7DB7D888-9D3B-430A-B95B-38EA2254A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1EC5FE30-F646-4F5F-8EFA-40FC9EB93FF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2BB427D5-F034-46C5-B166-9E8827B48B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D7650068-4022-4907-A414-EBBCF4126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538E62F2-82E3-4BA7-8313-15833FEBA4C2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96" name="Group 195">
                    <a:extLst>
                      <a:ext uri="{FF2B5EF4-FFF2-40B4-BE49-F238E27FC236}">
                        <a16:creationId xmlns:a16="http://schemas.microsoft.com/office/drawing/2014/main" id="{B660F05C-0CAE-4A2A-B0B7-EEFC26EEC90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D5DC3021-D380-49A9-B40D-4B296FBAB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FB949DA8-C3D6-4AEE-86D8-5DBA2DE144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CDE6C8AE-CD2A-48B9-A93B-4EA3726DDA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D4AF17F-FFB4-4D53-AB16-6B59D1F33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CA01A052-8C6F-48B0-9F0C-8E55B681A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01A1EBA7-3EDB-4DD9-B96E-7D7A9C167D2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BA20F10-B61A-4EF7-90A9-73E4115A10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465F4BBF-8044-49D1-8720-5366FEA701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5752954-B763-4DF5-A256-8F316689E4ED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D4BFAC82-63F9-42EC-B132-A2D9FCB504E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C1F1E3F9-C166-40C5-90E3-EFDFE5E9B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A27F4DA2-C7F5-4BDC-8DDC-56AA803C8D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BA73D175-8667-48E1-8192-6575FF858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6" name="Group 185">
                    <a:extLst>
                      <a:ext uri="{FF2B5EF4-FFF2-40B4-BE49-F238E27FC236}">
                        <a16:creationId xmlns:a16="http://schemas.microsoft.com/office/drawing/2014/main" id="{82199126-191E-4FA4-BD56-D73F0EBA63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B0C6F6EB-86A5-435D-AC6A-83EE960E9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64A72DF2-BC8A-4925-82EE-C5ED62598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C1C55EC7-D908-4D4E-A36D-E1B5C8083E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F987EEF8-C39C-4266-86B9-CCCBD5131E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79E7DB1E-1D76-45C0-8093-7EFEF266C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7AFF8FD-8B01-48AC-9EFC-254AB3AE5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ABCF420C-8312-4D81-8522-E94AB68625C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E094E219-CBE7-4A23-A826-DCCBD283D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71F5AAAE-4DEC-479F-8BA0-EE213E5F9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BF6F8781-28D7-42B6-BC58-10377BEAEAD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1A22E154-B0FE-4F1A-9A7A-AD7C3934E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AF9AFF45-E44E-403F-86EA-C2BBAEFDBC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2FFC3FB-7DF3-49A0-9669-ADFD93F3B80B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CAC094D-F562-478D-82B9-D02B535518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ADD42E05-22E6-4641-BB75-C7B5972F04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1A1E0D45-F147-46A6-8E7E-7F9E053D9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15B45218-269B-437D-AFFB-B65305CBD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23C83F05-25AF-421B-BCE8-9BA1A65CDA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A673F573-DE81-4E1A-B262-1F0AD9B69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680BD6F5-ECA6-4EE5-9F72-E97FFFB31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C1B7EF36-F1F5-4854-AC1D-7E9A9E23C3E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9EB6002C-A9FA-46EC-B67F-93CE05E20C8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13C866E8-38CA-4E2C-B578-33F3A9B43E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BC69D897-4E62-4C36-925E-93DDFC8515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E50EA17E-DEE2-4015-BC54-40E1B70B22D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FF47CAC1-8B13-456C-B217-C29F370A1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7E01EFB9-1ED4-4D14-A20A-4001882A9B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BB5BD2EE-3637-47B1-BCD1-358C9B87710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4EE5D945-8E5F-4F0F-A953-930131E116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E3395BB2-1A7A-4B24-8C86-C2CB6442CC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51F4798-B9C6-47A3-B7C7-31ACE1C8257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8030F38B-3709-49ED-8F40-AC1F0334D92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2D9F2829-0BE9-417A-B24F-E1DEA3EBF81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9E16229B-9529-4866-AD5A-55C01D1B1E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9C085AE5-218D-4277-9825-8F75F60F0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0B261B9B-80F0-4EE3-B39C-09DEC99631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ED186772-E6E2-4468-BD3A-61215443C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78FDDC5B-046A-4FF4-BB2D-083BE50AA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C01201E-05AA-48AA-ACC6-6F9F4E012C1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52CEFFCF-6265-40A5-98DB-4791257802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F53989D4-ADCC-42EE-AF26-89242872D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8C327BF2-509A-4775-BDE6-9DB79D2AE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A1ECFDC6-0483-4B48-AF63-3F87E35D3E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3F533F95-AF90-47DB-8A5F-61C1801D7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732156DA-0C88-4699-B12F-2DAF3775D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FF1D1ECD-FD00-49BE-AD1D-CA7B96B4A03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4F2BD6E5-6657-4384-9CAA-AD497F59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9DCF707F-B2AB-4A04-A4BE-F915048E79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CD06AF4-ADEE-4589-82C1-7A7EDBA4373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D8A39F6-104A-4A1F-AC8B-779C2EBAF22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FB0C7338-8EB7-412C-A339-C7E302EA75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C1FB2CA7-FF2B-4ACB-B689-30D24939DE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B4BEC17-F7B2-449B-938C-DC1469A59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1A07738E-6C37-424B-9E30-DD4DD0D267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125ED080-4421-4B07-8C3C-7F7802C86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657AFD52-1F01-413C-8C11-674BC2F342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E21B425-9114-4FA7-8FF5-5D18F4E5ACB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EB95A2FA-D6A5-4E25-A30A-5EB97F1A42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6FB79BC-CCD9-47EE-B718-5DB19F0FD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77516C40-C1DC-40B1-9AA8-7EAC8C7C99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D8C6573F-C3BB-4875-B485-79F74845996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A2592185-6559-46CF-9664-5E2DF7059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CDC6CE4E-D745-416E-AE56-2304C1AAF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FEAE698-1BE2-4A50-BDE4-DDF16C00841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99DA391B-F33E-4D11-AE4B-C4BBDE5133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D0F0909C-D8AC-4581-8E76-5406041353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CED21A0-BCA5-4D4A-9B0C-54B1A0283EFE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04F3BF7-3845-4D18-8F02-9FC18A137BC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D96DCFDD-3A6A-419F-986B-F5397623B83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C921D1CA-EB1F-46D4-9CC1-82DD7BEC7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63601903-2D9F-46C0-B4B3-6C64FD79C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3C9E3409-35A4-451E-9512-6C47C85B7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7E5014A0-9AFD-4183-A410-F23128F3E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5140D9B7-E4AE-45BA-B341-78D2ED89A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AF81C703-3E86-48CF-AC8B-F123C12803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91236991-9843-41B3-BA27-172EFE5CAF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9E47F0F0-B821-42E4-A2D2-0E615B0BF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85E4CD3E-4357-4DAC-A5E7-86D671583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56901296-FD22-4B49-B9CF-5A862E3C28B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AC379DE5-20F4-43F5-BDDE-22282E44D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D95CD51F-9FDD-42D9-B3C5-77CE1A5C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03798B1-3C5F-4EF9-A14D-983566BA821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C3265E0D-B683-4FD7-A5D1-F3F7213E8D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DA201E70-BAA8-4F22-8480-9BD41DDE9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1427514-C0F5-4983-BB3C-194EC3EC403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242816FD-A006-4641-801A-1241AAD4CC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B3B516E8-0CBE-4386-A247-03CFA2A5EF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BFA00E0-1B88-42E6-A3E3-A181F4006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AABC353B-1DCB-4558-9921-0414D4FAB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164913F1-B7A4-4A3D-BD5C-A1C07F224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D12044BF-FFF0-4B76-995F-444929F79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6748FADE-A34F-47EF-95BE-CA6B7874A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D1C6858-DA6F-4879-B797-AEEAF3D207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3813472B-2B2D-46B7-947E-A938C95231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5B73C8E6-CF9E-41E1-B388-22E89E4CA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BF0B7A9C-1CB7-4D80-914A-C4DDA0129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98C4E778-26D2-4BE3-9DFB-E9AED6A15B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D4BBA6B9-87FF-4974-8827-188B6BF01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AF3D74B8-5E60-4551-A23A-1F4C495CB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1A86AD94-E082-4441-B39F-3C8427DFE02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52BC8722-8099-4131-8C21-A95BCD1496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914F220-ACD9-4CD2-9F4C-C8976DBCA6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BC17B6-F73B-43EC-B76C-39E2E8846F37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2EB209A-3263-48C1-8FB6-D5ADDB8C97F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86AC8C67-42E1-4E36-8897-2EE66992249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9FB50F10-B136-4E9E-9642-E70546345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825CC2EA-EA01-4026-A06A-5C01E4812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4DD9DCFF-4DA9-4C50-94ED-8CBAE4E78F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D4EBC906-9CA3-414C-9114-D9AF03D32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6E5F3BA7-08CB-4315-A091-556C204D1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00F0288-EAF9-4EBB-879E-D729C0B1FD9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772BB068-3C3A-447F-ACBA-89F56AA7E58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65BE3BA6-866D-4950-BA81-4385758666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7803B283-EDD3-433D-A3BC-860C7E57F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DE5FF9F-DAFD-43AA-950D-491899662C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715E64F5-088E-4129-AE71-21F4139746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12D25091-8D8F-4214-BBCE-7CD51C1BB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3254A75-F791-416D-9E2C-DEACB0779B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67C74FD7-BD3B-4998-8765-5021C935CE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A11EBA93-0177-42C2-A9EC-3973C90177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621881E-5486-46A0-9843-81D70EF0C73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26F1AD-86C8-42B1-A0DD-C41D124B23C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F0D42D3C-9A01-4D3A-B05E-47F44C4627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332E5FE-2020-40AA-89D2-9D4325F6A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F7737EFB-8121-44B3-B29C-75C46069C7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D8D6DE1-6985-4563-969E-DF2D77FCED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FCCC49B9-D1AE-4A28-AF3A-9798807F8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4C63AA1D-4FFA-4B4B-AB2E-5169A73140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86E10E87-073C-4AB5-AED0-D58A5A34BB3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E0FC88C-F6E9-4BDE-837B-B2E2B5C59F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B90EBF7D-F75E-4B3E-990B-E52441783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D7A829B-5286-4282-9816-991946C14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BB3FB391-2A7A-4452-85D2-1F915D83DF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B5DF3C80-600F-4CBE-8736-EADB4EFB5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17FB88C9-EC41-4C2C-AE38-A1764D246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5567339-5970-486C-A96D-31F26400F3C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148350F-8AC1-49B8-8C5B-2587791FBA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BCE215EB-BB0B-4317-9684-9A5D594A1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C2854C0-4F75-42CD-B643-A64D1E8F38DB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59CD096-9829-4ED2-BEBF-78CB0AEC7B4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7955A92D-BF22-4C42-AF70-9BC1A65A5D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C2C7B65-B2C2-4741-9BFC-10FD4B807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E0400AF-9071-4DE8-9704-CA752B3AC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32F999B5-3C92-4C43-BCBB-A2F10E5B10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25B22A6-B593-4B06-984F-150905E0B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647094FF-5C85-4E97-A323-D201A3BDD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5AC9D48-54EF-4915-8679-B2466815C0E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C54C1955-AFB8-44EB-B323-CF447A5FA7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D372C9BD-0035-4BB8-A6FC-8A013B288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F3F3A837-71B1-4CC3-ADA9-35B7659B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47AFBE2-5AAA-4C5C-A4BC-DF3CA9172A2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E3EB8FE8-A22E-4432-B6B6-B4467C2CF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095A87A7-9366-498B-9B58-57E31D55B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D4FB45D-5E1C-4C96-809B-D5D1403E102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09C4F9B8-AB46-4AE6-A4E7-BE82F877C9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2201360-39D3-41AE-BE37-982ED32E94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7C2C4D-667D-489E-AA16-CDBCBDDD0083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03DA9AE-9496-4F9B-B9DE-4B357C267F0C}"/>
              </a:ext>
            </a:extLst>
          </p:cNvPr>
          <p:cNvGrpSpPr/>
          <p:nvPr/>
        </p:nvGrpSpPr>
        <p:grpSpPr>
          <a:xfrm>
            <a:off x="5055007" y="261853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0F5DEDF8-0020-49D0-8937-272F1EAA25B9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AE096ED-E597-434C-A051-D1BEC4630C59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B12FFDA8-E730-4B7C-89E2-7FD5115E146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85" name="Group 384">
                    <a:extLst>
                      <a:ext uri="{FF2B5EF4-FFF2-40B4-BE49-F238E27FC236}">
                        <a16:creationId xmlns:a16="http://schemas.microsoft.com/office/drawing/2014/main" id="{B8770828-DF73-4ADD-8E53-1505DDED62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89" name="Rectangle 388">
                      <a:extLst>
                        <a:ext uri="{FF2B5EF4-FFF2-40B4-BE49-F238E27FC236}">
                          <a16:creationId xmlns:a16="http://schemas.microsoft.com/office/drawing/2014/main" id="{BC11B1AE-5D61-4CCD-A3AE-399139DFB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A75A45D4-DDD1-4A25-ACEC-F0EAD6ED5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261FEF22-5778-4B86-8CD5-0031669414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4C3FD126-262E-47E7-8146-033E05326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88" name="Rectangle 387">
                      <a:extLst>
                        <a:ext uri="{FF2B5EF4-FFF2-40B4-BE49-F238E27FC236}">
                          <a16:creationId xmlns:a16="http://schemas.microsoft.com/office/drawing/2014/main" id="{BA9A12E4-05D1-428F-B81D-21ADC67A8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BB49E5AC-2C76-429E-987A-BDE2BEDBD790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79" name="Group 378">
                    <a:extLst>
                      <a:ext uri="{FF2B5EF4-FFF2-40B4-BE49-F238E27FC236}">
                        <a16:creationId xmlns:a16="http://schemas.microsoft.com/office/drawing/2014/main" id="{FE3EC194-2786-4982-B9BB-7434413F729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F470BF8B-3D8D-4D3B-B45B-579B0F7E2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9E0FBE13-5727-45C8-AA4F-98E5D5DFC0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id="{064813BD-5B18-4D90-B9BE-5EF83BE928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81" name="Rectangle 380">
                      <a:extLst>
                        <a:ext uri="{FF2B5EF4-FFF2-40B4-BE49-F238E27FC236}">
                          <a16:creationId xmlns:a16="http://schemas.microsoft.com/office/drawing/2014/main" id="{92076E44-FE7B-4303-9AF1-CDB9B86F5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E3D7C1B0-10B3-466F-846E-9687C5091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402D3520-80C7-446A-8F4D-1ACDBA89D63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0276887A-0C0B-43CB-8ABE-DBCFEA5C9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C9A5885F-7491-476F-85D9-0BE97DDD10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1C98C520-33B2-4308-B0E3-887E4C07EE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3306D490-6498-46EC-A427-DAA5F20EF6D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948AC8F3-4FD6-4F3C-B842-4CD9E5E6EB3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72" name="Rectangle 371">
                      <a:extLst>
                        <a:ext uri="{FF2B5EF4-FFF2-40B4-BE49-F238E27FC236}">
                          <a16:creationId xmlns:a16="http://schemas.microsoft.com/office/drawing/2014/main" id="{88BE8ECA-13D1-4B86-AA98-9DB9A79868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73" name="Rectangle 372">
                      <a:extLst>
                        <a:ext uri="{FF2B5EF4-FFF2-40B4-BE49-F238E27FC236}">
                          <a16:creationId xmlns:a16="http://schemas.microsoft.com/office/drawing/2014/main" id="{114A22F8-2E1D-4C95-A839-78CF5E2EC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94748CD4-0F5D-4AD5-B68B-70CE3D6D868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1DDBF805-FBD0-4779-8DF5-E5C56A2A6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C9782E22-A0ED-4C85-BFB2-2FE21A71B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D1084B32-2F86-4C1F-A1AD-96EE5AC08E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62" name="Group 361">
                    <a:extLst>
                      <a:ext uri="{FF2B5EF4-FFF2-40B4-BE49-F238E27FC236}">
                        <a16:creationId xmlns:a16="http://schemas.microsoft.com/office/drawing/2014/main" id="{041C13FF-2622-4FDA-B147-9D741A53BA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6" name="Rectangle 365">
                      <a:extLst>
                        <a:ext uri="{FF2B5EF4-FFF2-40B4-BE49-F238E27FC236}">
                          <a16:creationId xmlns:a16="http://schemas.microsoft.com/office/drawing/2014/main" id="{3415DAF7-BF0A-4C61-BA4F-72B35A2A66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D04164EA-FDE2-4C0E-B354-97B3D3502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76252B8F-D1C0-41DA-A727-5E9856549D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550A892-698F-4C8A-B010-F0AAB22B66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F583FC4C-C8CB-41B9-B601-C0E16D8E03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0184C702-8081-42B0-A5DF-DABA1FC00B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39F0454B-DEF5-4639-A359-6C2A33578B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653918F9-7506-4C56-A598-C7C4ABC205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40B73014-673C-48E9-A8F2-8B311D3DC91B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7E27F436-EEE0-49EC-98BE-9EF2181470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E896D429-C693-4FDA-BA67-83D5DF589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E519855C-DE8A-460F-B205-B9C625A84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5B9056A9-8F24-4A57-8141-85468A5FF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52" name="Group 351">
                    <a:extLst>
                      <a:ext uri="{FF2B5EF4-FFF2-40B4-BE49-F238E27FC236}">
                        <a16:creationId xmlns:a16="http://schemas.microsoft.com/office/drawing/2014/main" id="{34C39AEA-3C7E-440F-8337-17CDDBFFA4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DE7B6E64-8E8C-446C-9754-97DC164B4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CB364D0-5353-4178-B2AD-6DF3E0803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9BFB1898-3DED-4ECB-AF0E-DEEA4D7FE89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8AA2E986-63C5-4BA8-8C9B-3BFB9DC656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E60E11F3-AC04-4B3E-BFF7-EC9531247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3FFF2264-2BAB-4915-9F51-42AA78859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A688CC73-98E4-4611-9C88-D557B89281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6FD38BF1-7B36-4287-8DC2-F1CBFCDB4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F32B18FF-18E0-45D9-A444-28B65E3B6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D74BAA37-BB5D-4041-90E1-961DC66626A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6C807581-DEB1-42FE-BEE4-C04371BADF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A4EDF9FB-6415-4486-9213-B7DB762D36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92D33C9A-96DC-4E3E-9342-9FAFDC8499DD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CF70167-073F-4F4B-A564-BE951741A1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4" name="Group 333">
                    <a:extLst>
                      <a:ext uri="{FF2B5EF4-FFF2-40B4-BE49-F238E27FC236}">
                        <a16:creationId xmlns:a16="http://schemas.microsoft.com/office/drawing/2014/main" id="{E978AAFE-95C8-45FF-BC1F-2D94EA001D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8" name="Rectangle 337">
                      <a:extLst>
                        <a:ext uri="{FF2B5EF4-FFF2-40B4-BE49-F238E27FC236}">
                          <a16:creationId xmlns:a16="http://schemas.microsoft.com/office/drawing/2014/main" id="{64B9CCB3-88ED-4913-B213-915FFB64E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9" name="Rectangle 338">
                      <a:extLst>
                        <a:ext uri="{FF2B5EF4-FFF2-40B4-BE49-F238E27FC236}">
                          <a16:creationId xmlns:a16="http://schemas.microsoft.com/office/drawing/2014/main" id="{ACDEECE5-B35D-4A62-8DFB-C371A414F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35" name="Group 334">
                    <a:extLst>
                      <a:ext uri="{FF2B5EF4-FFF2-40B4-BE49-F238E27FC236}">
                        <a16:creationId xmlns:a16="http://schemas.microsoft.com/office/drawing/2014/main" id="{54977289-0315-426F-B956-4CEA2FC501C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1395877E-3C14-46B0-A1D6-AECEE4451E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99E55716-2F65-45B9-8EFC-2659F3246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20033646-C404-4888-A840-1E8FDC003E6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8" name="Group 327">
                    <a:extLst>
                      <a:ext uri="{FF2B5EF4-FFF2-40B4-BE49-F238E27FC236}">
                        <a16:creationId xmlns:a16="http://schemas.microsoft.com/office/drawing/2014/main" id="{2780F9F4-D64C-495E-856F-F957004A2C7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99030B84-5F51-4F40-8145-2F365FE2FF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AFE5C569-5785-45C7-A9BB-9A902D58A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id="{5D63BC4C-522F-4AB2-A5BF-E2FBB3504A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1247DB6C-81AE-4306-B61B-3FD76BBA7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C2843516-6E68-445B-AFCE-E9D14A09C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850A0F0-C95B-4283-BCAD-F7B43A2AF81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3B0AF3C9-DF77-4F18-B27A-5DF44F339F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D035A090-E39B-45E4-9E4C-D25B1D7EE9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13A6CBB-B2A8-49A8-81C5-A428D0CEDEDF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364D18A9-179B-40C4-88EF-0FA66D30016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F821C576-FDFD-45F0-9793-4F859CE5D3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F4B2AAA7-4B6F-4EC1-B65F-2DE523A79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488A4C0B-F895-4B83-A410-1E19443D9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8" name="Group 317">
                    <a:extLst>
                      <a:ext uri="{FF2B5EF4-FFF2-40B4-BE49-F238E27FC236}">
                        <a16:creationId xmlns:a16="http://schemas.microsoft.com/office/drawing/2014/main" id="{3C789230-57C2-4089-8581-0274AD9D902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23ADBF7B-F35D-4442-995F-A66F2BAE66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83608E9F-76CF-4F16-ADD1-67BAF3D9E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30FF4E36-0C03-442C-9ECC-05E7436D9B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6B299BCE-8D5E-4225-9F88-4C3DA932DF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72832138-D9C5-4662-9E05-777F8CC85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A600DA87-3951-4A46-B50A-894C1FE8BE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032BDDA6-91BA-47DC-BE72-D1DB899FD2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EBE36654-3B25-45C6-B2E3-56441BA9D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3B33B9A4-5F2D-41C2-9413-06B63608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441201C8-023E-47E4-8060-EC1548278E3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472DFAB3-F268-4623-946D-8BB5DD12E6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94B7429E-5F01-41E1-BA48-3C54BADFBD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EEC822F2-54EC-4A37-B656-8CA318FDDF89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2F4BBE9D-56C8-4E21-B4F8-EBF582161F9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EB122AB5-7CC6-4DB4-8DBA-97228E924F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E7F6C3E1-0F2B-4417-9404-5D38B2372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F4A24715-59C9-4629-B36D-47AF41886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CE388818-EC1C-4F1F-9521-80ED06AD81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D3581795-29D5-4C2D-AD99-817C92C11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914FDB33-16EA-4C62-8B21-6733F7C35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B35D3368-CDC1-4017-B5C6-BA00B0F91D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4" name="Group 293">
                    <a:extLst>
                      <a:ext uri="{FF2B5EF4-FFF2-40B4-BE49-F238E27FC236}">
                        <a16:creationId xmlns:a16="http://schemas.microsoft.com/office/drawing/2014/main" id="{EFD432FF-65C9-4D54-9808-896738DC5B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5FB643EA-8657-4DFC-9E6E-21CFB9651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AE6FC888-229F-4F66-A90B-AC9DB0BDE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5" name="Group 294">
                    <a:extLst>
                      <a:ext uri="{FF2B5EF4-FFF2-40B4-BE49-F238E27FC236}">
                        <a16:creationId xmlns:a16="http://schemas.microsoft.com/office/drawing/2014/main" id="{FABD03E7-39EA-4EC6-9ED4-5AAD825D17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F9F4B327-A819-4FCD-9C3C-8A1406A872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3C791875-E1BD-4D7F-995D-C7C413EC1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328D765E-D4A5-43EE-8E3B-12025BDBCCE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D3EDEF0A-BBCE-47F4-BBA0-4F6D87CE7E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176ADC35-CDF0-4405-BB24-C684FEF0F3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988944F1-8A0E-405B-B83D-F6F8DBA814B0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9AED2475-69F9-4545-A489-B77594BB322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51EE82CB-BE7D-47A6-952C-E5E1262210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744B1EF1-C9EB-4BBF-960B-226EE5E6D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C602B679-1E6D-4B80-85C8-572E82953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4" name="Group 283">
                    <a:extLst>
                      <a:ext uri="{FF2B5EF4-FFF2-40B4-BE49-F238E27FC236}">
                        <a16:creationId xmlns:a16="http://schemas.microsoft.com/office/drawing/2014/main" id="{F3277B87-2C5C-4844-BD2C-EB0CBE57D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1B4411A8-17DF-4391-BD48-04621CB36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63C0FAA2-5840-42E2-89DB-F522940360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A0C1A611-7FB4-4FB9-81BC-4C035EF8473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5C235547-A74B-46A5-83FA-0F22B31ECB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D8839D8D-B1FB-416A-A774-2375831B0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71A18FFD-FF6C-47D6-8A02-E2F405B36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0FC9E6F0-F13E-4E93-ACB3-759D1D276D9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0EBC4F22-5D55-45D1-84A4-ECADA83E7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2FD4F519-09E9-414A-8A5C-5790C3E81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FBBC6F5-E3F8-4EEE-9A1B-4E91F05BBF2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9A047629-B100-4839-9C23-BC6073AA6D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67761DEE-A5DB-4FE8-AB62-E3138CFD13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C5D32EEF-5095-4736-A8B0-9AFB780A616F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905221E-C7DE-4D3A-A07A-C5C242A094D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5F033D37-30E2-4BE2-AEA5-BC98BEC444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54A58AE1-8D82-42A2-8E5E-AF3941FFF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2AA12648-A762-4529-B933-E1F6CA5FA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7" name="Group 266">
                    <a:extLst>
                      <a:ext uri="{FF2B5EF4-FFF2-40B4-BE49-F238E27FC236}">
                        <a16:creationId xmlns:a16="http://schemas.microsoft.com/office/drawing/2014/main" id="{AE8BF745-E1B1-4B3C-8B14-443277C398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EB296414-1B58-4F09-80F9-333BC0319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3EAFF2C3-5A07-4E61-81BE-AE91DCCC9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8085FB68-4455-4FA1-9CBA-213B151D052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A6511606-0D7C-4F87-94CB-3D910EFDE1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06F10A61-99FD-4433-A646-75AC6F846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88FEFF87-1661-472C-9D9F-18B1C6DE98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FA2C9D55-CCE0-4827-9B2C-381A023D43F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6C86718B-C90C-457B-8755-AB08DAC7E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27F1B092-36D4-4896-9B5D-3625C852F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75CC490B-0B1C-4363-9F9A-D9BC8563FEE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AEDF1EDF-2C33-46BB-A8C6-957BCC5526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E4A06FC8-6880-404F-8028-7A0E75E65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ECEBFC0A-0E5F-4FA6-ACCB-7AD0F108A58C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7D42165-EE95-43E4-8F38-64BC9DA5FA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0C99E987-2126-40B2-9B1B-63ED8EF175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E2C92F9E-8BBD-4CAD-A419-4C13A68B6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FA6CA847-6BAD-46D6-8282-131C5BCCD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1EDBF57A-75E3-4D2B-BE4A-FC18BC5075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60299715-F087-4788-9E55-997C14976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88039E6A-3A3D-49FD-9C49-AF562FF55F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A7382FA7-C5F7-41B7-BD40-F7701C268645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5E0297B7-326F-4D3D-924C-7E972588DB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3C92B249-88F1-4C32-B463-30A22DCFF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13941F91-E101-40B5-8555-3AE1DA14F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51929E8D-8B07-4876-BEDE-0575AA0FD5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4F2E2D9-F4D5-442F-8DF0-E128CF6826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A046726B-80FF-48BC-AF94-798BBE159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098B9926-4511-43FE-BC70-0E7DFFD897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F7B5387-1A3F-445B-8178-F68C05F9F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8B440ED6-C7CE-4FA3-BA9F-3584F2700F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F2AB0573-147C-44FE-96A1-4F05B739B2E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7230AB0-8ABC-41FF-A86C-E9F4C638F1B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18660035-A96E-4D93-8046-43AFDC817B7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787E5580-15F0-4F3B-923B-B941F27A1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E592A3F9-2805-4921-8506-FD92FD433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053312C4-E4A7-481A-A539-9B6A2A3B48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8EEDD046-66F2-42C3-AEC0-794328BF0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985E0B4C-E77A-4A17-BD73-1122F760D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A858D1E9-4C29-44FD-8056-2D8A64ED8DE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26" name="Group 225">
                    <a:extLst>
                      <a:ext uri="{FF2B5EF4-FFF2-40B4-BE49-F238E27FC236}">
                        <a16:creationId xmlns:a16="http://schemas.microsoft.com/office/drawing/2014/main" id="{163A4880-8919-4853-B2E0-857C66FC828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E598BB61-418D-4D46-BFCE-3C12EE413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30897ACF-D2C1-4127-ACA5-2D466BBCD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1176965A-EE28-417D-94D5-45C325C203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A2D50E6-3404-441B-93FA-CE738AE2B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E5E5F1B9-7DAD-45D3-B772-269F7E94A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EA43902A-E421-48DE-9717-612C1069883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F1EC6679-4469-437A-8D9F-B88473A848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49CEE17B-4B33-4571-89A2-A5D6C74273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586AC701-3AE4-4C56-802B-91EA97CCFE7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A41ECBC-5AD3-4882-A5E9-9AD336CA4E45}"/>
              </a:ext>
            </a:extLst>
          </p:cNvPr>
          <p:cNvGrpSpPr/>
          <p:nvPr/>
        </p:nvGrpSpPr>
        <p:grpSpPr>
          <a:xfrm>
            <a:off x="5434667" y="497009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CB6A3762-7AA2-4930-ADC6-3FB7FFA4C742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A7E1CDA-F097-4765-8F98-27D5A649C74E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57" name="Group 556">
                  <a:extLst>
                    <a:ext uri="{FF2B5EF4-FFF2-40B4-BE49-F238E27FC236}">
                      <a16:creationId xmlns:a16="http://schemas.microsoft.com/office/drawing/2014/main" id="{E0D954A5-6E1A-42B2-A56A-9F73FCAAFCC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68" name="Group 567">
                    <a:extLst>
                      <a:ext uri="{FF2B5EF4-FFF2-40B4-BE49-F238E27FC236}">
                        <a16:creationId xmlns:a16="http://schemas.microsoft.com/office/drawing/2014/main" id="{E6C2C882-3955-48BF-BBBB-F899B2B379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72" name="Rectangle 571">
                      <a:extLst>
                        <a:ext uri="{FF2B5EF4-FFF2-40B4-BE49-F238E27FC236}">
                          <a16:creationId xmlns:a16="http://schemas.microsoft.com/office/drawing/2014/main" id="{F796E508-7782-4F75-89B9-7B01DD3D8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73" name="Rectangle 572">
                      <a:extLst>
                        <a:ext uri="{FF2B5EF4-FFF2-40B4-BE49-F238E27FC236}">
                          <a16:creationId xmlns:a16="http://schemas.microsoft.com/office/drawing/2014/main" id="{CC6FA50A-ED57-404E-9A66-8CB83A2CB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9" name="Group 568">
                    <a:extLst>
                      <a:ext uri="{FF2B5EF4-FFF2-40B4-BE49-F238E27FC236}">
                        <a16:creationId xmlns:a16="http://schemas.microsoft.com/office/drawing/2014/main" id="{329D793B-8A79-4F91-BB77-022A13091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70" name="Rectangle 569">
                      <a:extLst>
                        <a:ext uri="{FF2B5EF4-FFF2-40B4-BE49-F238E27FC236}">
                          <a16:creationId xmlns:a16="http://schemas.microsoft.com/office/drawing/2014/main" id="{D97EA0B3-DAAA-4CB4-8C10-3386A6BA7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71" name="Rectangle 570">
                      <a:extLst>
                        <a:ext uri="{FF2B5EF4-FFF2-40B4-BE49-F238E27FC236}">
                          <a16:creationId xmlns:a16="http://schemas.microsoft.com/office/drawing/2014/main" id="{64328329-E0E5-4DB5-97B4-53B751E07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58" name="Group 557">
                  <a:extLst>
                    <a:ext uri="{FF2B5EF4-FFF2-40B4-BE49-F238E27FC236}">
                      <a16:creationId xmlns:a16="http://schemas.microsoft.com/office/drawing/2014/main" id="{54FB2952-424F-482C-95D2-D21D79B56922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62" name="Group 561">
                    <a:extLst>
                      <a:ext uri="{FF2B5EF4-FFF2-40B4-BE49-F238E27FC236}">
                        <a16:creationId xmlns:a16="http://schemas.microsoft.com/office/drawing/2014/main" id="{B2AA52A3-75C8-44E8-8D22-215D9F2C61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66" name="Rectangle 565">
                      <a:extLst>
                        <a:ext uri="{FF2B5EF4-FFF2-40B4-BE49-F238E27FC236}">
                          <a16:creationId xmlns:a16="http://schemas.microsoft.com/office/drawing/2014/main" id="{7E99F512-076D-436A-B13B-BDED38EE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67" name="Rectangle 566">
                      <a:extLst>
                        <a:ext uri="{FF2B5EF4-FFF2-40B4-BE49-F238E27FC236}">
                          <a16:creationId xmlns:a16="http://schemas.microsoft.com/office/drawing/2014/main" id="{03E979E2-D3AE-4634-9223-022AB8A8A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E434DEB1-9984-4F09-AD2C-A697D522CD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64" name="Rectangle 563">
                      <a:extLst>
                        <a:ext uri="{FF2B5EF4-FFF2-40B4-BE49-F238E27FC236}">
                          <a16:creationId xmlns:a16="http://schemas.microsoft.com/office/drawing/2014/main" id="{D2147EA9-ECB6-4D1A-9120-01AF7085B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65" name="Rectangle 564">
                      <a:extLst>
                        <a:ext uri="{FF2B5EF4-FFF2-40B4-BE49-F238E27FC236}">
                          <a16:creationId xmlns:a16="http://schemas.microsoft.com/office/drawing/2014/main" id="{D0705AE5-AB59-4DA8-BBF4-5908E6C718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59" name="Group 558">
                  <a:extLst>
                    <a:ext uri="{FF2B5EF4-FFF2-40B4-BE49-F238E27FC236}">
                      <a16:creationId xmlns:a16="http://schemas.microsoft.com/office/drawing/2014/main" id="{20166E17-F3AC-4260-A5FB-D5FED7F4B3F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8B6E11AD-D501-459B-A6C7-C798D99818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61" name="Rectangle 560">
                    <a:extLst>
                      <a:ext uri="{FF2B5EF4-FFF2-40B4-BE49-F238E27FC236}">
                        <a16:creationId xmlns:a16="http://schemas.microsoft.com/office/drawing/2014/main" id="{4276383E-3533-4B9F-B2F5-32491B5505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B3F5084-1F08-481E-A50E-84DFB11B447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2B4DBB2-4477-4C9C-81EC-AE911DF65D9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F0E3B340-7D4B-4F1F-B45F-238EF19EF3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55" name="Rectangle 554">
                      <a:extLst>
                        <a:ext uri="{FF2B5EF4-FFF2-40B4-BE49-F238E27FC236}">
                          <a16:creationId xmlns:a16="http://schemas.microsoft.com/office/drawing/2014/main" id="{6112D21B-6039-417E-805E-AD85683A3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56" name="Rectangle 555">
                      <a:extLst>
                        <a:ext uri="{FF2B5EF4-FFF2-40B4-BE49-F238E27FC236}">
                          <a16:creationId xmlns:a16="http://schemas.microsoft.com/office/drawing/2014/main" id="{EDC8CCF5-2CBE-4EA4-AEF3-39BB4D71FE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AE675618-52E0-4A17-BED7-09552B0D96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10A349DA-FA40-47F6-AFF6-A0A72CC8A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726D8E6-DBF7-449F-AF38-D34E6C06E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7D8DD8AF-966E-4DE1-94BF-4728C111F4D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45" name="Group 544">
                    <a:extLst>
                      <a:ext uri="{FF2B5EF4-FFF2-40B4-BE49-F238E27FC236}">
                        <a16:creationId xmlns:a16="http://schemas.microsoft.com/office/drawing/2014/main" id="{DB7F10AA-BDAD-44BA-A09D-26788636E7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9" name="Rectangle 548">
                      <a:extLst>
                        <a:ext uri="{FF2B5EF4-FFF2-40B4-BE49-F238E27FC236}">
                          <a16:creationId xmlns:a16="http://schemas.microsoft.com/office/drawing/2014/main" id="{CDF72DAD-21E9-4EDF-8E28-DEED2948C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50" name="Rectangle 549">
                      <a:extLst>
                        <a:ext uri="{FF2B5EF4-FFF2-40B4-BE49-F238E27FC236}">
                          <a16:creationId xmlns:a16="http://schemas.microsoft.com/office/drawing/2014/main" id="{82FD6313-1D4A-46BF-B7F5-A0ED6F48D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6" name="Group 545">
                    <a:extLst>
                      <a:ext uri="{FF2B5EF4-FFF2-40B4-BE49-F238E27FC236}">
                        <a16:creationId xmlns:a16="http://schemas.microsoft.com/office/drawing/2014/main" id="{F4FD7380-3621-47C0-87F0-C6634216A4A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BBE38DCD-F906-433F-93BD-C3EA7C1F4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553EEBC7-C09D-4D49-8139-A9A02D1B3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2" name="Group 541">
                  <a:extLst>
                    <a:ext uri="{FF2B5EF4-FFF2-40B4-BE49-F238E27FC236}">
                      <a16:creationId xmlns:a16="http://schemas.microsoft.com/office/drawing/2014/main" id="{58FB9E98-5ABB-4720-88EA-5C7EACA5C92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17AF87C1-C02E-4587-B82F-51CD822535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446FEAD9-1DB7-497A-A242-B7D2A068540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8155F01B-D5EF-4B5C-8690-2854663DFB6B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2CB5D56-41F6-45E5-B21E-AC771CFB256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34" name="Group 533">
                    <a:extLst>
                      <a:ext uri="{FF2B5EF4-FFF2-40B4-BE49-F238E27FC236}">
                        <a16:creationId xmlns:a16="http://schemas.microsoft.com/office/drawing/2014/main" id="{5D50379D-214A-4B54-8C63-1929D0273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38" name="Rectangle 537">
                      <a:extLst>
                        <a:ext uri="{FF2B5EF4-FFF2-40B4-BE49-F238E27FC236}">
                          <a16:creationId xmlns:a16="http://schemas.microsoft.com/office/drawing/2014/main" id="{AD6DC8C1-512E-4F08-895B-3B7A5B0608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9" name="Rectangle 538">
                      <a:extLst>
                        <a:ext uri="{FF2B5EF4-FFF2-40B4-BE49-F238E27FC236}">
                          <a16:creationId xmlns:a16="http://schemas.microsoft.com/office/drawing/2014/main" id="{8450F9D3-3253-4F05-AE1C-C319856F8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5" name="Group 534">
                    <a:extLst>
                      <a:ext uri="{FF2B5EF4-FFF2-40B4-BE49-F238E27FC236}">
                        <a16:creationId xmlns:a16="http://schemas.microsoft.com/office/drawing/2014/main" id="{BD5F0BF4-3E8F-4F25-96ED-D296D8982A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FA9F2FD7-13C2-46E4-B5F1-CA5B6561D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F390A11A-94A8-4D4F-A96B-F9155528AD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EDB59F7C-0562-4CE0-A4E4-78D8D54372B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D5836FBF-17EA-4A2C-9FD0-E0C64AC929C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2" name="Rectangle 531">
                      <a:extLst>
                        <a:ext uri="{FF2B5EF4-FFF2-40B4-BE49-F238E27FC236}">
                          <a16:creationId xmlns:a16="http://schemas.microsoft.com/office/drawing/2014/main" id="{BBAA17D9-1ED7-48C9-8F07-268F5BEAF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3" name="Rectangle 532">
                      <a:extLst>
                        <a:ext uri="{FF2B5EF4-FFF2-40B4-BE49-F238E27FC236}">
                          <a16:creationId xmlns:a16="http://schemas.microsoft.com/office/drawing/2014/main" id="{C5D87856-E3BB-4B09-A70D-B34373DFC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9" name="Group 528">
                    <a:extLst>
                      <a:ext uri="{FF2B5EF4-FFF2-40B4-BE49-F238E27FC236}">
                        <a16:creationId xmlns:a16="http://schemas.microsoft.com/office/drawing/2014/main" id="{3EDBC03D-329E-4D7C-A746-CF432F452A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4C67745E-C377-4902-8421-751D56579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86BDDDBF-E9E5-4C4C-9946-CEA3075CA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78F5FBAC-B80E-44A2-8404-8BB49F5AFC7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D982691E-B577-4561-A64A-B0E3371100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CAF5E811-0D8F-40C9-AE9D-A556ED620C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8C2729E8-37C5-4449-81C6-570CF6790268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FA2ABAE0-0EF3-4E21-B5AE-2F597710652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9994E994-8568-44A6-9E23-6E6FBE1BDBA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21" name="Rectangle 520">
                      <a:extLst>
                        <a:ext uri="{FF2B5EF4-FFF2-40B4-BE49-F238E27FC236}">
                          <a16:creationId xmlns:a16="http://schemas.microsoft.com/office/drawing/2014/main" id="{1B5E8910-CB13-4E0D-A666-DDA104155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22" name="Rectangle 521">
                      <a:extLst>
                        <a:ext uri="{FF2B5EF4-FFF2-40B4-BE49-F238E27FC236}">
                          <a16:creationId xmlns:a16="http://schemas.microsoft.com/office/drawing/2014/main" id="{37E147A6-E1ED-47D2-85B2-EAE763655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AEA8B828-F276-45E2-93E9-5E6B71A22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6D7770F2-96FC-4A06-B73D-55B08C396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FBF36E66-3702-4A1A-8437-488E6CE3EC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AAEE0520-378C-44F3-9EE6-CC3C90E0CF5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11" name="Group 510">
                    <a:extLst>
                      <a:ext uri="{FF2B5EF4-FFF2-40B4-BE49-F238E27FC236}">
                        <a16:creationId xmlns:a16="http://schemas.microsoft.com/office/drawing/2014/main" id="{3F1F932E-D8BF-4088-BEEB-D3A76DEB5C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5" name="Rectangle 514">
                      <a:extLst>
                        <a:ext uri="{FF2B5EF4-FFF2-40B4-BE49-F238E27FC236}">
                          <a16:creationId xmlns:a16="http://schemas.microsoft.com/office/drawing/2014/main" id="{17EF6CD1-B368-4478-AB41-8E75F7C6C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16" name="Rectangle 515">
                      <a:extLst>
                        <a:ext uri="{FF2B5EF4-FFF2-40B4-BE49-F238E27FC236}">
                          <a16:creationId xmlns:a16="http://schemas.microsoft.com/office/drawing/2014/main" id="{FF1B77E3-24FD-4AB1-A9DE-CBE6E4FC3A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A83C8350-496F-4616-B449-9F10F3D1D1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32DCD3F5-6154-4C7B-89C0-DBA05A260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FC5C7782-4875-4A42-AA40-8D88B393FC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D14FAD2E-D58C-4B9F-BF69-83079E9EE17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AAFDCD3E-31A1-49D8-A88C-1BA75CE919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C83C9905-8042-4934-A8F3-36D68E8A2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DF482FF0-9343-40CE-A6BD-A3285D0CAE73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7C02CB6F-648B-473C-BE42-19A5CBEFEF9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00" name="Group 499">
                    <a:extLst>
                      <a:ext uri="{FF2B5EF4-FFF2-40B4-BE49-F238E27FC236}">
                        <a16:creationId xmlns:a16="http://schemas.microsoft.com/office/drawing/2014/main" id="{19507AAD-856F-444E-90E0-E035C5527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4" name="Rectangle 503">
                      <a:extLst>
                        <a:ext uri="{FF2B5EF4-FFF2-40B4-BE49-F238E27FC236}">
                          <a16:creationId xmlns:a16="http://schemas.microsoft.com/office/drawing/2014/main" id="{0A49F5E1-2A46-4118-9035-0222952DA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05" name="Rectangle 504">
                      <a:extLst>
                        <a:ext uri="{FF2B5EF4-FFF2-40B4-BE49-F238E27FC236}">
                          <a16:creationId xmlns:a16="http://schemas.microsoft.com/office/drawing/2014/main" id="{0F466E16-BC6E-4E0E-B007-CC411A408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1" name="Group 500">
                    <a:extLst>
                      <a:ext uri="{FF2B5EF4-FFF2-40B4-BE49-F238E27FC236}">
                        <a16:creationId xmlns:a16="http://schemas.microsoft.com/office/drawing/2014/main" id="{93850B5B-69C9-4457-9CF0-7D6F05FCF5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8E8ACA89-143C-4ADD-87AD-3EA21AE33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7558CA6F-5CA8-4305-962E-47391B545E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A129F71A-EF66-4A7A-B645-20B389FD44C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EDA29975-6AD0-4BD9-B5E0-AA3290CC1B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8" name="Rectangle 497">
                      <a:extLst>
                        <a:ext uri="{FF2B5EF4-FFF2-40B4-BE49-F238E27FC236}">
                          <a16:creationId xmlns:a16="http://schemas.microsoft.com/office/drawing/2014/main" id="{DF6BD1E6-CF0F-4464-800D-CCF009F403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3FB6FCDC-9601-4381-B325-0600DD18A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6FF1071D-593B-484F-861F-4A02391F3C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57B4D2-058F-45D7-BEBF-B547DEF588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FAE8D0CE-BE73-4FA3-82CE-B1468ACC59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DB95CD23-E3B8-475A-8EAE-92C724EA40C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45CC0B10-E10D-4CC2-95C2-52566169B3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31D6F503-D33C-4489-AF16-AC70E0ED49F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F07E2B12-2309-4CDB-B2AF-9C14CB2A20EF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2F0C94E7-2776-4FA2-A7A6-9695D861A1C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6747F86D-C857-447C-B0A0-859D902678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87" name="Rectangle 486">
                      <a:extLst>
                        <a:ext uri="{FF2B5EF4-FFF2-40B4-BE49-F238E27FC236}">
                          <a16:creationId xmlns:a16="http://schemas.microsoft.com/office/drawing/2014/main" id="{A61495DC-5FD4-439D-A181-7EC32397D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8" name="Rectangle 487">
                      <a:extLst>
                        <a:ext uri="{FF2B5EF4-FFF2-40B4-BE49-F238E27FC236}">
                          <a16:creationId xmlns:a16="http://schemas.microsoft.com/office/drawing/2014/main" id="{FA196DCC-5DA4-4F97-9885-708ED67F9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3B63804C-F6C9-41D7-9AAA-825EF51630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B9A2C51-83B9-459B-900E-9F61DB579A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C44F2639-30BD-4AC7-B09B-97DA8A532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6F9E2FAE-4FA1-4A93-A778-F1ED857194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6C86E859-79E9-4AD2-A5CC-905ECB1A52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81" name="Rectangle 480">
                      <a:extLst>
                        <a:ext uri="{FF2B5EF4-FFF2-40B4-BE49-F238E27FC236}">
                          <a16:creationId xmlns:a16="http://schemas.microsoft.com/office/drawing/2014/main" id="{B1698419-B004-4756-8233-991A497B3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2" name="Rectangle 481">
                      <a:extLst>
                        <a:ext uri="{FF2B5EF4-FFF2-40B4-BE49-F238E27FC236}">
                          <a16:creationId xmlns:a16="http://schemas.microsoft.com/office/drawing/2014/main" id="{F81078A0-31D4-4D03-8A6B-01A95D14E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2886DB46-DBC6-419F-B59A-41AF698A6A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4C527465-E066-4593-BD10-0287EBDE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32D7056D-499F-49BE-AFD4-9D006D6EC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F01286CB-0B7E-4AF9-85AA-3B8132E77A2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944E032B-2C23-4035-A911-51B0F2574B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370FD58F-B266-43FE-8C24-40BEA5BE04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CE10930D-3631-452B-86CE-8824B6A75244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FD18D650-675C-446F-B2E5-477703D6D1C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66" name="Group 465">
                    <a:extLst>
                      <a:ext uri="{FF2B5EF4-FFF2-40B4-BE49-F238E27FC236}">
                        <a16:creationId xmlns:a16="http://schemas.microsoft.com/office/drawing/2014/main" id="{827DD085-E9F2-484B-A435-FDF00D252C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7532E95A-4865-464D-8A7D-AD5B2D37C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07609B9C-CFDB-46B2-834F-64C932EEE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3A60BE93-B930-411E-A6B2-D4E9DCCA85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D1D30685-100E-4BD4-9F6D-686B4D7C1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979BBF04-DA99-4D0A-A82C-9F70391C7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6830681-95F3-43A6-9339-EF0E2DD2FD7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28CDAB88-B455-4715-B940-C07A7DBCBE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052E0649-C94C-4362-8A59-C64B21DB0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1AC1B22B-FE56-4D24-861A-D69DEB9AF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30405F87-9F9B-46D9-9365-0ADEF505C6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E264864E-C353-4F3E-B903-B7468F8C5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879B67C7-6ED4-4976-898E-E814CB229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0EA80157-24AE-4A1F-8354-A33E2A448FE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38AAEF7D-2D54-4C03-ADBD-50D410B7EA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0EDD9B4D-45F7-4F9A-89D9-C9FACBBE40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DE7526F7-EB4B-4EEA-AE6D-7FE7300598E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8CC91415-6E30-46D3-8151-2F190524225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9" name="Group 448">
                    <a:extLst>
                      <a:ext uri="{FF2B5EF4-FFF2-40B4-BE49-F238E27FC236}">
                        <a16:creationId xmlns:a16="http://schemas.microsoft.com/office/drawing/2014/main" id="{CAA9102A-EC93-43C1-A2C5-91D6F600506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3" name="Rectangle 452">
                      <a:extLst>
                        <a:ext uri="{FF2B5EF4-FFF2-40B4-BE49-F238E27FC236}">
                          <a16:creationId xmlns:a16="http://schemas.microsoft.com/office/drawing/2014/main" id="{222524F4-F1FB-4013-B620-79D4E4D97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54" name="Rectangle 453">
                      <a:extLst>
                        <a:ext uri="{FF2B5EF4-FFF2-40B4-BE49-F238E27FC236}">
                          <a16:creationId xmlns:a16="http://schemas.microsoft.com/office/drawing/2014/main" id="{D3083655-770F-4D16-9C14-6A2356B49A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0" name="Group 449">
                    <a:extLst>
                      <a:ext uri="{FF2B5EF4-FFF2-40B4-BE49-F238E27FC236}">
                        <a16:creationId xmlns:a16="http://schemas.microsoft.com/office/drawing/2014/main" id="{8CBB9F3C-8AC3-49AC-BDAA-515464D625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5A01A51A-11EE-40AE-A2C0-1A57522E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DA021EAA-9D31-41CF-BBF7-A91F7EC79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04977760-F2AB-4364-A287-2F8145E027D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3" name="Group 442">
                    <a:extLst>
                      <a:ext uri="{FF2B5EF4-FFF2-40B4-BE49-F238E27FC236}">
                        <a16:creationId xmlns:a16="http://schemas.microsoft.com/office/drawing/2014/main" id="{35C7DA6B-860A-431F-831D-264A2A6E3BE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7" name="Rectangle 446">
                      <a:extLst>
                        <a:ext uri="{FF2B5EF4-FFF2-40B4-BE49-F238E27FC236}">
                          <a16:creationId xmlns:a16="http://schemas.microsoft.com/office/drawing/2014/main" id="{6F8770C8-5313-4CB5-989D-30BBA5445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1F261ECA-70F3-4120-9CEE-769FF64B2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B3A9D583-21C3-4B58-AF54-34BD21C6430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233786F1-DD38-4904-9B35-4729D1B6A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432C16AE-C8C4-44C9-A8CB-51BBEA510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A45E97C4-A91D-4DFF-A7CB-71A5CC68111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8551CB0B-3E0F-4124-B695-6574A6E0F3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828EAE5B-6378-46A0-B4A0-7E218D9C82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44254F18-A006-4F1B-A194-037A9AF4A7BE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88B70895-D445-49CD-8F9F-D8BCEE51351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8AE2E02D-64BB-48D2-BDB4-B650290FCAE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6" name="Rectangle 435">
                      <a:extLst>
                        <a:ext uri="{FF2B5EF4-FFF2-40B4-BE49-F238E27FC236}">
                          <a16:creationId xmlns:a16="http://schemas.microsoft.com/office/drawing/2014/main" id="{3471DD5D-11F0-4210-A216-B36D22234D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37" name="Rectangle 436">
                      <a:extLst>
                        <a:ext uri="{FF2B5EF4-FFF2-40B4-BE49-F238E27FC236}">
                          <a16:creationId xmlns:a16="http://schemas.microsoft.com/office/drawing/2014/main" id="{CF61D73D-5E23-4519-A352-05355E8B87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D95400A8-E460-481C-8006-CA6A5DFF1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E7B7E74C-B6DB-44AA-8378-4D3618AE3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A1672339-ACB5-4AF7-ABAE-6A39E35C5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C0C24D85-2EB6-4DCF-BC51-71FD45ED50D3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26" name="Group 425">
                    <a:extLst>
                      <a:ext uri="{FF2B5EF4-FFF2-40B4-BE49-F238E27FC236}">
                        <a16:creationId xmlns:a16="http://schemas.microsoft.com/office/drawing/2014/main" id="{845D69BD-3F8E-4513-BD08-2A063B3D2F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30" name="Rectangle 429">
                      <a:extLst>
                        <a:ext uri="{FF2B5EF4-FFF2-40B4-BE49-F238E27FC236}">
                          <a16:creationId xmlns:a16="http://schemas.microsoft.com/office/drawing/2014/main" id="{96C4C03E-5E74-4F7E-936F-89D2C1855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FA926315-16B0-48BA-A47D-1EE3FF6DF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7" name="Group 426">
                    <a:extLst>
                      <a:ext uri="{FF2B5EF4-FFF2-40B4-BE49-F238E27FC236}">
                        <a16:creationId xmlns:a16="http://schemas.microsoft.com/office/drawing/2014/main" id="{5269F51E-6A15-41C7-8E5D-20BA9FE87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6725484E-4AAB-42DB-BB57-807813138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D0C4BE31-B9B9-4998-AE22-463E2499E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436AAB32-9462-46AF-8A56-298FCA6BFA3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9910D38E-F3D2-4398-986B-CE9D31161C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687D9BF5-6EA9-475F-A3E3-C95160B6B4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2D5D235A-32DE-4196-9905-E14D426341D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D379CD33-2087-4739-9A44-162D34333E9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EA32479C-BB1A-45C7-A719-097B8159BF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AA312FCB-A154-4F01-BA8D-6E450EA6F5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3E79701C-C0D8-4CC2-ADB3-B55B9E97D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F406052A-D304-404D-9B92-009B65D058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36BD8825-2AEF-4ED9-A229-6EA0D40A1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6588750A-8F1B-4EAD-BC36-DB9746646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229C1963-1896-4ED3-BAC3-259DD1FD74C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09" name="Group 408">
                    <a:extLst>
                      <a:ext uri="{FF2B5EF4-FFF2-40B4-BE49-F238E27FC236}">
                        <a16:creationId xmlns:a16="http://schemas.microsoft.com/office/drawing/2014/main" id="{5473D26E-9D36-4765-84E4-B38FBF10E1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780F9384-E14F-44D9-9115-3623AC8A3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5EDEBED2-CA45-4E1F-AF3D-712E7D1E7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0" name="Group 409">
                    <a:extLst>
                      <a:ext uri="{FF2B5EF4-FFF2-40B4-BE49-F238E27FC236}">
                        <a16:creationId xmlns:a16="http://schemas.microsoft.com/office/drawing/2014/main" id="{A28B06CF-BD83-481A-8403-AC9E0EC52F5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0CBF952A-76FA-4428-91A1-0C4709E35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40283CFD-6500-4100-AEC5-99334BD04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AA95814D-C42E-426F-A7EF-7F64AAD3C10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782152DE-69DB-42D6-9120-D2E7154414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4B046685-1175-4C6B-A133-C485243439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C21445E2-6A3A-44DE-9B21-5E754625E75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74" name="TextBox 573">
            <a:extLst>
              <a:ext uri="{FF2B5EF4-FFF2-40B4-BE49-F238E27FC236}">
                <a16:creationId xmlns:a16="http://schemas.microsoft.com/office/drawing/2014/main" id="{F2C281AF-0DEC-43C1-8A78-C0367F3DD204}"/>
              </a:ext>
            </a:extLst>
          </p:cNvPr>
          <p:cNvSpPr txBox="1"/>
          <p:nvPr/>
        </p:nvSpPr>
        <p:spPr>
          <a:xfrm>
            <a:off x="5580375" y="2090236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181818"/>
                </a:solidFill>
                <a:latin typeface="Arial"/>
              </a:rPr>
              <a:t>2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  <a:latin typeface="Arial"/>
              </a:rPr>
              <a:t>200</a:t>
            </a:r>
          </a:p>
        </p:txBody>
      </p: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0341C9AA-77ED-463A-AC0F-FB0175F7A491}"/>
              </a:ext>
            </a:extLst>
          </p:cNvPr>
          <p:cNvGrpSpPr/>
          <p:nvPr/>
        </p:nvGrpSpPr>
        <p:grpSpPr>
          <a:xfrm>
            <a:off x="7702129" y="207057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417A4D02-2926-424E-81C2-266BDE750C88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371A4573-5FCB-40F5-93DF-94DD8B7CC6B5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41" name="Group 740">
                  <a:extLst>
                    <a:ext uri="{FF2B5EF4-FFF2-40B4-BE49-F238E27FC236}">
                      <a16:creationId xmlns:a16="http://schemas.microsoft.com/office/drawing/2014/main" id="{5A3BC88B-3CFF-4814-834B-DF99206FCC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52" name="Group 751">
                    <a:extLst>
                      <a:ext uri="{FF2B5EF4-FFF2-40B4-BE49-F238E27FC236}">
                        <a16:creationId xmlns:a16="http://schemas.microsoft.com/office/drawing/2014/main" id="{4563A622-D606-4009-92AD-CEA720DF78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56" name="Rectangle 755">
                      <a:extLst>
                        <a:ext uri="{FF2B5EF4-FFF2-40B4-BE49-F238E27FC236}">
                          <a16:creationId xmlns:a16="http://schemas.microsoft.com/office/drawing/2014/main" id="{81B45E3A-67F3-405F-AC3E-086F4586D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57" name="Rectangle 756">
                      <a:extLst>
                        <a:ext uri="{FF2B5EF4-FFF2-40B4-BE49-F238E27FC236}">
                          <a16:creationId xmlns:a16="http://schemas.microsoft.com/office/drawing/2014/main" id="{28E7885C-0D8D-410A-AEF2-86A52A0E2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53" name="Group 752">
                    <a:extLst>
                      <a:ext uri="{FF2B5EF4-FFF2-40B4-BE49-F238E27FC236}">
                        <a16:creationId xmlns:a16="http://schemas.microsoft.com/office/drawing/2014/main" id="{1EC9B46F-9752-450B-A408-F89DD0ECADC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54" name="Rectangle 753">
                      <a:extLst>
                        <a:ext uri="{FF2B5EF4-FFF2-40B4-BE49-F238E27FC236}">
                          <a16:creationId xmlns:a16="http://schemas.microsoft.com/office/drawing/2014/main" id="{8A87E26A-2D3D-42F9-82A7-4CFFD6409E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55" name="Rectangle 754">
                      <a:extLst>
                        <a:ext uri="{FF2B5EF4-FFF2-40B4-BE49-F238E27FC236}">
                          <a16:creationId xmlns:a16="http://schemas.microsoft.com/office/drawing/2014/main" id="{3A6562A5-6B60-458F-B6D6-88CC7B946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42" name="Group 741">
                  <a:extLst>
                    <a:ext uri="{FF2B5EF4-FFF2-40B4-BE49-F238E27FC236}">
                      <a16:creationId xmlns:a16="http://schemas.microsoft.com/office/drawing/2014/main" id="{C3B60DE4-BBB9-493D-9621-16E135B33409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46" name="Group 745">
                    <a:extLst>
                      <a:ext uri="{FF2B5EF4-FFF2-40B4-BE49-F238E27FC236}">
                        <a16:creationId xmlns:a16="http://schemas.microsoft.com/office/drawing/2014/main" id="{4485DB4D-4A2D-4007-8EF5-6C5F6D7A76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50" name="Rectangle 749">
                      <a:extLst>
                        <a:ext uri="{FF2B5EF4-FFF2-40B4-BE49-F238E27FC236}">
                          <a16:creationId xmlns:a16="http://schemas.microsoft.com/office/drawing/2014/main" id="{8776A23F-D4EF-41BD-B64B-9A2FB475F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51" name="Rectangle 750">
                      <a:extLst>
                        <a:ext uri="{FF2B5EF4-FFF2-40B4-BE49-F238E27FC236}">
                          <a16:creationId xmlns:a16="http://schemas.microsoft.com/office/drawing/2014/main" id="{ABC7D7FE-D685-4962-940C-F9E155351C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47" name="Group 746">
                    <a:extLst>
                      <a:ext uri="{FF2B5EF4-FFF2-40B4-BE49-F238E27FC236}">
                        <a16:creationId xmlns:a16="http://schemas.microsoft.com/office/drawing/2014/main" id="{AFBEB834-6196-4CDD-B9C6-3E8D11E212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48" name="Rectangle 747">
                      <a:extLst>
                        <a:ext uri="{FF2B5EF4-FFF2-40B4-BE49-F238E27FC236}">
                          <a16:creationId xmlns:a16="http://schemas.microsoft.com/office/drawing/2014/main" id="{1EB26A6F-ECDE-4AB5-91C7-C75BC0262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49" name="Rectangle 748">
                      <a:extLst>
                        <a:ext uri="{FF2B5EF4-FFF2-40B4-BE49-F238E27FC236}">
                          <a16:creationId xmlns:a16="http://schemas.microsoft.com/office/drawing/2014/main" id="{FA784719-B6C3-4262-A1E8-74A72B556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43" name="Group 742">
                  <a:extLst>
                    <a:ext uri="{FF2B5EF4-FFF2-40B4-BE49-F238E27FC236}">
                      <a16:creationId xmlns:a16="http://schemas.microsoft.com/office/drawing/2014/main" id="{1F3ACD65-C1CF-46BD-B488-170941EF588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44" name="Rectangle 743">
                    <a:extLst>
                      <a:ext uri="{FF2B5EF4-FFF2-40B4-BE49-F238E27FC236}">
                        <a16:creationId xmlns:a16="http://schemas.microsoft.com/office/drawing/2014/main" id="{67866C8C-8594-4B26-939D-A1BB37161C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45" name="Rectangle 744">
                    <a:extLst>
                      <a:ext uri="{FF2B5EF4-FFF2-40B4-BE49-F238E27FC236}">
                        <a16:creationId xmlns:a16="http://schemas.microsoft.com/office/drawing/2014/main" id="{FC16CCAA-D931-4688-A4DA-95DFF96547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1B155BAF-0460-4D35-B4EA-1EDF2BE324B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FE31F530-0A0E-4352-B441-EB6C596954C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EA135BAF-CF4B-4898-8FC1-868073686B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39" name="Rectangle 738">
                      <a:extLst>
                        <a:ext uri="{FF2B5EF4-FFF2-40B4-BE49-F238E27FC236}">
                          <a16:creationId xmlns:a16="http://schemas.microsoft.com/office/drawing/2014/main" id="{DB280C18-331D-49D2-9DAA-75E496D4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40" name="Rectangle 739">
                      <a:extLst>
                        <a:ext uri="{FF2B5EF4-FFF2-40B4-BE49-F238E27FC236}">
                          <a16:creationId xmlns:a16="http://schemas.microsoft.com/office/drawing/2014/main" id="{6216F433-E95E-4F5E-9EBD-56C3F472D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36" name="Group 735">
                    <a:extLst>
                      <a:ext uri="{FF2B5EF4-FFF2-40B4-BE49-F238E27FC236}">
                        <a16:creationId xmlns:a16="http://schemas.microsoft.com/office/drawing/2014/main" id="{4BCB5A74-B1B9-4AFC-8D98-9CBE79E072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5F9B372B-7723-468F-96EA-D2AFE4A0E9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DAF35FA5-5D74-4A7C-83AC-83F515665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5" name="Group 724">
                  <a:extLst>
                    <a:ext uri="{FF2B5EF4-FFF2-40B4-BE49-F238E27FC236}">
                      <a16:creationId xmlns:a16="http://schemas.microsoft.com/office/drawing/2014/main" id="{F0F719DE-537C-40AC-8671-9E467C6603B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29" name="Group 728">
                    <a:extLst>
                      <a:ext uri="{FF2B5EF4-FFF2-40B4-BE49-F238E27FC236}">
                        <a16:creationId xmlns:a16="http://schemas.microsoft.com/office/drawing/2014/main" id="{95534B9A-97A7-4BC7-8E3E-5D76E321D88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3" name="Rectangle 732">
                      <a:extLst>
                        <a:ext uri="{FF2B5EF4-FFF2-40B4-BE49-F238E27FC236}">
                          <a16:creationId xmlns:a16="http://schemas.microsoft.com/office/drawing/2014/main" id="{C6614820-AF86-4E03-955D-86022C3C6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34" name="Rectangle 733">
                      <a:extLst>
                        <a:ext uri="{FF2B5EF4-FFF2-40B4-BE49-F238E27FC236}">
                          <a16:creationId xmlns:a16="http://schemas.microsoft.com/office/drawing/2014/main" id="{323472F8-F00E-43D2-8D7B-95909E722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30" name="Group 729">
                    <a:extLst>
                      <a:ext uri="{FF2B5EF4-FFF2-40B4-BE49-F238E27FC236}">
                        <a16:creationId xmlns:a16="http://schemas.microsoft.com/office/drawing/2014/main" id="{CAA169A8-567A-4062-A4C6-4382E8572F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628A2B1F-2595-41B3-9AC7-988D689C1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324D40CF-7C22-489C-AEF7-B7B017A41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6" name="Group 725">
                  <a:extLst>
                    <a:ext uri="{FF2B5EF4-FFF2-40B4-BE49-F238E27FC236}">
                      <a16:creationId xmlns:a16="http://schemas.microsoft.com/office/drawing/2014/main" id="{F0ACF19C-4EF3-40F9-A6B9-A20861D3CA3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7" name="Rectangle 726">
                    <a:extLst>
                      <a:ext uri="{FF2B5EF4-FFF2-40B4-BE49-F238E27FC236}">
                        <a16:creationId xmlns:a16="http://schemas.microsoft.com/office/drawing/2014/main" id="{EE297659-174F-4978-A6D7-B7E3DC44E1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28" name="Rectangle 727">
                    <a:extLst>
                      <a:ext uri="{FF2B5EF4-FFF2-40B4-BE49-F238E27FC236}">
                        <a16:creationId xmlns:a16="http://schemas.microsoft.com/office/drawing/2014/main" id="{3F7510E2-8A67-4F81-9C59-8A9A16E602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536C6A98-32BD-4957-B4E2-69532235B353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1BA2449F-7270-4CA4-B1B8-78BC5E0A387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F564BBFB-6796-4EA4-8D2C-69A6637BFF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30063EF0-A0FC-46D7-804F-DD38855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23" name="Rectangle 722">
                      <a:extLst>
                        <a:ext uri="{FF2B5EF4-FFF2-40B4-BE49-F238E27FC236}">
                          <a16:creationId xmlns:a16="http://schemas.microsoft.com/office/drawing/2014/main" id="{E086D9DA-511A-4C5B-911E-7AE0C819A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CB025C48-6E9C-4646-AC42-B25BE40BD4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357D4E81-C615-423C-9B9F-3EDFDB2D6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B4F75BA1-D8E3-41CE-8FE3-09483271C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FAFE0DD4-8261-45F4-BF11-8B13440DD9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2" name="Group 711">
                    <a:extLst>
                      <a:ext uri="{FF2B5EF4-FFF2-40B4-BE49-F238E27FC236}">
                        <a16:creationId xmlns:a16="http://schemas.microsoft.com/office/drawing/2014/main" id="{E21F1307-E46B-4AE7-B0D7-0EC9380B664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6" name="Rectangle 715">
                      <a:extLst>
                        <a:ext uri="{FF2B5EF4-FFF2-40B4-BE49-F238E27FC236}">
                          <a16:creationId xmlns:a16="http://schemas.microsoft.com/office/drawing/2014/main" id="{E34D7312-03B2-4715-AD83-D0B2AFC40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B3925434-43E9-47FA-85B8-65746872F9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13" name="Group 712">
                    <a:extLst>
                      <a:ext uri="{FF2B5EF4-FFF2-40B4-BE49-F238E27FC236}">
                        <a16:creationId xmlns:a16="http://schemas.microsoft.com/office/drawing/2014/main" id="{F6A03D79-A424-4F04-8083-AB612C2B36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63A1C1E5-5F39-414E-A8E0-1C2A38F4D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31CFBBF3-6AAE-438B-968A-03BDB6A50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53447257-4112-495F-9FB8-077A0AFE51E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2429BDF9-E818-42D0-9514-0D85DC4EDE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7514189E-D9CF-407B-A8F6-3455FC2AE2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F4096B42-B810-472F-9AAE-27CC1BBFC9AF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3F0EA3D5-9478-4CA3-B9B0-A35DDFB21DF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01" name="Group 700">
                    <a:extLst>
                      <a:ext uri="{FF2B5EF4-FFF2-40B4-BE49-F238E27FC236}">
                        <a16:creationId xmlns:a16="http://schemas.microsoft.com/office/drawing/2014/main" id="{FE9E78B4-EE88-4E73-81B5-698856A778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5" name="Rectangle 704">
                      <a:extLst>
                        <a:ext uri="{FF2B5EF4-FFF2-40B4-BE49-F238E27FC236}">
                          <a16:creationId xmlns:a16="http://schemas.microsoft.com/office/drawing/2014/main" id="{0AF57FCC-7912-41C2-AFF9-30303AED7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06" name="Rectangle 705">
                      <a:extLst>
                        <a:ext uri="{FF2B5EF4-FFF2-40B4-BE49-F238E27FC236}">
                          <a16:creationId xmlns:a16="http://schemas.microsoft.com/office/drawing/2014/main" id="{7003DF07-B491-40E6-BF41-832044EFB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02" name="Group 701">
                    <a:extLst>
                      <a:ext uri="{FF2B5EF4-FFF2-40B4-BE49-F238E27FC236}">
                        <a16:creationId xmlns:a16="http://schemas.microsoft.com/office/drawing/2014/main" id="{5FD18AE1-FAD5-4442-A184-824A2E6B0C8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EAD3504F-D831-41A0-AC0D-C9E79F14A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76B23572-99A1-4A5D-8D39-E975790E1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FAABA139-9E1A-454F-94D4-CED9CFA1C41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5" name="Group 694">
                    <a:extLst>
                      <a:ext uri="{FF2B5EF4-FFF2-40B4-BE49-F238E27FC236}">
                        <a16:creationId xmlns:a16="http://schemas.microsoft.com/office/drawing/2014/main" id="{40352B6C-5892-4C4C-A454-2A5589FA0A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9" name="Rectangle 698">
                      <a:extLst>
                        <a:ext uri="{FF2B5EF4-FFF2-40B4-BE49-F238E27FC236}">
                          <a16:creationId xmlns:a16="http://schemas.microsoft.com/office/drawing/2014/main" id="{D363A393-13CE-41C6-8B23-ADF817176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00" name="Rectangle 699">
                      <a:extLst>
                        <a:ext uri="{FF2B5EF4-FFF2-40B4-BE49-F238E27FC236}">
                          <a16:creationId xmlns:a16="http://schemas.microsoft.com/office/drawing/2014/main" id="{D28E7918-C0E2-4FC9-90FA-DC597202B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96" name="Group 695">
                    <a:extLst>
                      <a:ext uri="{FF2B5EF4-FFF2-40B4-BE49-F238E27FC236}">
                        <a16:creationId xmlns:a16="http://schemas.microsoft.com/office/drawing/2014/main" id="{8936BD74-54A4-48A7-B7AD-57BCE8E86B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4C1CC48-B270-4BF7-9463-7C7176FEC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39DAF562-11E6-4273-9289-C8317CA10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E32B52D1-5288-4362-AB2C-613D4FF1C93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3" name="Rectangle 692">
                    <a:extLst>
                      <a:ext uri="{FF2B5EF4-FFF2-40B4-BE49-F238E27FC236}">
                        <a16:creationId xmlns:a16="http://schemas.microsoft.com/office/drawing/2014/main" id="{EA69DA99-2007-4244-9F6B-9F1F04A598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F5078BC9-0CCF-41C4-92C7-BDB15E1A71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3ABD99CC-B264-46A2-9455-C9913D897D8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ECA4EFB3-E68E-4A74-A41B-E40FCD14549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4" name="Group 683">
                    <a:extLst>
                      <a:ext uri="{FF2B5EF4-FFF2-40B4-BE49-F238E27FC236}">
                        <a16:creationId xmlns:a16="http://schemas.microsoft.com/office/drawing/2014/main" id="{542A29AD-683D-466F-870B-AEA595863A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8" name="Rectangle 687">
                      <a:extLst>
                        <a:ext uri="{FF2B5EF4-FFF2-40B4-BE49-F238E27FC236}">
                          <a16:creationId xmlns:a16="http://schemas.microsoft.com/office/drawing/2014/main" id="{1ECF10D4-0A26-4A7F-8221-899745494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9" name="Rectangle 688">
                      <a:extLst>
                        <a:ext uri="{FF2B5EF4-FFF2-40B4-BE49-F238E27FC236}">
                          <a16:creationId xmlns:a16="http://schemas.microsoft.com/office/drawing/2014/main" id="{73F7F3D2-0BDB-4E05-94B5-E98AC20D7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5" name="Group 684">
                    <a:extLst>
                      <a:ext uri="{FF2B5EF4-FFF2-40B4-BE49-F238E27FC236}">
                        <a16:creationId xmlns:a16="http://schemas.microsoft.com/office/drawing/2014/main" id="{93227B7D-6A8D-4008-83BA-49EF002C311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E201EFD8-8413-46B2-B9B1-349834A4D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7A73D6D9-32AB-46AE-A9A3-3564E1C17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9CC0E691-91D4-4C61-A960-1FCF076657D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8" name="Group 677">
                    <a:extLst>
                      <a:ext uri="{FF2B5EF4-FFF2-40B4-BE49-F238E27FC236}">
                        <a16:creationId xmlns:a16="http://schemas.microsoft.com/office/drawing/2014/main" id="{102C6BCF-7817-4776-BDCE-B84C143DA7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2" name="Rectangle 681">
                      <a:extLst>
                        <a:ext uri="{FF2B5EF4-FFF2-40B4-BE49-F238E27FC236}">
                          <a16:creationId xmlns:a16="http://schemas.microsoft.com/office/drawing/2014/main" id="{76884275-FC92-49DF-BD2A-F5EDA6680A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3" name="Rectangle 682">
                      <a:extLst>
                        <a:ext uri="{FF2B5EF4-FFF2-40B4-BE49-F238E27FC236}">
                          <a16:creationId xmlns:a16="http://schemas.microsoft.com/office/drawing/2014/main" id="{FAA7C07C-A60E-4E04-BFA7-1D2B9F510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9" name="Group 678">
                    <a:extLst>
                      <a:ext uri="{FF2B5EF4-FFF2-40B4-BE49-F238E27FC236}">
                        <a16:creationId xmlns:a16="http://schemas.microsoft.com/office/drawing/2014/main" id="{6489878A-43EC-45B1-A791-531C8F063D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93BBDA0B-B15A-477C-95D1-062DE5E5F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38437808-28D7-4AA5-9AD9-6B0AA0D6E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EAC9C982-19E7-46F3-ABF4-5698D3D924B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6" name="Rectangle 675">
                    <a:extLst>
                      <a:ext uri="{FF2B5EF4-FFF2-40B4-BE49-F238E27FC236}">
                        <a16:creationId xmlns:a16="http://schemas.microsoft.com/office/drawing/2014/main" id="{9678D73D-B649-4607-8EBD-F9851D9711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77" name="Rectangle 676">
                    <a:extLst>
                      <a:ext uri="{FF2B5EF4-FFF2-40B4-BE49-F238E27FC236}">
                        <a16:creationId xmlns:a16="http://schemas.microsoft.com/office/drawing/2014/main" id="{D8E778E3-99C7-4588-8EB8-0A56931220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04C94278-8F94-45AC-83A3-998F1024A279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598D4B27-0B39-4910-B94F-15A1CFCC683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67" name="Group 666">
                    <a:extLst>
                      <a:ext uri="{FF2B5EF4-FFF2-40B4-BE49-F238E27FC236}">
                        <a16:creationId xmlns:a16="http://schemas.microsoft.com/office/drawing/2014/main" id="{4A639E04-C28F-4FE9-A8C0-F539D611FA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71" name="Rectangle 670">
                      <a:extLst>
                        <a:ext uri="{FF2B5EF4-FFF2-40B4-BE49-F238E27FC236}">
                          <a16:creationId xmlns:a16="http://schemas.microsoft.com/office/drawing/2014/main" id="{53CD3B0F-B5F2-454E-802E-01CD41475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72" name="Rectangle 671">
                      <a:extLst>
                        <a:ext uri="{FF2B5EF4-FFF2-40B4-BE49-F238E27FC236}">
                          <a16:creationId xmlns:a16="http://schemas.microsoft.com/office/drawing/2014/main" id="{089AADB9-33AF-434B-9C18-9DC6B6FB4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8" name="Group 667">
                    <a:extLst>
                      <a:ext uri="{FF2B5EF4-FFF2-40B4-BE49-F238E27FC236}">
                        <a16:creationId xmlns:a16="http://schemas.microsoft.com/office/drawing/2014/main" id="{323C55C3-A083-4892-B694-C2CEA76C61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333229FB-3001-4A77-A294-DFE12CEFF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45D9D48B-553C-46AE-82D8-DBCB202C7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383665C8-F521-4217-BF52-27131639C42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61" name="Group 660">
                    <a:extLst>
                      <a:ext uri="{FF2B5EF4-FFF2-40B4-BE49-F238E27FC236}">
                        <a16:creationId xmlns:a16="http://schemas.microsoft.com/office/drawing/2014/main" id="{9C1A5BEA-25B9-4F5E-8BBD-8B10154E5F4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5" name="Rectangle 664">
                      <a:extLst>
                        <a:ext uri="{FF2B5EF4-FFF2-40B4-BE49-F238E27FC236}">
                          <a16:creationId xmlns:a16="http://schemas.microsoft.com/office/drawing/2014/main" id="{6F195647-B7CB-464D-90C2-A918F0E6F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D1441702-4D64-4E31-B28F-D648B0E41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2" name="Group 661">
                    <a:extLst>
                      <a:ext uri="{FF2B5EF4-FFF2-40B4-BE49-F238E27FC236}">
                        <a16:creationId xmlns:a16="http://schemas.microsoft.com/office/drawing/2014/main" id="{EFBBE4F9-BFCA-4405-BA64-0980CD851C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F459613E-AC32-4FA4-93C5-A2627195F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F48633E0-669B-47AA-8DFB-03F15D9A2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0949C49D-D6C2-42B1-A5B9-C242BEB8B7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6D64C54C-DEF4-420E-A130-DE006CFA5E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43F1F2EB-712D-45C1-BA7B-0360BEAA4D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65779691-8FC4-41DA-8EE3-C43178A7BB9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63B35A6C-33C6-4C91-9631-A6BB1769B57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50" name="Group 649">
                    <a:extLst>
                      <a:ext uri="{FF2B5EF4-FFF2-40B4-BE49-F238E27FC236}">
                        <a16:creationId xmlns:a16="http://schemas.microsoft.com/office/drawing/2014/main" id="{D21C1437-0E1D-4E3A-816A-CE0CDEC124C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54" name="Rectangle 653">
                      <a:extLst>
                        <a:ext uri="{FF2B5EF4-FFF2-40B4-BE49-F238E27FC236}">
                          <a16:creationId xmlns:a16="http://schemas.microsoft.com/office/drawing/2014/main" id="{0F946093-4749-4E85-995D-26B7E33D1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55" name="Rectangle 654">
                      <a:extLst>
                        <a:ext uri="{FF2B5EF4-FFF2-40B4-BE49-F238E27FC236}">
                          <a16:creationId xmlns:a16="http://schemas.microsoft.com/office/drawing/2014/main" id="{BD5E5785-5DEE-446D-9E9A-0A3153724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1" name="Group 650">
                    <a:extLst>
                      <a:ext uri="{FF2B5EF4-FFF2-40B4-BE49-F238E27FC236}">
                        <a16:creationId xmlns:a16="http://schemas.microsoft.com/office/drawing/2014/main" id="{7341AB9F-61BF-4C62-A508-F7860E7FF2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61452981-B8A5-49B9-BD44-7D654D3AB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9D79406B-8F58-48FD-9601-F150F7C1A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2A116873-B740-4CE4-A38F-817AB268499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4" name="Group 643">
                    <a:extLst>
                      <a:ext uri="{FF2B5EF4-FFF2-40B4-BE49-F238E27FC236}">
                        <a16:creationId xmlns:a16="http://schemas.microsoft.com/office/drawing/2014/main" id="{DC687A25-1055-41C8-9438-0C1C06BB7D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8" name="Rectangle 647">
                      <a:extLst>
                        <a:ext uri="{FF2B5EF4-FFF2-40B4-BE49-F238E27FC236}">
                          <a16:creationId xmlns:a16="http://schemas.microsoft.com/office/drawing/2014/main" id="{1A743614-4D6A-42DE-B59E-E7BA0BB9A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49" name="Rectangle 648">
                      <a:extLst>
                        <a:ext uri="{FF2B5EF4-FFF2-40B4-BE49-F238E27FC236}">
                          <a16:creationId xmlns:a16="http://schemas.microsoft.com/office/drawing/2014/main" id="{C50FA78C-6C8B-4513-AD7E-A2B743B60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5" name="Group 644">
                    <a:extLst>
                      <a:ext uri="{FF2B5EF4-FFF2-40B4-BE49-F238E27FC236}">
                        <a16:creationId xmlns:a16="http://schemas.microsoft.com/office/drawing/2014/main" id="{AABAA425-8272-4F5F-B033-0D3CFF0A286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E70F83B-653B-4F58-9284-41E47E652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A5C58044-DC48-49F8-8690-23B3EED0B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FA7F8EE9-6E38-4A90-9C9B-E98E70ACA70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2" name="Rectangle 641">
                    <a:extLst>
                      <a:ext uri="{FF2B5EF4-FFF2-40B4-BE49-F238E27FC236}">
                        <a16:creationId xmlns:a16="http://schemas.microsoft.com/office/drawing/2014/main" id="{A0858D65-AE25-427D-929C-D9B39293E9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26FCB848-74D5-44E8-8D66-4A1821097C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04B30D29-F51D-4F60-A762-8AEBD2FECD4C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9005EAA7-CF3A-4598-82FB-AF2D7293A81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3" name="Group 632">
                    <a:extLst>
                      <a:ext uri="{FF2B5EF4-FFF2-40B4-BE49-F238E27FC236}">
                        <a16:creationId xmlns:a16="http://schemas.microsoft.com/office/drawing/2014/main" id="{65E859E6-71E8-463F-8BB4-7041D5208CE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7" name="Rectangle 636">
                      <a:extLst>
                        <a:ext uri="{FF2B5EF4-FFF2-40B4-BE49-F238E27FC236}">
                          <a16:creationId xmlns:a16="http://schemas.microsoft.com/office/drawing/2014/main" id="{6054040A-3D0A-4013-99D7-05F39F600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8" name="Rectangle 637">
                      <a:extLst>
                        <a:ext uri="{FF2B5EF4-FFF2-40B4-BE49-F238E27FC236}">
                          <a16:creationId xmlns:a16="http://schemas.microsoft.com/office/drawing/2014/main" id="{27DC5923-31F5-41E3-A96B-710AF6B83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4" name="Group 633">
                    <a:extLst>
                      <a:ext uri="{FF2B5EF4-FFF2-40B4-BE49-F238E27FC236}">
                        <a16:creationId xmlns:a16="http://schemas.microsoft.com/office/drawing/2014/main" id="{DB77C81E-ABC1-4A54-8BF1-4962686079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887ACD01-F226-4698-B929-44A4D7148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33752927-5425-42CF-AE65-2875728D86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62331F8B-98D7-4A58-9F15-B746930DC3B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7" name="Group 626">
                    <a:extLst>
                      <a:ext uri="{FF2B5EF4-FFF2-40B4-BE49-F238E27FC236}">
                        <a16:creationId xmlns:a16="http://schemas.microsoft.com/office/drawing/2014/main" id="{C6E0FD92-9140-4A1B-96C0-9C79912CDF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31" name="Rectangle 630">
                      <a:extLst>
                        <a:ext uri="{FF2B5EF4-FFF2-40B4-BE49-F238E27FC236}">
                          <a16:creationId xmlns:a16="http://schemas.microsoft.com/office/drawing/2014/main" id="{51D14A4F-741E-4B74-9835-F4ADAFBE0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772C15B3-1E23-4075-84B4-9C1C5D332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8" name="Group 627">
                    <a:extLst>
                      <a:ext uri="{FF2B5EF4-FFF2-40B4-BE49-F238E27FC236}">
                        <a16:creationId xmlns:a16="http://schemas.microsoft.com/office/drawing/2014/main" id="{6459D2F0-21CB-4C21-AEB9-A020424058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CAB088C6-3632-401A-824A-73F973A19E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693E71B9-02F0-489F-BDD5-8247E3DB2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34542E5C-9FA5-447E-BD28-14B731A059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C2488A65-5209-439A-913F-8B7897B6D8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E1D35E23-F7A9-4D30-B812-F7F6F7BBE2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DFF23D78-9865-4314-864F-B5C733A81559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8085D7F6-AE8A-4B77-B791-0EE47CABBE0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6" name="Group 615">
                    <a:extLst>
                      <a:ext uri="{FF2B5EF4-FFF2-40B4-BE49-F238E27FC236}">
                        <a16:creationId xmlns:a16="http://schemas.microsoft.com/office/drawing/2014/main" id="{34FEDBAE-CA49-4476-A84F-B818B4F4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20" name="Rectangle 619">
                      <a:extLst>
                        <a:ext uri="{FF2B5EF4-FFF2-40B4-BE49-F238E27FC236}">
                          <a16:creationId xmlns:a16="http://schemas.microsoft.com/office/drawing/2014/main" id="{46A724B7-7AD7-4756-BBE8-9F92B7273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21" name="Rectangle 620">
                      <a:extLst>
                        <a:ext uri="{FF2B5EF4-FFF2-40B4-BE49-F238E27FC236}">
                          <a16:creationId xmlns:a16="http://schemas.microsoft.com/office/drawing/2014/main" id="{AEF03B31-A4D0-4162-BFBF-28F5C0F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7" name="Group 616">
                    <a:extLst>
                      <a:ext uri="{FF2B5EF4-FFF2-40B4-BE49-F238E27FC236}">
                        <a16:creationId xmlns:a16="http://schemas.microsoft.com/office/drawing/2014/main" id="{C641B4C5-6B2E-4182-86A8-AD396414A9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BC47DFE4-650D-4D54-AA02-02B6D5192F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020CFD9A-6F25-4973-8B93-9C5F96747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6" name="Group 605">
                  <a:extLst>
                    <a:ext uri="{FF2B5EF4-FFF2-40B4-BE49-F238E27FC236}">
                      <a16:creationId xmlns:a16="http://schemas.microsoft.com/office/drawing/2014/main" id="{14728D76-4A2A-488D-B5A5-60C960BF817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610" name="Group 609">
                    <a:extLst>
                      <a:ext uri="{FF2B5EF4-FFF2-40B4-BE49-F238E27FC236}">
                        <a16:creationId xmlns:a16="http://schemas.microsoft.com/office/drawing/2014/main" id="{2FB8EDB7-EFE2-485A-9192-D517194E52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4" name="Rectangle 613">
                      <a:extLst>
                        <a:ext uri="{FF2B5EF4-FFF2-40B4-BE49-F238E27FC236}">
                          <a16:creationId xmlns:a16="http://schemas.microsoft.com/office/drawing/2014/main" id="{39BEDC99-F36D-48E1-BDE6-687B7A6BF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5" name="Rectangle 614">
                      <a:extLst>
                        <a:ext uri="{FF2B5EF4-FFF2-40B4-BE49-F238E27FC236}">
                          <a16:creationId xmlns:a16="http://schemas.microsoft.com/office/drawing/2014/main" id="{5FA5DAAF-6C7D-4C38-AA66-B0165A961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1" name="Group 610">
                    <a:extLst>
                      <a:ext uri="{FF2B5EF4-FFF2-40B4-BE49-F238E27FC236}">
                        <a16:creationId xmlns:a16="http://schemas.microsoft.com/office/drawing/2014/main" id="{4A3884A2-7F0D-44C3-98C6-1D83282916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E865B2B-AEBA-4432-B981-79C008618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BD53B9C-3911-41DE-86AA-6AF61709D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35596C71-F0D3-4E51-83DF-4A2388F2DAD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230F241B-431E-4B52-B471-76D1915E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AC36583F-9B2C-4A22-B584-CE34D10217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18BBFA3C-4A49-4932-832F-306EEAD91AC2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937EC1F-0A14-45E8-8826-C782F2815AA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C0A3BEA2-0FA6-4F4A-88B1-F959EE39BF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E3C56DAF-7E3F-472A-A44A-53E9AE68E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04" name="Rectangle 603">
                      <a:extLst>
                        <a:ext uri="{FF2B5EF4-FFF2-40B4-BE49-F238E27FC236}">
                          <a16:creationId xmlns:a16="http://schemas.microsoft.com/office/drawing/2014/main" id="{C5C93E43-21F6-4134-9991-C98238B08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0" name="Group 599">
                    <a:extLst>
                      <a:ext uri="{FF2B5EF4-FFF2-40B4-BE49-F238E27FC236}">
                        <a16:creationId xmlns:a16="http://schemas.microsoft.com/office/drawing/2014/main" id="{6899B43E-EA30-4BA0-830C-15CC065D25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F4AE6AE5-0670-4C72-9F31-6BF4DACFD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007EFA6E-5896-4798-A5A7-3BA2FCA602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0616CC86-408B-4208-9AC0-562A3820394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93" name="Group 592">
                    <a:extLst>
                      <a:ext uri="{FF2B5EF4-FFF2-40B4-BE49-F238E27FC236}">
                        <a16:creationId xmlns:a16="http://schemas.microsoft.com/office/drawing/2014/main" id="{64E8BDA7-5357-44F3-A6D7-E7FAACBFC1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7" name="Rectangle 596">
                      <a:extLst>
                        <a:ext uri="{FF2B5EF4-FFF2-40B4-BE49-F238E27FC236}">
                          <a16:creationId xmlns:a16="http://schemas.microsoft.com/office/drawing/2014/main" id="{88B0EBE7-EFC8-4684-9C0E-2E07C0E40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98" name="Rectangle 597">
                      <a:extLst>
                        <a:ext uri="{FF2B5EF4-FFF2-40B4-BE49-F238E27FC236}">
                          <a16:creationId xmlns:a16="http://schemas.microsoft.com/office/drawing/2014/main" id="{4388D6CC-65D2-4F38-B938-92815C6A4B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>
                    <a:extLst>
                      <a:ext uri="{FF2B5EF4-FFF2-40B4-BE49-F238E27FC236}">
                        <a16:creationId xmlns:a16="http://schemas.microsoft.com/office/drawing/2014/main" id="{DDCB6621-6ECF-40B0-922E-D64E3B2C130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275FF7C9-AD9A-45A5-A533-DDC732A3D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E7A4CFA7-BD3A-4295-8FA7-5A3260512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274BA710-0746-44E3-AF9D-157B8D63CA1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91" name="Rectangle 590">
                    <a:extLst>
                      <a:ext uri="{FF2B5EF4-FFF2-40B4-BE49-F238E27FC236}">
                        <a16:creationId xmlns:a16="http://schemas.microsoft.com/office/drawing/2014/main" id="{18F808FC-08DA-4FFC-BEA4-6FD344838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92" name="Rectangle 591">
                    <a:extLst>
                      <a:ext uri="{FF2B5EF4-FFF2-40B4-BE49-F238E27FC236}">
                        <a16:creationId xmlns:a16="http://schemas.microsoft.com/office/drawing/2014/main" id="{E5DF28AF-37E9-417C-9325-44C62DC804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6D6D9934-183D-40F6-BAD7-6C90A8A589B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58" name="Group 757">
            <a:extLst>
              <a:ext uri="{FF2B5EF4-FFF2-40B4-BE49-F238E27FC236}">
                <a16:creationId xmlns:a16="http://schemas.microsoft.com/office/drawing/2014/main" id="{DFDFEC96-8A36-46EC-B860-CB100FB4C7ED}"/>
              </a:ext>
            </a:extLst>
          </p:cNvPr>
          <p:cNvGrpSpPr/>
          <p:nvPr/>
        </p:nvGrpSpPr>
        <p:grpSpPr>
          <a:xfrm>
            <a:off x="7921477" y="330446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7084CEBB-82C6-43AB-BE73-557217F4F0F6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61" name="Group 760">
                <a:extLst>
                  <a:ext uri="{FF2B5EF4-FFF2-40B4-BE49-F238E27FC236}">
                    <a16:creationId xmlns:a16="http://schemas.microsoft.com/office/drawing/2014/main" id="{E7E2EE5B-B309-4428-8507-78125C47AC99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24" name="Group 923">
                  <a:extLst>
                    <a:ext uri="{FF2B5EF4-FFF2-40B4-BE49-F238E27FC236}">
                      <a16:creationId xmlns:a16="http://schemas.microsoft.com/office/drawing/2014/main" id="{C3792070-C5C2-4AC5-AE0B-6E661D56B93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35" name="Group 934">
                    <a:extLst>
                      <a:ext uri="{FF2B5EF4-FFF2-40B4-BE49-F238E27FC236}">
                        <a16:creationId xmlns:a16="http://schemas.microsoft.com/office/drawing/2014/main" id="{E9CFA058-68C6-45A8-882E-EF128B5ED1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39" name="Rectangle 938">
                      <a:extLst>
                        <a:ext uri="{FF2B5EF4-FFF2-40B4-BE49-F238E27FC236}">
                          <a16:creationId xmlns:a16="http://schemas.microsoft.com/office/drawing/2014/main" id="{7CD24531-737B-4932-A084-C8980AA31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40" name="Rectangle 939">
                      <a:extLst>
                        <a:ext uri="{FF2B5EF4-FFF2-40B4-BE49-F238E27FC236}">
                          <a16:creationId xmlns:a16="http://schemas.microsoft.com/office/drawing/2014/main" id="{9464B7D8-927D-4669-93F9-EDF9BB18A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36" name="Group 935">
                    <a:extLst>
                      <a:ext uri="{FF2B5EF4-FFF2-40B4-BE49-F238E27FC236}">
                        <a16:creationId xmlns:a16="http://schemas.microsoft.com/office/drawing/2014/main" id="{2596F460-EE1F-432F-8EE8-055B3BD923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37" name="Rectangle 936">
                      <a:extLst>
                        <a:ext uri="{FF2B5EF4-FFF2-40B4-BE49-F238E27FC236}">
                          <a16:creationId xmlns:a16="http://schemas.microsoft.com/office/drawing/2014/main" id="{A055CBA7-B048-4CB1-AAF7-7A2E2F322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38" name="Rectangle 937">
                      <a:extLst>
                        <a:ext uri="{FF2B5EF4-FFF2-40B4-BE49-F238E27FC236}">
                          <a16:creationId xmlns:a16="http://schemas.microsoft.com/office/drawing/2014/main" id="{2A394D9C-C5F0-4E1A-87DE-355AA5DC2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25" name="Group 924">
                  <a:extLst>
                    <a:ext uri="{FF2B5EF4-FFF2-40B4-BE49-F238E27FC236}">
                      <a16:creationId xmlns:a16="http://schemas.microsoft.com/office/drawing/2014/main" id="{47E42CD7-E3F4-4F68-9CE5-215194A5DE3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29" name="Group 928">
                    <a:extLst>
                      <a:ext uri="{FF2B5EF4-FFF2-40B4-BE49-F238E27FC236}">
                        <a16:creationId xmlns:a16="http://schemas.microsoft.com/office/drawing/2014/main" id="{DC90F3D3-64B4-488B-9352-66638DDEF0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33" name="Rectangle 932">
                      <a:extLst>
                        <a:ext uri="{FF2B5EF4-FFF2-40B4-BE49-F238E27FC236}">
                          <a16:creationId xmlns:a16="http://schemas.microsoft.com/office/drawing/2014/main" id="{6DA1F0D0-9959-4F5B-89A5-2C5751C87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34" name="Rectangle 933">
                      <a:extLst>
                        <a:ext uri="{FF2B5EF4-FFF2-40B4-BE49-F238E27FC236}">
                          <a16:creationId xmlns:a16="http://schemas.microsoft.com/office/drawing/2014/main" id="{5487D9AB-C11B-4A99-A076-E36DC4B831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30" name="Group 929">
                    <a:extLst>
                      <a:ext uri="{FF2B5EF4-FFF2-40B4-BE49-F238E27FC236}">
                        <a16:creationId xmlns:a16="http://schemas.microsoft.com/office/drawing/2014/main" id="{06D787B7-64F5-4EA4-BFB6-36D95264495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31" name="Rectangle 930">
                      <a:extLst>
                        <a:ext uri="{FF2B5EF4-FFF2-40B4-BE49-F238E27FC236}">
                          <a16:creationId xmlns:a16="http://schemas.microsoft.com/office/drawing/2014/main" id="{F649F325-73E3-46CC-A95C-B7789739B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32" name="Rectangle 931">
                      <a:extLst>
                        <a:ext uri="{FF2B5EF4-FFF2-40B4-BE49-F238E27FC236}">
                          <a16:creationId xmlns:a16="http://schemas.microsoft.com/office/drawing/2014/main" id="{5E3BF52A-E8A9-4632-B3EC-5909E5837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26" name="Group 925">
                  <a:extLst>
                    <a:ext uri="{FF2B5EF4-FFF2-40B4-BE49-F238E27FC236}">
                      <a16:creationId xmlns:a16="http://schemas.microsoft.com/office/drawing/2014/main" id="{4C758A6D-0F5D-4DE1-904E-D98CCE63EE1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27" name="Rectangle 926">
                    <a:extLst>
                      <a:ext uri="{FF2B5EF4-FFF2-40B4-BE49-F238E27FC236}">
                        <a16:creationId xmlns:a16="http://schemas.microsoft.com/office/drawing/2014/main" id="{5BAE00CE-CF6C-46B3-A9D3-6BDC1E6717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ED1B83FF-FEA1-47C6-AF2A-FD1E8F11EA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B17DFA42-7AED-4285-955F-D99073E4AB5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A7B7EE40-6D0A-4540-9F16-2B95F86D2D6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18" name="Group 917">
                    <a:extLst>
                      <a:ext uri="{FF2B5EF4-FFF2-40B4-BE49-F238E27FC236}">
                        <a16:creationId xmlns:a16="http://schemas.microsoft.com/office/drawing/2014/main" id="{5E6DC109-007B-4604-97E9-292FC3A6C7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22" name="Rectangle 921">
                      <a:extLst>
                        <a:ext uri="{FF2B5EF4-FFF2-40B4-BE49-F238E27FC236}">
                          <a16:creationId xmlns:a16="http://schemas.microsoft.com/office/drawing/2014/main" id="{33E78B0B-EB22-4266-8C2E-214AF8BF4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23" name="Rectangle 922">
                      <a:extLst>
                        <a:ext uri="{FF2B5EF4-FFF2-40B4-BE49-F238E27FC236}">
                          <a16:creationId xmlns:a16="http://schemas.microsoft.com/office/drawing/2014/main" id="{66AA1DF6-CF98-4AB9-9A3B-A6373DB84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9" name="Group 918">
                    <a:extLst>
                      <a:ext uri="{FF2B5EF4-FFF2-40B4-BE49-F238E27FC236}">
                        <a16:creationId xmlns:a16="http://schemas.microsoft.com/office/drawing/2014/main" id="{6565EA2B-1A25-4FA5-8CC3-A56A9C3F70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8DC88E47-A4AD-4A97-AA4A-E26477EF8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3F4A0FF3-B54A-452F-903B-462D95EEE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08" name="Group 907">
                  <a:extLst>
                    <a:ext uri="{FF2B5EF4-FFF2-40B4-BE49-F238E27FC236}">
                      <a16:creationId xmlns:a16="http://schemas.microsoft.com/office/drawing/2014/main" id="{EAA758A7-7C88-4E33-9C83-6732F572A4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12" name="Group 911">
                    <a:extLst>
                      <a:ext uri="{FF2B5EF4-FFF2-40B4-BE49-F238E27FC236}">
                        <a16:creationId xmlns:a16="http://schemas.microsoft.com/office/drawing/2014/main" id="{C48D887D-CD14-4E22-8F97-D509A60633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6" name="Rectangle 915">
                      <a:extLst>
                        <a:ext uri="{FF2B5EF4-FFF2-40B4-BE49-F238E27FC236}">
                          <a16:creationId xmlns:a16="http://schemas.microsoft.com/office/drawing/2014/main" id="{B4F9792D-7D22-4F7E-A41A-AF3C095F4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17" name="Rectangle 916">
                      <a:extLst>
                        <a:ext uri="{FF2B5EF4-FFF2-40B4-BE49-F238E27FC236}">
                          <a16:creationId xmlns:a16="http://schemas.microsoft.com/office/drawing/2014/main" id="{A2C0D1BF-9E5C-4A0E-833B-C2156C1CE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3" name="Group 912">
                    <a:extLst>
                      <a:ext uri="{FF2B5EF4-FFF2-40B4-BE49-F238E27FC236}">
                        <a16:creationId xmlns:a16="http://schemas.microsoft.com/office/drawing/2014/main" id="{233C5381-30CA-40E6-A9C8-56973A1F9C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D334ABD8-38FD-4AD5-9162-3F3380B38C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8F1510EF-7810-415B-9687-D0B857E4E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09" name="Group 908">
                  <a:extLst>
                    <a:ext uri="{FF2B5EF4-FFF2-40B4-BE49-F238E27FC236}">
                      <a16:creationId xmlns:a16="http://schemas.microsoft.com/office/drawing/2014/main" id="{82489053-1370-4022-998F-CA29956370D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42E2CC64-CF30-4E67-BE8A-96BD839DA1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B2623EFD-11C3-4646-8BF8-1E96558611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3" name="Group 762">
                <a:extLst>
                  <a:ext uri="{FF2B5EF4-FFF2-40B4-BE49-F238E27FC236}">
                    <a16:creationId xmlns:a16="http://schemas.microsoft.com/office/drawing/2014/main" id="{9970A3AF-2C5A-4908-B830-3D8ADEBB85DE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11FE5EC8-88CC-43C9-9A6E-EE49EE89A6A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01" name="Group 900">
                    <a:extLst>
                      <a:ext uri="{FF2B5EF4-FFF2-40B4-BE49-F238E27FC236}">
                        <a16:creationId xmlns:a16="http://schemas.microsoft.com/office/drawing/2014/main" id="{582B5693-BE70-492F-8F83-0D71A89936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05" name="Rectangle 904">
                      <a:extLst>
                        <a:ext uri="{FF2B5EF4-FFF2-40B4-BE49-F238E27FC236}">
                          <a16:creationId xmlns:a16="http://schemas.microsoft.com/office/drawing/2014/main" id="{5F600BFF-B70A-4CF0-8CE6-4DD5C8D88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06" name="Rectangle 905">
                      <a:extLst>
                        <a:ext uri="{FF2B5EF4-FFF2-40B4-BE49-F238E27FC236}">
                          <a16:creationId xmlns:a16="http://schemas.microsoft.com/office/drawing/2014/main" id="{AA24F122-3889-4B1B-A48A-6481CAF90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02" name="Group 901">
                    <a:extLst>
                      <a:ext uri="{FF2B5EF4-FFF2-40B4-BE49-F238E27FC236}">
                        <a16:creationId xmlns:a16="http://schemas.microsoft.com/office/drawing/2014/main" id="{D41FD056-F3BD-46C6-ACDA-88F70A82929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36ED63D3-10E6-4F52-A0B9-7383D5AF3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3A58BB66-0A62-40E1-BE87-914E4A701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91" name="Group 890">
                  <a:extLst>
                    <a:ext uri="{FF2B5EF4-FFF2-40B4-BE49-F238E27FC236}">
                      <a16:creationId xmlns:a16="http://schemas.microsoft.com/office/drawing/2014/main" id="{14174557-0AEB-4EAF-B7E7-201EBD1B0E4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5" name="Group 894">
                    <a:extLst>
                      <a:ext uri="{FF2B5EF4-FFF2-40B4-BE49-F238E27FC236}">
                        <a16:creationId xmlns:a16="http://schemas.microsoft.com/office/drawing/2014/main" id="{66C7ACA4-1756-49FB-9CBB-B7E3A6D52E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9" name="Rectangle 898">
                      <a:extLst>
                        <a:ext uri="{FF2B5EF4-FFF2-40B4-BE49-F238E27FC236}">
                          <a16:creationId xmlns:a16="http://schemas.microsoft.com/office/drawing/2014/main" id="{9E9A9BDC-939F-418C-9518-37B06C4B3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00" name="Rectangle 899">
                      <a:extLst>
                        <a:ext uri="{FF2B5EF4-FFF2-40B4-BE49-F238E27FC236}">
                          <a16:creationId xmlns:a16="http://schemas.microsoft.com/office/drawing/2014/main" id="{33F99BC3-E739-4C54-BC48-83F96BC9A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6" name="Group 895">
                    <a:extLst>
                      <a:ext uri="{FF2B5EF4-FFF2-40B4-BE49-F238E27FC236}">
                        <a16:creationId xmlns:a16="http://schemas.microsoft.com/office/drawing/2014/main" id="{7B72F0EE-9E41-4577-B318-A23E6CAC680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A3384350-1E40-4B4E-9EF8-6F3788E0E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946B7CD9-1EFE-4EC2-9D19-224B23838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92" name="Group 891">
                  <a:extLst>
                    <a:ext uri="{FF2B5EF4-FFF2-40B4-BE49-F238E27FC236}">
                      <a16:creationId xmlns:a16="http://schemas.microsoft.com/office/drawing/2014/main" id="{0A2FB8BE-8941-4622-AF6D-ACE9C648E8F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F63938B2-8A2B-470D-9204-FA45EDB147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8B7656F2-37D7-4404-9162-E0BD80404B2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4" name="Group 763">
                <a:extLst>
                  <a:ext uri="{FF2B5EF4-FFF2-40B4-BE49-F238E27FC236}">
                    <a16:creationId xmlns:a16="http://schemas.microsoft.com/office/drawing/2014/main" id="{41A74113-F0DD-4EB6-B6CB-6CE0E795D2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B0CEF0AE-61BD-470A-8832-3A374053E4F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4" name="Group 883">
                    <a:extLst>
                      <a:ext uri="{FF2B5EF4-FFF2-40B4-BE49-F238E27FC236}">
                        <a16:creationId xmlns:a16="http://schemas.microsoft.com/office/drawing/2014/main" id="{CF7D7561-A6A0-4605-A4B8-96CAF05169C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8" name="Rectangle 887">
                      <a:extLst>
                        <a:ext uri="{FF2B5EF4-FFF2-40B4-BE49-F238E27FC236}">
                          <a16:creationId xmlns:a16="http://schemas.microsoft.com/office/drawing/2014/main" id="{6334D88F-3AD8-401A-BD6C-873FAD5D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9" name="Rectangle 888">
                      <a:extLst>
                        <a:ext uri="{FF2B5EF4-FFF2-40B4-BE49-F238E27FC236}">
                          <a16:creationId xmlns:a16="http://schemas.microsoft.com/office/drawing/2014/main" id="{444F63F2-D71B-4424-AC80-65BCF8D2A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85" name="Group 884">
                    <a:extLst>
                      <a:ext uri="{FF2B5EF4-FFF2-40B4-BE49-F238E27FC236}">
                        <a16:creationId xmlns:a16="http://schemas.microsoft.com/office/drawing/2014/main" id="{E2832908-A6AA-4DBF-AC1B-FF7CDB80EC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159D26A5-BEB9-4409-9977-B550F2923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FC3966BB-4F89-49BC-A7A8-B5F12C52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592D5E7C-D322-4874-82D6-8D329763998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8" name="Group 877">
                    <a:extLst>
                      <a:ext uri="{FF2B5EF4-FFF2-40B4-BE49-F238E27FC236}">
                        <a16:creationId xmlns:a16="http://schemas.microsoft.com/office/drawing/2014/main" id="{EA7AF0C3-810D-4392-870D-63C0852E43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2" name="Rectangle 881">
                      <a:extLst>
                        <a:ext uri="{FF2B5EF4-FFF2-40B4-BE49-F238E27FC236}">
                          <a16:creationId xmlns:a16="http://schemas.microsoft.com/office/drawing/2014/main" id="{38E08783-E711-4039-85E6-D57B4D257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3" name="Rectangle 882">
                      <a:extLst>
                        <a:ext uri="{FF2B5EF4-FFF2-40B4-BE49-F238E27FC236}">
                          <a16:creationId xmlns:a16="http://schemas.microsoft.com/office/drawing/2014/main" id="{53DA7BCF-D694-45C8-A8AF-0A9157779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79" name="Group 878">
                    <a:extLst>
                      <a:ext uri="{FF2B5EF4-FFF2-40B4-BE49-F238E27FC236}">
                        <a16:creationId xmlns:a16="http://schemas.microsoft.com/office/drawing/2014/main" id="{2883AA97-DE5A-4E4C-978D-E183B7152D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806B35E7-FDE2-4CB1-B13D-42CD555A8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FFEAAD94-EAA1-4EC6-ACF6-BBC5E3A94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F8039635-0C73-44AD-8CF0-B43F1CE99BE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B76A0683-A5E1-49BF-8ED2-1897A4A1FC2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D00527FD-05A7-4851-A2C6-14A29C81ED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E5C5ABA9-BE3B-4923-89FA-E2FE37B32AA1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C9C37E94-C172-48DD-A89D-F6604F5BB19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7" name="Group 866">
                    <a:extLst>
                      <a:ext uri="{FF2B5EF4-FFF2-40B4-BE49-F238E27FC236}">
                        <a16:creationId xmlns:a16="http://schemas.microsoft.com/office/drawing/2014/main" id="{077B060C-5B43-44BB-8BDE-39F587E5C11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71" name="Rectangle 870">
                      <a:extLst>
                        <a:ext uri="{FF2B5EF4-FFF2-40B4-BE49-F238E27FC236}">
                          <a16:creationId xmlns:a16="http://schemas.microsoft.com/office/drawing/2014/main" id="{D585D4E4-0EEB-4356-8C09-B2D7C6721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72" name="Rectangle 871">
                      <a:extLst>
                        <a:ext uri="{FF2B5EF4-FFF2-40B4-BE49-F238E27FC236}">
                          <a16:creationId xmlns:a16="http://schemas.microsoft.com/office/drawing/2014/main" id="{560C187B-CF1B-4012-A025-957772EE5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68" name="Group 867">
                    <a:extLst>
                      <a:ext uri="{FF2B5EF4-FFF2-40B4-BE49-F238E27FC236}">
                        <a16:creationId xmlns:a16="http://schemas.microsoft.com/office/drawing/2014/main" id="{F0A7F242-91A2-4AA0-AE94-B36578791C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45F6E998-E3CB-4C77-9F65-E1F33A9D0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C7BFE807-48D6-4149-A186-6208A0149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57" name="Group 856">
                  <a:extLst>
                    <a:ext uri="{FF2B5EF4-FFF2-40B4-BE49-F238E27FC236}">
                      <a16:creationId xmlns:a16="http://schemas.microsoft.com/office/drawing/2014/main" id="{8C0F84FA-610F-4578-A500-B3181594AC2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61" name="Group 860">
                    <a:extLst>
                      <a:ext uri="{FF2B5EF4-FFF2-40B4-BE49-F238E27FC236}">
                        <a16:creationId xmlns:a16="http://schemas.microsoft.com/office/drawing/2014/main" id="{6DA3C64F-FBDC-41EF-9398-5815A72CAA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5" name="Rectangle 864">
                      <a:extLst>
                        <a:ext uri="{FF2B5EF4-FFF2-40B4-BE49-F238E27FC236}">
                          <a16:creationId xmlns:a16="http://schemas.microsoft.com/office/drawing/2014/main" id="{E27C451B-C4CE-4057-88F0-2EE2381D3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66" name="Rectangle 865">
                      <a:extLst>
                        <a:ext uri="{FF2B5EF4-FFF2-40B4-BE49-F238E27FC236}">
                          <a16:creationId xmlns:a16="http://schemas.microsoft.com/office/drawing/2014/main" id="{49D9C6EA-D0D1-4CD2-AF25-0F704E74A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62" name="Group 861">
                    <a:extLst>
                      <a:ext uri="{FF2B5EF4-FFF2-40B4-BE49-F238E27FC236}">
                        <a16:creationId xmlns:a16="http://schemas.microsoft.com/office/drawing/2014/main" id="{38BCCC2B-71BF-4289-9FD3-03DB46064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2E9B5302-ACEC-4D82-A27C-56A99F677F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596BA488-24A6-4881-A794-FD1EF1862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58" name="Group 857">
                  <a:extLst>
                    <a:ext uri="{FF2B5EF4-FFF2-40B4-BE49-F238E27FC236}">
                      <a16:creationId xmlns:a16="http://schemas.microsoft.com/office/drawing/2014/main" id="{FB7E8AAD-B53E-4BF4-A5A5-6982FE669C5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9" name="Rectangle 858">
                    <a:extLst>
                      <a:ext uri="{FF2B5EF4-FFF2-40B4-BE49-F238E27FC236}">
                        <a16:creationId xmlns:a16="http://schemas.microsoft.com/office/drawing/2014/main" id="{9C602D80-F403-42C1-BF67-5A95251FF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7C318D34-F5CB-4365-B8D4-CA639AC0E3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CFCFA3AC-AACB-4E0D-99C1-D08F53A3C31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14D1C506-EFEE-40A6-B316-3371C28F1B9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50" name="Group 849">
                    <a:extLst>
                      <a:ext uri="{FF2B5EF4-FFF2-40B4-BE49-F238E27FC236}">
                        <a16:creationId xmlns:a16="http://schemas.microsoft.com/office/drawing/2014/main" id="{7481C683-7163-4F07-B190-CD1D11A35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54" name="Rectangle 853">
                      <a:extLst>
                        <a:ext uri="{FF2B5EF4-FFF2-40B4-BE49-F238E27FC236}">
                          <a16:creationId xmlns:a16="http://schemas.microsoft.com/office/drawing/2014/main" id="{4BC7E973-84C7-4F5D-981E-8277D3FB9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55" name="Rectangle 854">
                      <a:extLst>
                        <a:ext uri="{FF2B5EF4-FFF2-40B4-BE49-F238E27FC236}">
                          <a16:creationId xmlns:a16="http://schemas.microsoft.com/office/drawing/2014/main" id="{46E2D9C0-C2E0-4CD5-A1F9-154A41936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1" name="Group 850">
                    <a:extLst>
                      <a:ext uri="{FF2B5EF4-FFF2-40B4-BE49-F238E27FC236}">
                        <a16:creationId xmlns:a16="http://schemas.microsoft.com/office/drawing/2014/main" id="{2AAC4D15-89BE-4F43-B1BF-56500494EB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D9918C6F-F281-4217-9A1B-AA3CD4AD1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C7284EC5-0D7E-45C1-9D56-BD7709D73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40" name="Group 839">
                  <a:extLst>
                    <a:ext uri="{FF2B5EF4-FFF2-40B4-BE49-F238E27FC236}">
                      <a16:creationId xmlns:a16="http://schemas.microsoft.com/office/drawing/2014/main" id="{E5CF9915-F8ED-410A-963F-00B11AFA07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4" name="Group 843">
                    <a:extLst>
                      <a:ext uri="{FF2B5EF4-FFF2-40B4-BE49-F238E27FC236}">
                        <a16:creationId xmlns:a16="http://schemas.microsoft.com/office/drawing/2014/main" id="{B99A03CE-D51E-4E38-9605-E057057732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8" name="Rectangle 847">
                      <a:extLst>
                        <a:ext uri="{FF2B5EF4-FFF2-40B4-BE49-F238E27FC236}">
                          <a16:creationId xmlns:a16="http://schemas.microsoft.com/office/drawing/2014/main" id="{225C6419-1447-4003-9771-1C0F64221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49" name="Rectangle 848">
                      <a:extLst>
                        <a:ext uri="{FF2B5EF4-FFF2-40B4-BE49-F238E27FC236}">
                          <a16:creationId xmlns:a16="http://schemas.microsoft.com/office/drawing/2014/main" id="{D59315C9-EF00-4840-9FD8-A972E264D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45" name="Group 844">
                    <a:extLst>
                      <a:ext uri="{FF2B5EF4-FFF2-40B4-BE49-F238E27FC236}">
                        <a16:creationId xmlns:a16="http://schemas.microsoft.com/office/drawing/2014/main" id="{2F36F5CD-9C67-4027-8C7B-367C489231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C323E91F-34A7-4DE5-9B3E-A0BF6E55B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459D52E2-13C9-4467-A497-EF56A634B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41" name="Group 840">
                  <a:extLst>
                    <a:ext uri="{FF2B5EF4-FFF2-40B4-BE49-F238E27FC236}">
                      <a16:creationId xmlns:a16="http://schemas.microsoft.com/office/drawing/2014/main" id="{F66FB3AC-B41B-41E4-AA1A-17C445BB572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2" name="Rectangle 841">
                    <a:extLst>
                      <a:ext uri="{FF2B5EF4-FFF2-40B4-BE49-F238E27FC236}">
                        <a16:creationId xmlns:a16="http://schemas.microsoft.com/office/drawing/2014/main" id="{C483ABB6-2B5A-4DDA-87B8-62D65126F4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43" name="Rectangle 842">
                    <a:extLst>
                      <a:ext uri="{FF2B5EF4-FFF2-40B4-BE49-F238E27FC236}">
                        <a16:creationId xmlns:a16="http://schemas.microsoft.com/office/drawing/2014/main" id="{436A1945-E2FE-4A95-9D7F-EA6A11D24E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7" name="Group 766">
                <a:extLst>
                  <a:ext uri="{FF2B5EF4-FFF2-40B4-BE49-F238E27FC236}">
                    <a16:creationId xmlns:a16="http://schemas.microsoft.com/office/drawing/2014/main" id="{44881CDF-53FC-4577-9F68-55A7E64FD812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91E4B9A0-424F-4E44-A21D-782255E90A6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33" name="Group 832">
                    <a:extLst>
                      <a:ext uri="{FF2B5EF4-FFF2-40B4-BE49-F238E27FC236}">
                        <a16:creationId xmlns:a16="http://schemas.microsoft.com/office/drawing/2014/main" id="{3CE8F427-585F-44B1-8802-2D45957CC9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37" name="Rectangle 836">
                      <a:extLst>
                        <a:ext uri="{FF2B5EF4-FFF2-40B4-BE49-F238E27FC236}">
                          <a16:creationId xmlns:a16="http://schemas.microsoft.com/office/drawing/2014/main" id="{0288422D-31CF-418A-88DE-318E1014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8" name="Rectangle 837">
                      <a:extLst>
                        <a:ext uri="{FF2B5EF4-FFF2-40B4-BE49-F238E27FC236}">
                          <a16:creationId xmlns:a16="http://schemas.microsoft.com/office/drawing/2014/main" id="{D56274BD-5F65-41D6-BE08-EAFCB43CB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4" name="Group 833">
                    <a:extLst>
                      <a:ext uri="{FF2B5EF4-FFF2-40B4-BE49-F238E27FC236}">
                        <a16:creationId xmlns:a16="http://schemas.microsoft.com/office/drawing/2014/main" id="{88F27533-35D3-4157-9975-C47E4E9C05B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5CB2E2D0-892C-4B5E-B2C8-F7F00A0F3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7F158434-1B74-4B91-9AFD-1E427A574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23" name="Group 822">
                  <a:extLst>
                    <a:ext uri="{FF2B5EF4-FFF2-40B4-BE49-F238E27FC236}">
                      <a16:creationId xmlns:a16="http://schemas.microsoft.com/office/drawing/2014/main" id="{4BF7D332-937F-4B6E-8F32-806CCB1298D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7" name="Group 826">
                    <a:extLst>
                      <a:ext uri="{FF2B5EF4-FFF2-40B4-BE49-F238E27FC236}">
                        <a16:creationId xmlns:a16="http://schemas.microsoft.com/office/drawing/2014/main" id="{80A6CF25-FBD3-4B27-A506-52D013C262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31" name="Rectangle 830">
                      <a:extLst>
                        <a:ext uri="{FF2B5EF4-FFF2-40B4-BE49-F238E27FC236}">
                          <a16:creationId xmlns:a16="http://schemas.microsoft.com/office/drawing/2014/main" id="{46D5E75A-8A8A-4334-9535-9227D94801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2" name="Rectangle 831">
                      <a:extLst>
                        <a:ext uri="{FF2B5EF4-FFF2-40B4-BE49-F238E27FC236}">
                          <a16:creationId xmlns:a16="http://schemas.microsoft.com/office/drawing/2014/main" id="{807EB5AF-14B1-46C1-A58C-513491EC9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8" name="Group 827">
                    <a:extLst>
                      <a:ext uri="{FF2B5EF4-FFF2-40B4-BE49-F238E27FC236}">
                        <a16:creationId xmlns:a16="http://schemas.microsoft.com/office/drawing/2014/main" id="{E0D05A0B-1886-4849-BC26-7FE6157757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4837A2A2-632E-46EE-B5F9-E13202484C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0FBCB4F-6549-478D-8072-BB3DC3A5C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24" name="Group 823">
                  <a:extLst>
                    <a:ext uri="{FF2B5EF4-FFF2-40B4-BE49-F238E27FC236}">
                      <a16:creationId xmlns:a16="http://schemas.microsoft.com/office/drawing/2014/main" id="{CAD69CB6-07EF-400D-8300-A01852F4A03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46AF4F1E-98DB-4CEC-9458-C98DDA94FC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85BAC404-9835-4E03-B903-487766CCB3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D1D209DD-BBDE-4D63-BCC9-94A0D7A57160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3B1D2527-A891-4B09-829F-03763E66BD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6" name="Group 815">
                    <a:extLst>
                      <a:ext uri="{FF2B5EF4-FFF2-40B4-BE49-F238E27FC236}">
                        <a16:creationId xmlns:a16="http://schemas.microsoft.com/office/drawing/2014/main" id="{9BC1F24C-A996-4D74-A6E8-36488743A57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20" name="Rectangle 819">
                      <a:extLst>
                        <a:ext uri="{FF2B5EF4-FFF2-40B4-BE49-F238E27FC236}">
                          <a16:creationId xmlns:a16="http://schemas.microsoft.com/office/drawing/2014/main" id="{B83EFAD7-198E-46A9-BDED-0F69BFFA2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21" name="Rectangle 820">
                      <a:extLst>
                        <a:ext uri="{FF2B5EF4-FFF2-40B4-BE49-F238E27FC236}">
                          <a16:creationId xmlns:a16="http://schemas.microsoft.com/office/drawing/2014/main" id="{484A88FD-EF85-46E8-8324-D3D6FD49F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7" name="Group 816">
                    <a:extLst>
                      <a:ext uri="{FF2B5EF4-FFF2-40B4-BE49-F238E27FC236}">
                        <a16:creationId xmlns:a16="http://schemas.microsoft.com/office/drawing/2014/main" id="{98943B47-267C-4DE4-9203-2DAE177AB6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2C4A07E1-CB77-4DE2-9C7C-BD675C34B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DC37733-C45A-440E-83B0-A96C695C6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06" name="Group 805">
                  <a:extLst>
                    <a:ext uri="{FF2B5EF4-FFF2-40B4-BE49-F238E27FC236}">
                      <a16:creationId xmlns:a16="http://schemas.microsoft.com/office/drawing/2014/main" id="{2CF7B7D1-038B-4872-94ED-C805CDC6A76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10" name="Group 809">
                    <a:extLst>
                      <a:ext uri="{FF2B5EF4-FFF2-40B4-BE49-F238E27FC236}">
                        <a16:creationId xmlns:a16="http://schemas.microsoft.com/office/drawing/2014/main" id="{77585108-A0D1-4D84-8E53-FCA8579D0F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4" name="Rectangle 813">
                      <a:extLst>
                        <a:ext uri="{FF2B5EF4-FFF2-40B4-BE49-F238E27FC236}">
                          <a16:creationId xmlns:a16="http://schemas.microsoft.com/office/drawing/2014/main" id="{126A6D63-BC7B-4718-824E-5217FFBD4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15" name="Rectangle 814">
                      <a:extLst>
                        <a:ext uri="{FF2B5EF4-FFF2-40B4-BE49-F238E27FC236}">
                          <a16:creationId xmlns:a16="http://schemas.microsoft.com/office/drawing/2014/main" id="{409AEC3D-C2FA-462E-9F75-C3D495121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1" name="Group 810">
                    <a:extLst>
                      <a:ext uri="{FF2B5EF4-FFF2-40B4-BE49-F238E27FC236}">
                        <a16:creationId xmlns:a16="http://schemas.microsoft.com/office/drawing/2014/main" id="{AA8C7E38-011E-4062-8ABA-8050426F0B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A2C0BB98-0B57-4A94-8B8A-35AC28791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4F6AE644-E662-4565-B47F-3630827FB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395C37A0-E93D-439D-81CC-6C5639AD05A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E87CAB10-5CB0-4B5B-810A-A189F32409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9D60DA48-F147-4AE6-9D16-342DE1E827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17DE3A25-FFE4-43DA-A027-80FC64966DB7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2C9F3B51-62AD-4BA0-8BAF-B8514DC097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9" name="Group 798">
                    <a:extLst>
                      <a:ext uri="{FF2B5EF4-FFF2-40B4-BE49-F238E27FC236}">
                        <a16:creationId xmlns:a16="http://schemas.microsoft.com/office/drawing/2014/main" id="{AEE361F3-0D4B-4818-AF9B-6A17BCFA52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3" name="Rectangle 802">
                      <a:extLst>
                        <a:ext uri="{FF2B5EF4-FFF2-40B4-BE49-F238E27FC236}">
                          <a16:creationId xmlns:a16="http://schemas.microsoft.com/office/drawing/2014/main" id="{246E0080-2226-4C65-AFB5-D25B40FA4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04" name="Rectangle 803">
                      <a:extLst>
                        <a:ext uri="{FF2B5EF4-FFF2-40B4-BE49-F238E27FC236}">
                          <a16:creationId xmlns:a16="http://schemas.microsoft.com/office/drawing/2014/main" id="{261542ED-D9B4-449D-8E76-91FB9D1A5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A306B641-9242-44E9-AB61-9DEE8EB626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A7C0047-64B1-4C28-82F0-25187B446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8915043C-8EB9-439A-8A74-76150D82D5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348FF163-81BA-4016-869E-AD6E16AED6EB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93" name="Group 792">
                    <a:extLst>
                      <a:ext uri="{FF2B5EF4-FFF2-40B4-BE49-F238E27FC236}">
                        <a16:creationId xmlns:a16="http://schemas.microsoft.com/office/drawing/2014/main" id="{1A9E5B5B-AB03-4D60-8CE2-DB2BB91545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7" name="Rectangle 796">
                      <a:extLst>
                        <a:ext uri="{FF2B5EF4-FFF2-40B4-BE49-F238E27FC236}">
                          <a16:creationId xmlns:a16="http://schemas.microsoft.com/office/drawing/2014/main" id="{B3DA0A5C-0FDA-42FA-AD71-8ACAE19F1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98" name="Rectangle 797">
                      <a:extLst>
                        <a:ext uri="{FF2B5EF4-FFF2-40B4-BE49-F238E27FC236}">
                          <a16:creationId xmlns:a16="http://schemas.microsoft.com/office/drawing/2014/main" id="{2BEA0F6E-951B-4E51-BF9F-E0CCF12AC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94" name="Group 793">
                    <a:extLst>
                      <a:ext uri="{FF2B5EF4-FFF2-40B4-BE49-F238E27FC236}">
                        <a16:creationId xmlns:a16="http://schemas.microsoft.com/office/drawing/2014/main" id="{CA499E3E-FD29-42F2-B26F-DA47B7206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776E3FAF-D0DA-4236-A724-3EC48D5E2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6B33CDB6-96EA-449D-916C-999437B29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0CD0EA6C-D236-4101-9FD8-36689DBE2F3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91" name="Rectangle 790">
                    <a:extLst>
                      <a:ext uri="{FF2B5EF4-FFF2-40B4-BE49-F238E27FC236}">
                        <a16:creationId xmlns:a16="http://schemas.microsoft.com/office/drawing/2014/main" id="{588410EA-00A2-42B9-9C07-8ECC10E894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92" name="Rectangle 791">
                    <a:extLst>
                      <a:ext uri="{FF2B5EF4-FFF2-40B4-BE49-F238E27FC236}">
                        <a16:creationId xmlns:a16="http://schemas.microsoft.com/office/drawing/2014/main" id="{614FAFE6-6F2F-4853-89FD-0D1663CF47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AC09E15D-D84A-4904-BA89-CBE82387AFE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100114C2-6F82-476F-8AC2-3361401D61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2" name="Group 781">
                    <a:extLst>
                      <a:ext uri="{FF2B5EF4-FFF2-40B4-BE49-F238E27FC236}">
                        <a16:creationId xmlns:a16="http://schemas.microsoft.com/office/drawing/2014/main" id="{9D4D043C-CA00-4E72-BC3B-7E5720F06F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6" name="Rectangle 785">
                      <a:extLst>
                        <a:ext uri="{FF2B5EF4-FFF2-40B4-BE49-F238E27FC236}">
                          <a16:creationId xmlns:a16="http://schemas.microsoft.com/office/drawing/2014/main" id="{1937F365-9F9E-405B-A258-6A6D2D743A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87" name="Rectangle 786">
                      <a:extLst>
                        <a:ext uri="{FF2B5EF4-FFF2-40B4-BE49-F238E27FC236}">
                          <a16:creationId xmlns:a16="http://schemas.microsoft.com/office/drawing/2014/main" id="{E51577C2-561C-4427-B632-5B2E61936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83" name="Group 782">
                    <a:extLst>
                      <a:ext uri="{FF2B5EF4-FFF2-40B4-BE49-F238E27FC236}">
                        <a16:creationId xmlns:a16="http://schemas.microsoft.com/office/drawing/2014/main" id="{059A473A-FE7E-4A55-B387-3C11B1B618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CDA93DCD-7100-42D0-9628-1102413C2E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A165C6E6-B447-4A0D-BA92-9C1846F37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82D590B7-9573-48D5-8AAD-DBFC26E3FC0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76" name="Group 775">
                    <a:extLst>
                      <a:ext uri="{FF2B5EF4-FFF2-40B4-BE49-F238E27FC236}">
                        <a16:creationId xmlns:a16="http://schemas.microsoft.com/office/drawing/2014/main" id="{FCCC0AA1-C71C-4C58-BF05-6DB9E77B2E6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80" name="Rectangle 779">
                      <a:extLst>
                        <a:ext uri="{FF2B5EF4-FFF2-40B4-BE49-F238E27FC236}">
                          <a16:creationId xmlns:a16="http://schemas.microsoft.com/office/drawing/2014/main" id="{20297C67-4784-4CC9-918E-C32A0372AA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81" name="Rectangle 780">
                      <a:extLst>
                        <a:ext uri="{FF2B5EF4-FFF2-40B4-BE49-F238E27FC236}">
                          <a16:creationId xmlns:a16="http://schemas.microsoft.com/office/drawing/2014/main" id="{7036836E-903A-417B-B6DE-AD52A5EFC6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77" name="Group 776">
                    <a:extLst>
                      <a:ext uri="{FF2B5EF4-FFF2-40B4-BE49-F238E27FC236}">
                        <a16:creationId xmlns:a16="http://schemas.microsoft.com/office/drawing/2014/main" id="{A63B9211-AC4E-4B7F-A1B6-126379F4D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95594AD1-7683-4256-843A-3F9F5EAAC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4809E53C-3FAA-46AE-929B-1392879604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AE8A29C3-8D06-40D3-A2C7-2269B08CC51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8D7C0633-D68F-4871-A448-6F516B604FE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7DA55E39-7355-4DC5-94F0-20C4A84678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2B50E9C-B64D-4366-8503-567E09F3747F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41" name="Group 940">
            <a:extLst>
              <a:ext uri="{FF2B5EF4-FFF2-40B4-BE49-F238E27FC236}">
                <a16:creationId xmlns:a16="http://schemas.microsoft.com/office/drawing/2014/main" id="{6FC7C4F0-9635-48FC-AC6A-1D890A76CDEE}"/>
              </a:ext>
            </a:extLst>
          </p:cNvPr>
          <p:cNvGrpSpPr/>
          <p:nvPr/>
        </p:nvGrpSpPr>
        <p:grpSpPr>
          <a:xfrm>
            <a:off x="8131117" y="506377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FECEDD18-12FA-45DD-ADCE-9BA1668B721B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44" name="Group 943">
                <a:extLst>
                  <a:ext uri="{FF2B5EF4-FFF2-40B4-BE49-F238E27FC236}">
                    <a16:creationId xmlns:a16="http://schemas.microsoft.com/office/drawing/2014/main" id="{373AC165-DAC2-453A-B348-E82C67B1AA44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07" name="Group 1106">
                  <a:extLst>
                    <a:ext uri="{FF2B5EF4-FFF2-40B4-BE49-F238E27FC236}">
                      <a16:creationId xmlns:a16="http://schemas.microsoft.com/office/drawing/2014/main" id="{DD368887-68A0-4DDD-8BEA-16000DCC570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18" name="Group 1117">
                    <a:extLst>
                      <a:ext uri="{FF2B5EF4-FFF2-40B4-BE49-F238E27FC236}">
                        <a16:creationId xmlns:a16="http://schemas.microsoft.com/office/drawing/2014/main" id="{A88BACDB-58A5-4DA9-B9A2-43A2AE2D86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22" name="Rectangle 1121">
                      <a:extLst>
                        <a:ext uri="{FF2B5EF4-FFF2-40B4-BE49-F238E27FC236}">
                          <a16:creationId xmlns:a16="http://schemas.microsoft.com/office/drawing/2014/main" id="{F400E3B6-4109-4158-9A40-9606CD441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23" name="Rectangle 1122">
                      <a:extLst>
                        <a:ext uri="{FF2B5EF4-FFF2-40B4-BE49-F238E27FC236}">
                          <a16:creationId xmlns:a16="http://schemas.microsoft.com/office/drawing/2014/main" id="{02238215-F064-4778-87EA-C40352F86D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19" name="Group 1118">
                    <a:extLst>
                      <a:ext uri="{FF2B5EF4-FFF2-40B4-BE49-F238E27FC236}">
                        <a16:creationId xmlns:a16="http://schemas.microsoft.com/office/drawing/2014/main" id="{7EAF17B5-C6DF-4E05-97B7-A0BE328846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0" name="Rectangle 1119">
                      <a:extLst>
                        <a:ext uri="{FF2B5EF4-FFF2-40B4-BE49-F238E27FC236}">
                          <a16:creationId xmlns:a16="http://schemas.microsoft.com/office/drawing/2014/main" id="{8834C3F3-1046-4F72-B7D8-0DD1E15DE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21" name="Rectangle 1120">
                      <a:extLst>
                        <a:ext uri="{FF2B5EF4-FFF2-40B4-BE49-F238E27FC236}">
                          <a16:creationId xmlns:a16="http://schemas.microsoft.com/office/drawing/2014/main" id="{57B8AABF-0B99-46C4-88A4-A49238E83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08" name="Group 1107">
                  <a:extLst>
                    <a:ext uri="{FF2B5EF4-FFF2-40B4-BE49-F238E27FC236}">
                      <a16:creationId xmlns:a16="http://schemas.microsoft.com/office/drawing/2014/main" id="{E25CF382-B607-4094-8C01-23D7F5F0A62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112" name="Group 1111">
                    <a:extLst>
                      <a:ext uri="{FF2B5EF4-FFF2-40B4-BE49-F238E27FC236}">
                        <a16:creationId xmlns:a16="http://schemas.microsoft.com/office/drawing/2014/main" id="{24613150-A395-493E-8DFF-957E622C5E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16" name="Rectangle 1115">
                      <a:extLst>
                        <a:ext uri="{FF2B5EF4-FFF2-40B4-BE49-F238E27FC236}">
                          <a16:creationId xmlns:a16="http://schemas.microsoft.com/office/drawing/2014/main" id="{9C456CE3-01FD-4102-B3A1-461AB44800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17" name="Rectangle 1116">
                      <a:extLst>
                        <a:ext uri="{FF2B5EF4-FFF2-40B4-BE49-F238E27FC236}">
                          <a16:creationId xmlns:a16="http://schemas.microsoft.com/office/drawing/2014/main" id="{A6FA76F9-FAD5-42C8-AC95-A39436F3E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13" name="Group 1112">
                    <a:extLst>
                      <a:ext uri="{FF2B5EF4-FFF2-40B4-BE49-F238E27FC236}">
                        <a16:creationId xmlns:a16="http://schemas.microsoft.com/office/drawing/2014/main" id="{9F4FA5CA-D861-4A54-AB55-BE5F564AE6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114" name="Rectangle 1113">
                      <a:extLst>
                        <a:ext uri="{FF2B5EF4-FFF2-40B4-BE49-F238E27FC236}">
                          <a16:creationId xmlns:a16="http://schemas.microsoft.com/office/drawing/2014/main" id="{D28D3E53-9FA3-4CAD-86F6-A88027DE2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15" name="Rectangle 1114">
                      <a:extLst>
                        <a:ext uri="{FF2B5EF4-FFF2-40B4-BE49-F238E27FC236}">
                          <a16:creationId xmlns:a16="http://schemas.microsoft.com/office/drawing/2014/main" id="{5AC6ABF8-AC49-4777-A072-B82EB0C1B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09" name="Group 1108">
                  <a:extLst>
                    <a:ext uri="{FF2B5EF4-FFF2-40B4-BE49-F238E27FC236}">
                      <a16:creationId xmlns:a16="http://schemas.microsoft.com/office/drawing/2014/main" id="{5DE82C3A-ED9A-4995-B4A6-FBCA6D29610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10" name="Rectangle 1109">
                    <a:extLst>
                      <a:ext uri="{FF2B5EF4-FFF2-40B4-BE49-F238E27FC236}">
                        <a16:creationId xmlns:a16="http://schemas.microsoft.com/office/drawing/2014/main" id="{FF2A4838-3ACC-4198-8E24-76BB58394B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111" name="Rectangle 1110">
                    <a:extLst>
                      <a:ext uri="{FF2B5EF4-FFF2-40B4-BE49-F238E27FC236}">
                        <a16:creationId xmlns:a16="http://schemas.microsoft.com/office/drawing/2014/main" id="{21FF01FA-BB3F-412D-98AF-6B0F5C524D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5" name="Group 944">
                <a:extLst>
                  <a:ext uri="{FF2B5EF4-FFF2-40B4-BE49-F238E27FC236}">
                    <a16:creationId xmlns:a16="http://schemas.microsoft.com/office/drawing/2014/main" id="{C15477C5-5544-40E9-9ED3-F87D38BC74DA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FC716565-399F-4E39-BB9D-760BA5135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101" name="Group 1100">
                    <a:extLst>
                      <a:ext uri="{FF2B5EF4-FFF2-40B4-BE49-F238E27FC236}">
                        <a16:creationId xmlns:a16="http://schemas.microsoft.com/office/drawing/2014/main" id="{041DF621-2291-46F7-BC1E-07FFE17744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105" name="Rectangle 1104">
                      <a:extLst>
                        <a:ext uri="{FF2B5EF4-FFF2-40B4-BE49-F238E27FC236}">
                          <a16:creationId xmlns:a16="http://schemas.microsoft.com/office/drawing/2014/main" id="{EDB2C40E-A959-438A-A936-C69B07336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06" name="Rectangle 1105">
                      <a:extLst>
                        <a:ext uri="{FF2B5EF4-FFF2-40B4-BE49-F238E27FC236}">
                          <a16:creationId xmlns:a16="http://schemas.microsoft.com/office/drawing/2014/main" id="{CBBD7AF1-9EA0-499E-8384-0DB001F212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02" name="Group 1101">
                    <a:extLst>
                      <a:ext uri="{FF2B5EF4-FFF2-40B4-BE49-F238E27FC236}">
                        <a16:creationId xmlns:a16="http://schemas.microsoft.com/office/drawing/2014/main" id="{B1F74A5E-0B83-4B98-AE78-B43CD24B2A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85CB36F3-03CD-4B81-BF54-D6CB1E47F3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75D5669B-B67E-47E8-A22F-696F8AF27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91" name="Group 1090">
                  <a:extLst>
                    <a:ext uri="{FF2B5EF4-FFF2-40B4-BE49-F238E27FC236}">
                      <a16:creationId xmlns:a16="http://schemas.microsoft.com/office/drawing/2014/main" id="{59C132E1-D5A1-4B0D-8E9B-E761A9641E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95" name="Group 1094">
                    <a:extLst>
                      <a:ext uri="{FF2B5EF4-FFF2-40B4-BE49-F238E27FC236}">
                        <a16:creationId xmlns:a16="http://schemas.microsoft.com/office/drawing/2014/main" id="{1D8A2103-B715-4C84-B32C-611763D9AB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9" name="Rectangle 1098">
                      <a:extLst>
                        <a:ext uri="{FF2B5EF4-FFF2-40B4-BE49-F238E27FC236}">
                          <a16:creationId xmlns:a16="http://schemas.microsoft.com/office/drawing/2014/main" id="{C840DEC2-249F-4E4F-8674-EFC277CDD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00" name="Rectangle 1099">
                      <a:extLst>
                        <a:ext uri="{FF2B5EF4-FFF2-40B4-BE49-F238E27FC236}">
                          <a16:creationId xmlns:a16="http://schemas.microsoft.com/office/drawing/2014/main" id="{B34E3FDC-EAE8-417C-A7EB-26564BED8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6" name="Group 1095">
                    <a:extLst>
                      <a:ext uri="{FF2B5EF4-FFF2-40B4-BE49-F238E27FC236}">
                        <a16:creationId xmlns:a16="http://schemas.microsoft.com/office/drawing/2014/main" id="{F4EA1232-B665-4C8F-8D73-825FD1A736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FCA4465-A54D-490D-A88F-EBB2E2AD9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2BC537C7-46F5-47BA-A009-51D64D659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92" name="Group 1091">
                  <a:extLst>
                    <a:ext uri="{FF2B5EF4-FFF2-40B4-BE49-F238E27FC236}">
                      <a16:creationId xmlns:a16="http://schemas.microsoft.com/office/drawing/2014/main" id="{067C7FCC-283A-41B5-9F3D-202C1BE7CB5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3" name="Rectangle 1092">
                    <a:extLst>
                      <a:ext uri="{FF2B5EF4-FFF2-40B4-BE49-F238E27FC236}">
                        <a16:creationId xmlns:a16="http://schemas.microsoft.com/office/drawing/2014/main" id="{1A92C141-1ACB-4F92-921C-38A0089F76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94" name="Rectangle 1093">
                    <a:extLst>
                      <a:ext uri="{FF2B5EF4-FFF2-40B4-BE49-F238E27FC236}">
                        <a16:creationId xmlns:a16="http://schemas.microsoft.com/office/drawing/2014/main" id="{4B8802EE-6F7D-4B24-88E3-70F7C6D626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A206C6B5-A39E-4C2A-96A5-F0046569E68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D4FD5EF0-D9BA-43D4-A636-0601DA7886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84" name="Group 1083">
                    <a:extLst>
                      <a:ext uri="{FF2B5EF4-FFF2-40B4-BE49-F238E27FC236}">
                        <a16:creationId xmlns:a16="http://schemas.microsoft.com/office/drawing/2014/main" id="{F3EC21AC-8285-41EA-A7F7-5807DCB490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88" name="Rectangle 1087">
                      <a:extLst>
                        <a:ext uri="{FF2B5EF4-FFF2-40B4-BE49-F238E27FC236}">
                          <a16:creationId xmlns:a16="http://schemas.microsoft.com/office/drawing/2014/main" id="{24FD5C29-3D39-4B78-BC70-4BB72F223A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9" name="Rectangle 1088">
                      <a:extLst>
                        <a:ext uri="{FF2B5EF4-FFF2-40B4-BE49-F238E27FC236}">
                          <a16:creationId xmlns:a16="http://schemas.microsoft.com/office/drawing/2014/main" id="{286E924C-B899-4710-8C44-66D79AF5D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85" name="Group 1084">
                    <a:extLst>
                      <a:ext uri="{FF2B5EF4-FFF2-40B4-BE49-F238E27FC236}">
                        <a16:creationId xmlns:a16="http://schemas.microsoft.com/office/drawing/2014/main" id="{0598728F-1BD6-497C-AA7F-985067ADAB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2AFC28F5-61E3-42FB-869D-7BC9173CF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083CADAA-7D91-40E9-88F0-AA3FE93C5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03805D4C-087A-4DE0-848C-2D30BC22705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8" name="Group 1077">
                    <a:extLst>
                      <a:ext uri="{FF2B5EF4-FFF2-40B4-BE49-F238E27FC236}">
                        <a16:creationId xmlns:a16="http://schemas.microsoft.com/office/drawing/2014/main" id="{986CD129-1450-4660-8198-91774EAE8F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2" name="Rectangle 1081">
                      <a:extLst>
                        <a:ext uri="{FF2B5EF4-FFF2-40B4-BE49-F238E27FC236}">
                          <a16:creationId xmlns:a16="http://schemas.microsoft.com/office/drawing/2014/main" id="{7E02C2FE-C89D-4880-8C36-F532D6F29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6546D23A-EAE2-4A50-926B-250059836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79" name="Group 1078">
                    <a:extLst>
                      <a:ext uri="{FF2B5EF4-FFF2-40B4-BE49-F238E27FC236}">
                        <a16:creationId xmlns:a16="http://schemas.microsoft.com/office/drawing/2014/main" id="{6D341994-470A-405D-9B63-8AB1AB76F4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A08DC454-C261-427D-9416-B8D42A7B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603F2940-A295-4307-977F-5321EE4E7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75" name="Group 1074">
                  <a:extLst>
                    <a:ext uri="{FF2B5EF4-FFF2-40B4-BE49-F238E27FC236}">
                      <a16:creationId xmlns:a16="http://schemas.microsoft.com/office/drawing/2014/main" id="{8CB33A23-FBF0-4E0D-878B-101F9EE88F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6" name="Rectangle 1075">
                    <a:extLst>
                      <a:ext uri="{FF2B5EF4-FFF2-40B4-BE49-F238E27FC236}">
                        <a16:creationId xmlns:a16="http://schemas.microsoft.com/office/drawing/2014/main" id="{9817DEFE-CCA8-4777-91F5-99FCB0B9FD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77" name="Rectangle 1076">
                    <a:extLst>
                      <a:ext uri="{FF2B5EF4-FFF2-40B4-BE49-F238E27FC236}">
                        <a16:creationId xmlns:a16="http://schemas.microsoft.com/office/drawing/2014/main" id="{994BBF6D-561D-4847-9443-C4BE2C67B5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7" name="Group 946">
                <a:extLst>
                  <a:ext uri="{FF2B5EF4-FFF2-40B4-BE49-F238E27FC236}">
                    <a16:creationId xmlns:a16="http://schemas.microsoft.com/office/drawing/2014/main" id="{6F5CCE6D-6AB7-47DC-A306-26B9713AA4EA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9D9E0784-6DDB-4B3E-BEA2-64D1A5FC4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FD1981EC-FE27-4D8C-86F4-E6229910188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71" name="Rectangle 1070">
                      <a:extLst>
                        <a:ext uri="{FF2B5EF4-FFF2-40B4-BE49-F238E27FC236}">
                          <a16:creationId xmlns:a16="http://schemas.microsoft.com/office/drawing/2014/main" id="{BE0B468B-76FE-4BB8-9771-4802DF680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72" name="Rectangle 1071">
                      <a:extLst>
                        <a:ext uri="{FF2B5EF4-FFF2-40B4-BE49-F238E27FC236}">
                          <a16:creationId xmlns:a16="http://schemas.microsoft.com/office/drawing/2014/main" id="{69C1FA29-9F91-4B72-96D4-79FBB1647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C0F00887-B0D1-4D46-BEDD-4A4D7DDDFB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8D5BF68B-26F3-4412-95A6-BC41CD7C0F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17D63A69-2BD3-4591-9410-39B6463CE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BC79E6E3-E71C-4091-900D-B06EBFABDBB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61" name="Group 1060">
                    <a:extLst>
                      <a:ext uri="{FF2B5EF4-FFF2-40B4-BE49-F238E27FC236}">
                        <a16:creationId xmlns:a16="http://schemas.microsoft.com/office/drawing/2014/main" id="{BB14D638-AC30-4116-85EF-53DD22D322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5" name="Rectangle 1064">
                      <a:extLst>
                        <a:ext uri="{FF2B5EF4-FFF2-40B4-BE49-F238E27FC236}">
                          <a16:creationId xmlns:a16="http://schemas.microsoft.com/office/drawing/2014/main" id="{82C9FA14-F74E-49F9-9776-A70EDF74C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66" name="Rectangle 1065">
                      <a:extLst>
                        <a:ext uri="{FF2B5EF4-FFF2-40B4-BE49-F238E27FC236}">
                          <a16:creationId xmlns:a16="http://schemas.microsoft.com/office/drawing/2014/main" id="{D82418A2-A568-475D-99AD-936A132BF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62" name="Group 1061">
                    <a:extLst>
                      <a:ext uri="{FF2B5EF4-FFF2-40B4-BE49-F238E27FC236}">
                        <a16:creationId xmlns:a16="http://schemas.microsoft.com/office/drawing/2014/main" id="{DD9B1D13-3F3D-478B-BC2B-00BE38C670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98F66AA8-8986-477E-B57E-0C0F033AE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E32E08F5-6337-4625-8ACE-94549E89F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58" name="Group 1057">
                  <a:extLst>
                    <a:ext uri="{FF2B5EF4-FFF2-40B4-BE49-F238E27FC236}">
                      <a16:creationId xmlns:a16="http://schemas.microsoft.com/office/drawing/2014/main" id="{59F1A741-19CA-4DC3-9A15-C32AADB5F81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9" name="Rectangle 1058">
                    <a:extLst>
                      <a:ext uri="{FF2B5EF4-FFF2-40B4-BE49-F238E27FC236}">
                        <a16:creationId xmlns:a16="http://schemas.microsoft.com/office/drawing/2014/main" id="{FC8B5651-CF24-473B-9A4E-0DBA5F1D37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60" name="Rectangle 1059">
                    <a:extLst>
                      <a:ext uri="{FF2B5EF4-FFF2-40B4-BE49-F238E27FC236}">
                        <a16:creationId xmlns:a16="http://schemas.microsoft.com/office/drawing/2014/main" id="{AB40BB18-24D3-4F94-AE98-9F642CC666E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8" name="Group 947">
                <a:extLst>
                  <a:ext uri="{FF2B5EF4-FFF2-40B4-BE49-F238E27FC236}">
                    <a16:creationId xmlns:a16="http://schemas.microsoft.com/office/drawing/2014/main" id="{AE25E4C3-836F-48F4-97BD-2B5A0802EE55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167894EC-D319-426E-8F4D-7EA515AC2A9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50" name="Group 1049">
                    <a:extLst>
                      <a:ext uri="{FF2B5EF4-FFF2-40B4-BE49-F238E27FC236}">
                        <a16:creationId xmlns:a16="http://schemas.microsoft.com/office/drawing/2014/main" id="{5D38AAEA-F06A-4F97-86CB-EE458C24A4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4" name="Rectangle 1053">
                      <a:extLst>
                        <a:ext uri="{FF2B5EF4-FFF2-40B4-BE49-F238E27FC236}">
                          <a16:creationId xmlns:a16="http://schemas.microsoft.com/office/drawing/2014/main" id="{1D1340EC-0992-4FE2-8267-F12949837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55" name="Rectangle 1054">
                      <a:extLst>
                        <a:ext uri="{FF2B5EF4-FFF2-40B4-BE49-F238E27FC236}">
                          <a16:creationId xmlns:a16="http://schemas.microsoft.com/office/drawing/2014/main" id="{CB273075-2760-4FCC-B958-FB88CEABE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51" name="Group 1050">
                    <a:extLst>
                      <a:ext uri="{FF2B5EF4-FFF2-40B4-BE49-F238E27FC236}">
                        <a16:creationId xmlns:a16="http://schemas.microsoft.com/office/drawing/2014/main" id="{8AF28614-C031-4502-A548-64CCBB3B90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52B72A92-4A2C-4AC9-99DC-B1A6C782CA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A37C5775-87B9-419A-BF5D-3A1A1C9C1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40" name="Group 1039">
                  <a:extLst>
                    <a:ext uri="{FF2B5EF4-FFF2-40B4-BE49-F238E27FC236}">
                      <a16:creationId xmlns:a16="http://schemas.microsoft.com/office/drawing/2014/main" id="{019707DC-87F2-4094-9520-7BCA5E42E93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4" name="Group 1043">
                    <a:extLst>
                      <a:ext uri="{FF2B5EF4-FFF2-40B4-BE49-F238E27FC236}">
                        <a16:creationId xmlns:a16="http://schemas.microsoft.com/office/drawing/2014/main" id="{A68B4075-52DB-4B79-889B-51906C827C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8" name="Rectangle 1047">
                      <a:extLst>
                        <a:ext uri="{FF2B5EF4-FFF2-40B4-BE49-F238E27FC236}">
                          <a16:creationId xmlns:a16="http://schemas.microsoft.com/office/drawing/2014/main" id="{7BE9C767-61D4-4057-9AFF-0566D710BC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49" name="Rectangle 1048">
                      <a:extLst>
                        <a:ext uri="{FF2B5EF4-FFF2-40B4-BE49-F238E27FC236}">
                          <a16:creationId xmlns:a16="http://schemas.microsoft.com/office/drawing/2014/main" id="{72AA0712-5C5B-4B2F-8EEF-C29A868BA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45" name="Group 1044">
                    <a:extLst>
                      <a:ext uri="{FF2B5EF4-FFF2-40B4-BE49-F238E27FC236}">
                        <a16:creationId xmlns:a16="http://schemas.microsoft.com/office/drawing/2014/main" id="{9D872EA0-E7F8-4298-A2CE-3A9361BC332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F20EF4D2-B15F-4A91-87FD-DBA7EBF81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878D7A0D-D7B6-400A-9200-D3DE3C5359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41" name="Group 1040">
                  <a:extLst>
                    <a:ext uri="{FF2B5EF4-FFF2-40B4-BE49-F238E27FC236}">
                      <a16:creationId xmlns:a16="http://schemas.microsoft.com/office/drawing/2014/main" id="{373F4CF5-8A63-485A-A294-333DA2BD94F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2" name="Rectangle 1041">
                    <a:extLst>
                      <a:ext uri="{FF2B5EF4-FFF2-40B4-BE49-F238E27FC236}">
                        <a16:creationId xmlns:a16="http://schemas.microsoft.com/office/drawing/2014/main" id="{10AF95C1-1D30-428E-8722-ED312B277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43" name="Rectangle 1042">
                    <a:extLst>
                      <a:ext uri="{FF2B5EF4-FFF2-40B4-BE49-F238E27FC236}">
                        <a16:creationId xmlns:a16="http://schemas.microsoft.com/office/drawing/2014/main" id="{4BF3567F-8F88-4E1E-82CB-8FBDCCFA32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9" name="Group 948">
                <a:extLst>
                  <a:ext uri="{FF2B5EF4-FFF2-40B4-BE49-F238E27FC236}">
                    <a16:creationId xmlns:a16="http://schemas.microsoft.com/office/drawing/2014/main" id="{2C66D2A6-AA5A-46E0-9B8A-0F0FAF9E5A23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A6F4FFFE-24BC-4A84-B50F-0A37927CD34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CC8752D7-CF57-4424-AE8B-F42A87A8B6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37" name="Rectangle 1036">
                      <a:extLst>
                        <a:ext uri="{FF2B5EF4-FFF2-40B4-BE49-F238E27FC236}">
                          <a16:creationId xmlns:a16="http://schemas.microsoft.com/office/drawing/2014/main" id="{794DF0B5-A16D-42B2-A08C-B33FCE029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8" name="Rectangle 1037">
                      <a:extLst>
                        <a:ext uri="{FF2B5EF4-FFF2-40B4-BE49-F238E27FC236}">
                          <a16:creationId xmlns:a16="http://schemas.microsoft.com/office/drawing/2014/main" id="{7C123AEE-4824-44CF-9ADE-E0AA7843D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42D33A41-9F34-4CA5-B915-D7A17F3115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B9B38813-88BF-48EA-B0B3-2CAC93AF45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82F68F86-7AD4-4BC2-B4B4-C182AB794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FF78755B-FE58-471F-9C98-10A49F7F95E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7" name="Group 1026">
                    <a:extLst>
                      <a:ext uri="{FF2B5EF4-FFF2-40B4-BE49-F238E27FC236}">
                        <a16:creationId xmlns:a16="http://schemas.microsoft.com/office/drawing/2014/main" id="{0D359815-7E1A-43F8-A2EF-C0EE782BB79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31" name="Rectangle 1030">
                      <a:extLst>
                        <a:ext uri="{FF2B5EF4-FFF2-40B4-BE49-F238E27FC236}">
                          <a16:creationId xmlns:a16="http://schemas.microsoft.com/office/drawing/2014/main" id="{6B19449C-378D-4377-BF3A-8A9EE3DA0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2" name="Rectangle 1031">
                      <a:extLst>
                        <a:ext uri="{FF2B5EF4-FFF2-40B4-BE49-F238E27FC236}">
                          <a16:creationId xmlns:a16="http://schemas.microsoft.com/office/drawing/2014/main" id="{B958CC83-5AB2-42E6-BC34-2B977D7D9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28" name="Group 1027">
                    <a:extLst>
                      <a:ext uri="{FF2B5EF4-FFF2-40B4-BE49-F238E27FC236}">
                        <a16:creationId xmlns:a16="http://schemas.microsoft.com/office/drawing/2014/main" id="{853936A6-8D23-40BE-9DBE-9C5094D5C7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8932EBD3-D07B-44FA-A94C-95B090AE1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007ACA2A-E496-4D01-8D2A-5C97C8E3F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E6793FB1-6CA7-4AE0-98A7-931FE6CC6BC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F4C2D5CC-7A94-421F-A165-E8C7B724A94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26" name="Rectangle 1025">
                    <a:extLst>
                      <a:ext uri="{FF2B5EF4-FFF2-40B4-BE49-F238E27FC236}">
                        <a16:creationId xmlns:a16="http://schemas.microsoft.com/office/drawing/2014/main" id="{8B822DE4-5CA2-4367-BFAE-2CAC2E0525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0" name="Group 949">
                <a:extLst>
                  <a:ext uri="{FF2B5EF4-FFF2-40B4-BE49-F238E27FC236}">
                    <a16:creationId xmlns:a16="http://schemas.microsoft.com/office/drawing/2014/main" id="{425AE101-0DFF-4DDC-B690-712B9A742602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FB146F95-58DA-4255-A448-35C89D3882F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16" name="Group 1015">
                    <a:extLst>
                      <a:ext uri="{FF2B5EF4-FFF2-40B4-BE49-F238E27FC236}">
                        <a16:creationId xmlns:a16="http://schemas.microsoft.com/office/drawing/2014/main" id="{80B36455-0F43-42AC-9BB2-710F25B749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20" name="Rectangle 1019">
                      <a:extLst>
                        <a:ext uri="{FF2B5EF4-FFF2-40B4-BE49-F238E27FC236}">
                          <a16:creationId xmlns:a16="http://schemas.microsoft.com/office/drawing/2014/main" id="{A358AE6D-20E5-42D9-AE56-D525484B1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21" name="Rectangle 1020">
                      <a:extLst>
                        <a:ext uri="{FF2B5EF4-FFF2-40B4-BE49-F238E27FC236}">
                          <a16:creationId xmlns:a16="http://schemas.microsoft.com/office/drawing/2014/main" id="{F66103DB-D2FF-412A-9F79-12FC5E917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7" name="Group 1016">
                    <a:extLst>
                      <a:ext uri="{FF2B5EF4-FFF2-40B4-BE49-F238E27FC236}">
                        <a16:creationId xmlns:a16="http://schemas.microsoft.com/office/drawing/2014/main" id="{C2E8A108-5758-4E6C-962C-4C07AA257D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D4F25430-9645-4CD4-AFF5-37519B00B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CF1578FF-7C8A-4AB4-BCE1-9C4C5D85B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6" name="Group 1005">
                  <a:extLst>
                    <a:ext uri="{FF2B5EF4-FFF2-40B4-BE49-F238E27FC236}">
                      <a16:creationId xmlns:a16="http://schemas.microsoft.com/office/drawing/2014/main" id="{586E7511-3492-46CC-99BB-14F96B68B66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10" name="Group 1009">
                    <a:extLst>
                      <a:ext uri="{FF2B5EF4-FFF2-40B4-BE49-F238E27FC236}">
                        <a16:creationId xmlns:a16="http://schemas.microsoft.com/office/drawing/2014/main" id="{3F32B93E-9E2E-4A7A-BBDA-F093220E15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4" name="Rectangle 1013">
                      <a:extLst>
                        <a:ext uri="{FF2B5EF4-FFF2-40B4-BE49-F238E27FC236}">
                          <a16:creationId xmlns:a16="http://schemas.microsoft.com/office/drawing/2014/main" id="{C9AD35F8-A3A4-422A-BC0D-1A86ADD17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15" name="Rectangle 1014">
                      <a:extLst>
                        <a:ext uri="{FF2B5EF4-FFF2-40B4-BE49-F238E27FC236}">
                          <a16:creationId xmlns:a16="http://schemas.microsoft.com/office/drawing/2014/main" id="{1DC59376-9B42-498E-A6D3-9CE6F0C90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1" name="Group 1010">
                    <a:extLst>
                      <a:ext uri="{FF2B5EF4-FFF2-40B4-BE49-F238E27FC236}">
                        <a16:creationId xmlns:a16="http://schemas.microsoft.com/office/drawing/2014/main" id="{F684D5C0-1AAD-4BFB-9685-1AF47C178D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526F58DD-8AD2-4C81-9443-E508DFA4E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CA13A241-0417-452B-B7A6-F975DFDF3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7" name="Group 1006">
                  <a:extLst>
                    <a:ext uri="{FF2B5EF4-FFF2-40B4-BE49-F238E27FC236}">
                      <a16:creationId xmlns:a16="http://schemas.microsoft.com/office/drawing/2014/main" id="{AE9C19A2-C413-412E-AD43-C211120DF2D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8" name="Rectangle 1007">
                    <a:extLst>
                      <a:ext uri="{FF2B5EF4-FFF2-40B4-BE49-F238E27FC236}">
                        <a16:creationId xmlns:a16="http://schemas.microsoft.com/office/drawing/2014/main" id="{67471FD6-F17F-4EDE-B301-2B9D05F9648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09" name="Rectangle 1008">
                    <a:extLst>
                      <a:ext uri="{FF2B5EF4-FFF2-40B4-BE49-F238E27FC236}">
                        <a16:creationId xmlns:a16="http://schemas.microsoft.com/office/drawing/2014/main" id="{FCAE0EEA-3E6D-4FF7-BEBA-9A46A8FF92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1" name="Group 950">
                <a:extLst>
                  <a:ext uri="{FF2B5EF4-FFF2-40B4-BE49-F238E27FC236}">
                    <a16:creationId xmlns:a16="http://schemas.microsoft.com/office/drawing/2014/main" id="{4396E887-FF73-4A83-A497-B9F6277CF68D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6D678A09-A2A7-4A8A-B16C-9F0356AD218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9" name="Group 998">
                    <a:extLst>
                      <a:ext uri="{FF2B5EF4-FFF2-40B4-BE49-F238E27FC236}">
                        <a16:creationId xmlns:a16="http://schemas.microsoft.com/office/drawing/2014/main" id="{9ADB60C9-D49D-4C42-97C2-F31BEECF1F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3" name="Rectangle 1002">
                      <a:extLst>
                        <a:ext uri="{FF2B5EF4-FFF2-40B4-BE49-F238E27FC236}">
                          <a16:creationId xmlns:a16="http://schemas.microsoft.com/office/drawing/2014/main" id="{813CDEBB-3ABE-4F43-A8F5-EC65B0076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04" name="Rectangle 1003">
                      <a:extLst>
                        <a:ext uri="{FF2B5EF4-FFF2-40B4-BE49-F238E27FC236}">
                          <a16:creationId xmlns:a16="http://schemas.microsoft.com/office/drawing/2014/main" id="{19CFAD04-315E-48C3-BD21-B9640396D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00" name="Group 999">
                    <a:extLst>
                      <a:ext uri="{FF2B5EF4-FFF2-40B4-BE49-F238E27FC236}">
                        <a16:creationId xmlns:a16="http://schemas.microsoft.com/office/drawing/2014/main" id="{5EC207C0-5D96-4C03-84DE-181E85157CC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51B970E5-2D80-4F23-B82D-64D06AD0D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44D6BA5A-5535-4E67-A585-B753F4831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89" name="Group 988">
                  <a:extLst>
                    <a:ext uri="{FF2B5EF4-FFF2-40B4-BE49-F238E27FC236}">
                      <a16:creationId xmlns:a16="http://schemas.microsoft.com/office/drawing/2014/main" id="{364047FD-4036-408A-8B67-39CE8327EF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3" name="Group 992">
                    <a:extLst>
                      <a:ext uri="{FF2B5EF4-FFF2-40B4-BE49-F238E27FC236}">
                        <a16:creationId xmlns:a16="http://schemas.microsoft.com/office/drawing/2014/main" id="{B012FCFD-370A-4BF6-8EA9-2A3EF85950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7" name="Rectangle 996">
                      <a:extLst>
                        <a:ext uri="{FF2B5EF4-FFF2-40B4-BE49-F238E27FC236}">
                          <a16:creationId xmlns:a16="http://schemas.microsoft.com/office/drawing/2014/main" id="{B699C867-4390-47D4-B5C1-1D4E0CB15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98" name="Rectangle 997">
                      <a:extLst>
                        <a:ext uri="{FF2B5EF4-FFF2-40B4-BE49-F238E27FC236}">
                          <a16:creationId xmlns:a16="http://schemas.microsoft.com/office/drawing/2014/main" id="{AD2D096A-BFEC-476E-88C4-B5D4098F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94" name="Group 993">
                    <a:extLst>
                      <a:ext uri="{FF2B5EF4-FFF2-40B4-BE49-F238E27FC236}">
                        <a16:creationId xmlns:a16="http://schemas.microsoft.com/office/drawing/2014/main" id="{C8CF443F-AD6E-4375-8717-FC469C421C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3904B021-DF1A-4D6C-9195-FE25B46AD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1D54C863-69AE-47AA-91EA-77446F9D0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90" name="Group 989">
                  <a:extLst>
                    <a:ext uri="{FF2B5EF4-FFF2-40B4-BE49-F238E27FC236}">
                      <a16:creationId xmlns:a16="http://schemas.microsoft.com/office/drawing/2014/main" id="{82D553B4-BDF0-4FDC-A522-79D8F618BFA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91" name="Rectangle 990">
                    <a:extLst>
                      <a:ext uri="{FF2B5EF4-FFF2-40B4-BE49-F238E27FC236}">
                        <a16:creationId xmlns:a16="http://schemas.microsoft.com/office/drawing/2014/main" id="{D37C1827-65E8-4737-806C-20C26BDF7D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92" name="Rectangle 991">
                    <a:extLst>
                      <a:ext uri="{FF2B5EF4-FFF2-40B4-BE49-F238E27FC236}">
                        <a16:creationId xmlns:a16="http://schemas.microsoft.com/office/drawing/2014/main" id="{654A2A83-FC71-41D7-A579-5D911DA6AE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2" name="Group 951">
                <a:extLst>
                  <a:ext uri="{FF2B5EF4-FFF2-40B4-BE49-F238E27FC236}">
                    <a16:creationId xmlns:a16="http://schemas.microsoft.com/office/drawing/2014/main" id="{C3884421-9EEC-4E0E-9342-7B1C66333C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7AC81787-7604-4982-A997-B0776376FF7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2" name="Group 981">
                    <a:extLst>
                      <a:ext uri="{FF2B5EF4-FFF2-40B4-BE49-F238E27FC236}">
                        <a16:creationId xmlns:a16="http://schemas.microsoft.com/office/drawing/2014/main" id="{32960930-4751-4DC0-AC18-381DAF63AD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6" name="Rectangle 985">
                      <a:extLst>
                        <a:ext uri="{FF2B5EF4-FFF2-40B4-BE49-F238E27FC236}">
                          <a16:creationId xmlns:a16="http://schemas.microsoft.com/office/drawing/2014/main" id="{F9F7846A-3828-4319-8697-51DEA30FE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87" name="Rectangle 986">
                      <a:extLst>
                        <a:ext uri="{FF2B5EF4-FFF2-40B4-BE49-F238E27FC236}">
                          <a16:creationId xmlns:a16="http://schemas.microsoft.com/office/drawing/2014/main" id="{A63C6E0E-3E32-4678-B0D0-907D7AE3B1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83" name="Group 982">
                    <a:extLst>
                      <a:ext uri="{FF2B5EF4-FFF2-40B4-BE49-F238E27FC236}">
                        <a16:creationId xmlns:a16="http://schemas.microsoft.com/office/drawing/2014/main" id="{F6AD01E9-6380-4177-91B6-6998AED37F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CC10C834-1C06-4B49-9154-F47A194FA6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68DFB3B2-CB59-40BB-9838-5152F9C409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72" name="Group 971">
                  <a:extLst>
                    <a:ext uri="{FF2B5EF4-FFF2-40B4-BE49-F238E27FC236}">
                      <a16:creationId xmlns:a16="http://schemas.microsoft.com/office/drawing/2014/main" id="{118C99D3-AB0A-4D48-9E75-A5E6B80A8055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9ECC4117-7F8D-455D-B15D-2063408C21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80" name="Rectangle 979">
                      <a:extLst>
                        <a:ext uri="{FF2B5EF4-FFF2-40B4-BE49-F238E27FC236}">
                          <a16:creationId xmlns:a16="http://schemas.microsoft.com/office/drawing/2014/main" id="{6DB37AB7-2124-40E8-9ABB-C90B098F5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81" name="Rectangle 980">
                      <a:extLst>
                        <a:ext uri="{FF2B5EF4-FFF2-40B4-BE49-F238E27FC236}">
                          <a16:creationId xmlns:a16="http://schemas.microsoft.com/office/drawing/2014/main" id="{40C09B10-2149-48B2-8D48-BC1D6D399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77" name="Group 976">
                    <a:extLst>
                      <a:ext uri="{FF2B5EF4-FFF2-40B4-BE49-F238E27FC236}">
                        <a16:creationId xmlns:a16="http://schemas.microsoft.com/office/drawing/2014/main" id="{31AA5476-E6CB-4001-97DD-36186DE2CF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E1C5BFB1-E880-4B9D-86A2-8B0EC51D9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E3158327-2180-424F-BCCD-94056D99B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73" name="Group 972">
                  <a:extLst>
                    <a:ext uri="{FF2B5EF4-FFF2-40B4-BE49-F238E27FC236}">
                      <a16:creationId xmlns:a16="http://schemas.microsoft.com/office/drawing/2014/main" id="{80834575-1D8B-4D74-8CA3-03F178E8227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74" name="Rectangle 973">
                    <a:extLst>
                      <a:ext uri="{FF2B5EF4-FFF2-40B4-BE49-F238E27FC236}">
                        <a16:creationId xmlns:a16="http://schemas.microsoft.com/office/drawing/2014/main" id="{84D66E9D-3DA0-4C96-98BA-0268816C72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75" name="Rectangle 974">
                    <a:extLst>
                      <a:ext uri="{FF2B5EF4-FFF2-40B4-BE49-F238E27FC236}">
                        <a16:creationId xmlns:a16="http://schemas.microsoft.com/office/drawing/2014/main" id="{88BEE4BD-7AF9-4691-B30A-9A74324E6D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3" name="Group 952">
                <a:extLst>
                  <a:ext uri="{FF2B5EF4-FFF2-40B4-BE49-F238E27FC236}">
                    <a16:creationId xmlns:a16="http://schemas.microsoft.com/office/drawing/2014/main" id="{9C4C8D75-D6C5-4917-8C41-B83B343C9DC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38BC511D-89DD-4B72-8569-059D6AF6CFD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5" name="Group 964">
                    <a:extLst>
                      <a:ext uri="{FF2B5EF4-FFF2-40B4-BE49-F238E27FC236}">
                        <a16:creationId xmlns:a16="http://schemas.microsoft.com/office/drawing/2014/main" id="{4735652A-E4F3-4B0F-8356-288A656D77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9" name="Rectangle 968">
                      <a:extLst>
                        <a:ext uri="{FF2B5EF4-FFF2-40B4-BE49-F238E27FC236}">
                          <a16:creationId xmlns:a16="http://schemas.microsoft.com/office/drawing/2014/main" id="{07067355-9CB0-471B-9923-37F0CF18A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70" name="Rectangle 969">
                      <a:extLst>
                        <a:ext uri="{FF2B5EF4-FFF2-40B4-BE49-F238E27FC236}">
                          <a16:creationId xmlns:a16="http://schemas.microsoft.com/office/drawing/2014/main" id="{C62C5720-CEB2-4953-954F-37B881707B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66" name="Group 965">
                    <a:extLst>
                      <a:ext uri="{FF2B5EF4-FFF2-40B4-BE49-F238E27FC236}">
                        <a16:creationId xmlns:a16="http://schemas.microsoft.com/office/drawing/2014/main" id="{4705860F-87C8-4A4F-A33D-A2AFC7EF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BDE6392-91A5-4D72-804C-4F8609192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47F12B44-0F0D-47AC-AE92-0910A0C40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55" name="Group 954">
                  <a:extLst>
                    <a:ext uri="{FF2B5EF4-FFF2-40B4-BE49-F238E27FC236}">
                      <a16:creationId xmlns:a16="http://schemas.microsoft.com/office/drawing/2014/main" id="{AA8FC252-BE0F-490E-B550-9ECDCB47987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59" name="Group 958">
                    <a:extLst>
                      <a:ext uri="{FF2B5EF4-FFF2-40B4-BE49-F238E27FC236}">
                        <a16:creationId xmlns:a16="http://schemas.microsoft.com/office/drawing/2014/main" id="{DD399F56-C70C-4A33-A8E8-5CCCE19593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3" name="Rectangle 962">
                      <a:extLst>
                        <a:ext uri="{FF2B5EF4-FFF2-40B4-BE49-F238E27FC236}">
                          <a16:creationId xmlns:a16="http://schemas.microsoft.com/office/drawing/2014/main" id="{9E1D269D-3F24-421A-8FAA-76D09670E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64" name="Rectangle 963">
                      <a:extLst>
                        <a:ext uri="{FF2B5EF4-FFF2-40B4-BE49-F238E27FC236}">
                          <a16:creationId xmlns:a16="http://schemas.microsoft.com/office/drawing/2014/main" id="{3DD28E99-BB4D-474E-8AE3-EF4BFDAB7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60" name="Group 959">
                    <a:extLst>
                      <a:ext uri="{FF2B5EF4-FFF2-40B4-BE49-F238E27FC236}">
                        <a16:creationId xmlns:a16="http://schemas.microsoft.com/office/drawing/2014/main" id="{AA1733DC-C84C-4EE1-8BC2-1F88A163FE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D9FD0D91-D931-4957-B1D0-9F651214A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A2B3CE20-AFD5-46FA-A265-F992320B8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56" name="Group 955">
                  <a:extLst>
                    <a:ext uri="{FF2B5EF4-FFF2-40B4-BE49-F238E27FC236}">
                      <a16:creationId xmlns:a16="http://schemas.microsoft.com/office/drawing/2014/main" id="{C6B68044-4A05-4734-9CC7-7E662D744C1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7" name="Rectangle 956">
                    <a:extLst>
                      <a:ext uri="{FF2B5EF4-FFF2-40B4-BE49-F238E27FC236}">
                        <a16:creationId xmlns:a16="http://schemas.microsoft.com/office/drawing/2014/main" id="{FA9D5B76-7459-43C1-A75C-7E6AEAAE75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58" name="Rectangle 957">
                    <a:extLst>
                      <a:ext uri="{FF2B5EF4-FFF2-40B4-BE49-F238E27FC236}">
                        <a16:creationId xmlns:a16="http://schemas.microsoft.com/office/drawing/2014/main" id="{7704A455-4858-47C6-B2F9-4362C174F9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7666A6A-FFFC-4F94-952E-B4C9B2A2439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24" name="TextBox 1123">
            <a:extLst>
              <a:ext uri="{FF2B5EF4-FFF2-40B4-BE49-F238E27FC236}">
                <a16:creationId xmlns:a16="http://schemas.microsoft.com/office/drawing/2014/main" id="{109D2A52-B6B5-48F8-B23D-92CDDD67814F}"/>
              </a:ext>
            </a:extLst>
          </p:cNvPr>
          <p:cNvSpPr txBox="1"/>
          <p:nvPr/>
        </p:nvSpPr>
        <p:spPr>
          <a:xfrm>
            <a:off x="8376780" y="2103259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181818"/>
                </a:solidFill>
                <a:latin typeface="Arial"/>
              </a:rPr>
              <a:t>3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  <a:latin typeface="Arial"/>
              </a:rPr>
              <a:t>300</a:t>
            </a:r>
          </a:p>
        </p:txBody>
      </p:sp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8BB7470-DFCC-4032-A1C2-AC1AE97B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3143943"/>
            <a:ext cx="1638300" cy="1651000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FBB9386E-8BAC-4A7D-9D54-F6A2BD06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3143943"/>
            <a:ext cx="1638300" cy="1651000"/>
          </a:xfrm>
          <a:prstGeom prst="rect">
            <a:avLst/>
          </a:prstGeom>
        </p:spPr>
      </p:pic>
      <p:pic>
        <p:nvPicPr>
          <p:cNvPr id="1127" name="Picture 1126">
            <a:extLst>
              <a:ext uri="{FF2B5EF4-FFF2-40B4-BE49-F238E27FC236}">
                <a16:creationId xmlns:a16="http://schemas.microsoft.com/office/drawing/2014/main" id="{A91DDA0F-EA2E-4753-A517-036AB2F3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3143943"/>
            <a:ext cx="1638300" cy="1651000"/>
          </a:xfrm>
          <a:prstGeom prst="rect">
            <a:avLst/>
          </a:prstGeom>
        </p:spPr>
      </p:pic>
      <p:pic>
        <p:nvPicPr>
          <p:cNvPr id="1128" name="Picture 1127">
            <a:extLst>
              <a:ext uri="{FF2B5EF4-FFF2-40B4-BE49-F238E27FC236}">
                <a16:creationId xmlns:a16="http://schemas.microsoft.com/office/drawing/2014/main" id="{937CF2BA-3449-40F3-90CA-21D2CEB3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3143943"/>
            <a:ext cx="1638300" cy="1651000"/>
          </a:xfrm>
          <a:prstGeom prst="rect">
            <a:avLst/>
          </a:prstGeom>
        </p:spPr>
      </p:pic>
      <p:pic>
        <p:nvPicPr>
          <p:cNvPr id="1129" name="Picture 1128">
            <a:extLst>
              <a:ext uri="{FF2B5EF4-FFF2-40B4-BE49-F238E27FC236}">
                <a16:creationId xmlns:a16="http://schemas.microsoft.com/office/drawing/2014/main" id="{3E143FDE-39B5-435E-B225-377D7A86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3150783"/>
            <a:ext cx="1638300" cy="1651000"/>
          </a:xfrm>
          <a:prstGeom prst="rect">
            <a:avLst/>
          </a:prstGeom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805FB645-0FA8-483C-886D-E449C3FB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4878211"/>
            <a:ext cx="1638300" cy="1651000"/>
          </a:xfrm>
          <a:prstGeom prst="rect">
            <a:avLst/>
          </a:prstGeom>
        </p:spPr>
      </p:pic>
      <p:pic>
        <p:nvPicPr>
          <p:cNvPr id="1131" name="Picture 1130">
            <a:extLst>
              <a:ext uri="{FF2B5EF4-FFF2-40B4-BE49-F238E27FC236}">
                <a16:creationId xmlns:a16="http://schemas.microsoft.com/office/drawing/2014/main" id="{93D677B4-EE96-403F-BDCE-321152B4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4878211"/>
            <a:ext cx="1638300" cy="1651000"/>
          </a:xfrm>
          <a:prstGeom prst="rect">
            <a:avLst/>
          </a:prstGeom>
        </p:spPr>
      </p:pic>
      <p:pic>
        <p:nvPicPr>
          <p:cNvPr id="1132" name="Picture 1131">
            <a:extLst>
              <a:ext uri="{FF2B5EF4-FFF2-40B4-BE49-F238E27FC236}">
                <a16:creationId xmlns:a16="http://schemas.microsoft.com/office/drawing/2014/main" id="{892E6CE7-52DD-491F-8B32-F530C4EF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4878211"/>
            <a:ext cx="1638300" cy="1651000"/>
          </a:xfrm>
          <a:prstGeom prst="rect">
            <a:avLst/>
          </a:prstGeom>
        </p:spPr>
      </p:pic>
      <p:pic>
        <p:nvPicPr>
          <p:cNvPr id="1133" name="Picture 1132">
            <a:extLst>
              <a:ext uri="{FF2B5EF4-FFF2-40B4-BE49-F238E27FC236}">
                <a16:creationId xmlns:a16="http://schemas.microsoft.com/office/drawing/2014/main" id="{C53B2C05-F395-4A1A-BF37-5D739127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4878211"/>
            <a:ext cx="1638300" cy="1651000"/>
          </a:xfrm>
          <a:prstGeom prst="rect">
            <a:avLst/>
          </a:prstGeom>
        </p:spPr>
      </p:pic>
      <p:pic>
        <p:nvPicPr>
          <p:cNvPr id="1134" name="Picture 1133">
            <a:extLst>
              <a:ext uri="{FF2B5EF4-FFF2-40B4-BE49-F238E27FC236}">
                <a16:creationId xmlns:a16="http://schemas.microsoft.com/office/drawing/2014/main" id="{4D64EE4D-F48B-43E5-8D74-30CE85F7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4885051"/>
            <a:ext cx="1638300" cy="1651000"/>
          </a:xfrm>
          <a:prstGeom prst="rect">
            <a:avLst/>
          </a:prstGeom>
        </p:spPr>
      </p:pic>
      <p:sp>
        <p:nvSpPr>
          <p:cNvPr id="1135" name="TextBox 1134">
            <a:extLst>
              <a:ext uri="{FF2B5EF4-FFF2-40B4-BE49-F238E27FC236}">
                <a16:creationId xmlns:a16="http://schemas.microsoft.com/office/drawing/2014/main" id="{EBDF81A2-1078-4AF4-B05D-3F2C763B28A3}"/>
              </a:ext>
            </a:extLst>
          </p:cNvPr>
          <p:cNvSpPr txBox="1"/>
          <p:nvPr/>
        </p:nvSpPr>
        <p:spPr>
          <a:xfrm>
            <a:off x="9312943" y="3621564"/>
            <a:ext cx="258923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rgbClr val="181818"/>
                </a:solidFill>
                <a:latin typeface="Arial"/>
              </a:rPr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  <a:latin typeface="Arial"/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800" b="1" dirty="0">
                <a:solidFill>
                  <a:srgbClr val="181818"/>
                </a:solidFill>
                <a:latin typeface="Arial"/>
              </a:rPr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800" b="1" dirty="0">
                <a:solidFill>
                  <a:srgbClr val="FF0000"/>
                </a:solidFill>
                <a:latin typeface="Arial"/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890349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/>
      <p:bldP spid="574" grpId="0" build="p"/>
      <p:bldP spid="1124" grpId="0" build="p"/>
      <p:bldP spid="11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5938967"/>
            <a:ext cx="12192000" cy="767814"/>
          </a:xfrm>
          <a:prstGeom prst="rect">
            <a:avLst/>
          </a:prstGeom>
        </p:spPr>
      </p:pic>
      <p:sp>
        <p:nvSpPr>
          <p:cNvPr id="45" name="文本框 53">
            <a:extLst>
              <a:ext uri="{FF2B5EF4-FFF2-40B4-BE49-F238E27FC236}">
                <a16:creationId xmlns:a16="http://schemas.microsoft.com/office/drawing/2014/main" id="{9ABFC13F-A923-488C-BF2A-99E12A2ECBB8}"/>
              </a:ext>
            </a:extLst>
          </p:cNvPr>
          <p:cNvSpPr txBox="1"/>
          <p:nvPr/>
        </p:nvSpPr>
        <p:spPr>
          <a:xfrm>
            <a:off x="5697405" y="10600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sz="3600" b="1" dirty="0"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281BF6-AE1D-414D-B304-A71DD010360C}"/>
              </a:ext>
            </a:extLst>
          </p:cNvPr>
          <p:cNvGrpSpPr/>
          <p:nvPr/>
        </p:nvGrpSpPr>
        <p:grpSpPr>
          <a:xfrm>
            <a:off x="2712157" y="666773"/>
            <a:ext cx="6767685" cy="1336357"/>
            <a:chOff x="2712157" y="666773"/>
            <a:chExt cx="6767685" cy="1336357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B57DE52-FAD6-4250-8FF4-49E635F11ED7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4" name="文本框 53">
              <a:extLst>
                <a:ext uri="{FF2B5EF4-FFF2-40B4-BE49-F238E27FC236}">
                  <a16:creationId xmlns:a16="http://schemas.microsoft.com/office/drawing/2014/main" id="{4BA4F089-9199-4E4E-9F94-C677B238478E}"/>
                </a:ext>
              </a:extLst>
            </p:cNvPr>
            <p:cNvSpPr txBox="1"/>
            <p:nvPr/>
          </p:nvSpPr>
          <p:spPr>
            <a:xfrm>
              <a:off x="3331168" y="9758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10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đơn</a:t>
              </a:r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vị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53">
              <a:extLst>
                <a:ext uri="{FF2B5EF4-FFF2-40B4-BE49-F238E27FC236}">
                  <a16:creationId xmlns:a16="http://schemas.microsoft.com/office/drawing/2014/main" id="{B6B881FF-996F-43CF-8EC9-F7B247CADF58}"/>
                </a:ext>
              </a:extLst>
            </p:cNvPr>
            <p:cNvSpPr txBox="1"/>
            <p:nvPr/>
          </p:nvSpPr>
          <p:spPr>
            <a:xfrm>
              <a:off x="6862763" y="975799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2" descr="Q A Girl Stock Illustration - Download Image Now - iStock">
            <a:extLst>
              <a:ext uri="{FF2B5EF4-FFF2-40B4-BE49-F238E27FC236}">
                <a16:creationId xmlns:a16="http://schemas.microsoft.com/office/drawing/2014/main" id="{CD47EA58-89BA-4675-8638-8DE28C0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42" y="2059897"/>
            <a:ext cx="3583610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AE2D7F2-3EC2-4D0C-9715-3C711DC44A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40190"/>
            <a:ext cx="1196309" cy="85966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4B3E7A-07AC-4B18-8EDB-FD036F18B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9967" y="1098006"/>
            <a:ext cx="1218804" cy="11165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E3FADA6-F394-4FA6-B949-B2C43096F7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064991"/>
            <a:ext cx="1118375" cy="1006408"/>
          </a:xfrm>
          <a:prstGeom prst="rect">
            <a:avLst/>
          </a:prstGeom>
        </p:spPr>
      </p:pic>
      <p:sp>
        <p:nvSpPr>
          <p:cNvPr id="58" name="文本框 53">
            <a:extLst>
              <a:ext uri="{FF2B5EF4-FFF2-40B4-BE49-F238E27FC236}">
                <a16:creationId xmlns:a16="http://schemas.microsoft.com/office/drawing/2014/main" id="{6EDCD717-2619-4D0B-B0A6-3F7E8757DB2A}"/>
              </a:ext>
            </a:extLst>
          </p:cNvPr>
          <p:cNvSpPr txBox="1"/>
          <p:nvPr/>
        </p:nvSpPr>
        <p:spPr>
          <a:xfrm>
            <a:off x="5697405" y="29583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sz="3600" b="1" dirty="0"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6ACD65-2E4F-4AD7-BD28-7666F9D171F4}"/>
              </a:ext>
            </a:extLst>
          </p:cNvPr>
          <p:cNvGrpSpPr/>
          <p:nvPr/>
        </p:nvGrpSpPr>
        <p:grpSpPr>
          <a:xfrm>
            <a:off x="2712157" y="2565036"/>
            <a:ext cx="6767685" cy="1336357"/>
            <a:chOff x="2712157" y="666773"/>
            <a:chExt cx="6767685" cy="1336357"/>
          </a:xfrm>
        </p:grpSpPr>
        <p:sp>
          <p:nvSpPr>
            <p:cNvPr id="60" name="矩形 56">
              <a:extLst>
                <a:ext uri="{FF2B5EF4-FFF2-40B4-BE49-F238E27FC236}">
                  <a16:creationId xmlns:a16="http://schemas.microsoft.com/office/drawing/2014/main" id="{0F28E24E-A2C4-4E89-8886-C51950552549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2" name="文本框 53">
              <a:extLst>
                <a:ext uri="{FF2B5EF4-FFF2-40B4-BE49-F238E27FC236}">
                  <a16:creationId xmlns:a16="http://schemas.microsoft.com/office/drawing/2014/main" id="{33E6CE7A-EBFA-48AD-81D3-BAD29483016D}"/>
                </a:ext>
              </a:extLst>
            </p:cNvPr>
            <p:cNvSpPr txBox="1"/>
            <p:nvPr/>
          </p:nvSpPr>
          <p:spPr>
            <a:xfrm>
              <a:off x="3740757" y="975799"/>
              <a:ext cx="18517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10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53">
              <a:extLst>
                <a:ext uri="{FF2B5EF4-FFF2-40B4-BE49-F238E27FC236}">
                  <a16:creationId xmlns:a16="http://schemas.microsoft.com/office/drawing/2014/main" id="{07C3683F-9505-4B80-BBAA-B6C7077BB5DD}"/>
                </a:ext>
              </a:extLst>
            </p:cNvPr>
            <p:cNvSpPr txBox="1"/>
            <p:nvPr/>
          </p:nvSpPr>
          <p:spPr>
            <a:xfrm>
              <a:off x="6862763" y="975799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155C054A-F4B4-4D8F-B95C-1722B0610F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14998"/>
            <a:ext cx="1196309" cy="859662"/>
          </a:xfrm>
          <a:prstGeom prst="rect">
            <a:avLst/>
          </a:prstGeom>
        </p:spPr>
      </p:pic>
      <p:sp>
        <p:nvSpPr>
          <p:cNvPr id="65" name="文本框 53">
            <a:extLst>
              <a:ext uri="{FF2B5EF4-FFF2-40B4-BE49-F238E27FC236}">
                <a16:creationId xmlns:a16="http://schemas.microsoft.com/office/drawing/2014/main" id="{4C7E55DA-8B3D-44B3-8A16-45FBBBAB0DC0}"/>
              </a:ext>
            </a:extLst>
          </p:cNvPr>
          <p:cNvSpPr txBox="1"/>
          <p:nvPr/>
        </p:nvSpPr>
        <p:spPr>
          <a:xfrm>
            <a:off x="5697405" y="49391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sz="3600" b="1" dirty="0"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C1A6C7-27EB-4B72-B3A8-E2BC16485B86}"/>
              </a:ext>
            </a:extLst>
          </p:cNvPr>
          <p:cNvGrpSpPr/>
          <p:nvPr/>
        </p:nvGrpSpPr>
        <p:grpSpPr>
          <a:xfrm>
            <a:off x="2712157" y="4545843"/>
            <a:ext cx="6767685" cy="1336357"/>
            <a:chOff x="2712157" y="666773"/>
            <a:chExt cx="6767685" cy="1336357"/>
          </a:xfrm>
        </p:grpSpPr>
        <p:sp>
          <p:nvSpPr>
            <p:cNvPr id="67" name="矩形 56">
              <a:extLst>
                <a:ext uri="{FF2B5EF4-FFF2-40B4-BE49-F238E27FC236}">
                  <a16:creationId xmlns:a16="http://schemas.microsoft.com/office/drawing/2014/main" id="{DD76FC56-4C6C-4512-8564-3356954DEDBF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8" name="文本框 53">
              <a:extLst>
                <a:ext uri="{FF2B5EF4-FFF2-40B4-BE49-F238E27FC236}">
                  <a16:creationId xmlns:a16="http://schemas.microsoft.com/office/drawing/2014/main" id="{B4366B8D-D993-447B-A3ED-575D6D1757B9}"/>
                </a:ext>
              </a:extLst>
            </p:cNvPr>
            <p:cNvSpPr txBox="1"/>
            <p:nvPr/>
          </p:nvSpPr>
          <p:spPr>
            <a:xfrm>
              <a:off x="3740757" y="975799"/>
              <a:ext cx="1909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10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53">
              <a:extLst>
                <a:ext uri="{FF2B5EF4-FFF2-40B4-BE49-F238E27FC236}">
                  <a16:creationId xmlns:a16="http://schemas.microsoft.com/office/drawing/2014/main" id="{B22817E3-43B9-459B-9F2F-202B1C97C2E0}"/>
                </a:ext>
              </a:extLst>
            </p:cNvPr>
            <p:cNvSpPr txBox="1"/>
            <p:nvPr/>
          </p:nvSpPr>
          <p:spPr>
            <a:xfrm>
              <a:off x="6862763" y="975799"/>
              <a:ext cx="1824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nghìn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9688263-FA43-4D94-B8B9-4DCF831A68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974"/>
            <a:ext cx="1196309" cy="8596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D64524-B8F6-4DBB-8943-0F7B21618F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758"/>
            <a:ext cx="1196309" cy="8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3102 L 0.43477 -0.30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4212 L 0.43477 -0.02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4213 L 0.43477 0.25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/>
      <p:bldP spid="45" grpId="2"/>
      <p:bldP spid="57" grpId="0" animBg="1"/>
      <p:bldP spid="58" grpId="0"/>
      <p:bldP spid="58" grpId="1"/>
      <p:bldP spid="60" grpId="0" animBg="1"/>
      <p:bldP spid="65" grpId="0"/>
      <p:bldP spid="65" grpId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5938967"/>
            <a:ext cx="12192000" cy="767814"/>
          </a:xfrm>
          <a:prstGeom prst="rect">
            <a:avLst/>
          </a:prstGeom>
        </p:spPr>
      </p:pic>
      <p:sp>
        <p:nvSpPr>
          <p:cNvPr id="45" name="文本框 53">
            <a:extLst>
              <a:ext uri="{FF2B5EF4-FFF2-40B4-BE49-F238E27FC236}">
                <a16:creationId xmlns:a16="http://schemas.microsoft.com/office/drawing/2014/main" id="{9ABFC13F-A923-488C-BF2A-99E12A2ECBB8}"/>
              </a:ext>
            </a:extLst>
          </p:cNvPr>
          <p:cNvSpPr txBox="1"/>
          <p:nvPr/>
        </p:nvSpPr>
        <p:spPr>
          <a:xfrm>
            <a:off x="5697405" y="10600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281BF6-AE1D-414D-B304-A71DD010360C}"/>
              </a:ext>
            </a:extLst>
          </p:cNvPr>
          <p:cNvGrpSpPr/>
          <p:nvPr/>
        </p:nvGrpSpPr>
        <p:grpSpPr>
          <a:xfrm>
            <a:off x="2712157" y="666773"/>
            <a:ext cx="6767685" cy="1336357"/>
            <a:chOff x="2712157" y="666773"/>
            <a:chExt cx="6767685" cy="1336357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B57DE52-FAD6-4250-8FF4-49E635F11ED7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4" name="文本框 53">
              <a:extLst>
                <a:ext uri="{FF2B5EF4-FFF2-40B4-BE49-F238E27FC236}">
                  <a16:creationId xmlns:a16="http://schemas.microsoft.com/office/drawing/2014/main" id="{4BA4F089-9199-4E4E-9F94-C677B238478E}"/>
                </a:ext>
              </a:extLst>
            </p:cNvPr>
            <p:cNvSpPr txBox="1"/>
            <p:nvPr/>
          </p:nvSpPr>
          <p:spPr>
            <a:xfrm>
              <a:off x="3331168" y="9758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20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đơn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vị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53">
              <a:extLst>
                <a:ext uri="{FF2B5EF4-FFF2-40B4-BE49-F238E27FC236}">
                  <a16:creationId xmlns:a16="http://schemas.microsoft.com/office/drawing/2014/main" id="{B6B881FF-996F-43CF-8EC9-F7B247CADF58}"/>
                </a:ext>
              </a:extLst>
            </p:cNvPr>
            <p:cNvSpPr txBox="1"/>
            <p:nvPr/>
          </p:nvSpPr>
          <p:spPr>
            <a:xfrm>
              <a:off x="6862763" y="975799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2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2" descr="Q A Girl Stock Illustration - Download Image Now - iStock">
            <a:extLst>
              <a:ext uri="{FF2B5EF4-FFF2-40B4-BE49-F238E27FC236}">
                <a16:creationId xmlns:a16="http://schemas.microsoft.com/office/drawing/2014/main" id="{CD47EA58-89BA-4675-8638-8DE28C0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42" y="2059897"/>
            <a:ext cx="3583610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AE2D7F2-3EC2-4D0C-9715-3C711DC44A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40190"/>
            <a:ext cx="1196309" cy="85966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4B3E7A-07AC-4B18-8EDB-FD036F18B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9967" y="1098006"/>
            <a:ext cx="1218804" cy="11165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E3FADA6-F394-4FA6-B949-B2C43096F7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064991"/>
            <a:ext cx="1118375" cy="1006408"/>
          </a:xfrm>
          <a:prstGeom prst="rect">
            <a:avLst/>
          </a:prstGeom>
        </p:spPr>
      </p:pic>
      <p:sp>
        <p:nvSpPr>
          <p:cNvPr id="58" name="文本框 53">
            <a:extLst>
              <a:ext uri="{FF2B5EF4-FFF2-40B4-BE49-F238E27FC236}">
                <a16:creationId xmlns:a16="http://schemas.microsoft.com/office/drawing/2014/main" id="{6EDCD717-2619-4D0B-B0A6-3F7E8757DB2A}"/>
              </a:ext>
            </a:extLst>
          </p:cNvPr>
          <p:cNvSpPr txBox="1"/>
          <p:nvPr/>
        </p:nvSpPr>
        <p:spPr>
          <a:xfrm>
            <a:off x="5697405" y="29583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6ACD65-2E4F-4AD7-BD28-7666F9D171F4}"/>
              </a:ext>
            </a:extLst>
          </p:cNvPr>
          <p:cNvGrpSpPr/>
          <p:nvPr/>
        </p:nvGrpSpPr>
        <p:grpSpPr>
          <a:xfrm>
            <a:off x="2712157" y="2565036"/>
            <a:ext cx="6767685" cy="1336357"/>
            <a:chOff x="2712157" y="666773"/>
            <a:chExt cx="6767685" cy="1336357"/>
          </a:xfrm>
        </p:grpSpPr>
        <p:sp>
          <p:nvSpPr>
            <p:cNvPr id="60" name="矩形 56">
              <a:extLst>
                <a:ext uri="{FF2B5EF4-FFF2-40B4-BE49-F238E27FC236}">
                  <a16:creationId xmlns:a16="http://schemas.microsoft.com/office/drawing/2014/main" id="{0F28E24E-A2C4-4E89-8886-C51950552549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2" name="文本框 53">
              <a:extLst>
                <a:ext uri="{FF2B5EF4-FFF2-40B4-BE49-F238E27FC236}">
                  <a16:creationId xmlns:a16="http://schemas.microsoft.com/office/drawing/2014/main" id="{33E6CE7A-EBFA-48AD-81D3-BAD29483016D}"/>
                </a:ext>
              </a:extLst>
            </p:cNvPr>
            <p:cNvSpPr txBox="1"/>
            <p:nvPr/>
          </p:nvSpPr>
          <p:spPr>
            <a:xfrm>
              <a:off x="3740757" y="975799"/>
              <a:ext cx="18517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30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53">
              <a:extLst>
                <a:ext uri="{FF2B5EF4-FFF2-40B4-BE49-F238E27FC236}">
                  <a16:creationId xmlns:a16="http://schemas.microsoft.com/office/drawing/2014/main" id="{07C3683F-9505-4B80-BBAA-B6C7077BB5DD}"/>
                </a:ext>
              </a:extLst>
            </p:cNvPr>
            <p:cNvSpPr txBox="1"/>
            <p:nvPr/>
          </p:nvSpPr>
          <p:spPr>
            <a:xfrm>
              <a:off x="6862763" y="975799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4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155C054A-F4B4-4D8F-B95C-1722B0610F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14998"/>
            <a:ext cx="1196309" cy="859662"/>
          </a:xfrm>
          <a:prstGeom prst="rect">
            <a:avLst/>
          </a:prstGeom>
        </p:spPr>
      </p:pic>
      <p:sp>
        <p:nvSpPr>
          <p:cNvPr id="65" name="文本框 53">
            <a:extLst>
              <a:ext uri="{FF2B5EF4-FFF2-40B4-BE49-F238E27FC236}">
                <a16:creationId xmlns:a16="http://schemas.microsoft.com/office/drawing/2014/main" id="{4C7E55DA-8B3D-44B3-8A16-45FBBBAB0DC0}"/>
              </a:ext>
            </a:extLst>
          </p:cNvPr>
          <p:cNvSpPr txBox="1"/>
          <p:nvPr/>
        </p:nvSpPr>
        <p:spPr>
          <a:xfrm>
            <a:off x="5697405" y="49391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C1A6C7-27EB-4B72-B3A8-E2BC16485B86}"/>
              </a:ext>
            </a:extLst>
          </p:cNvPr>
          <p:cNvGrpSpPr/>
          <p:nvPr/>
        </p:nvGrpSpPr>
        <p:grpSpPr>
          <a:xfrm>
            <a:off x="2712157" y="4545843"/>
            <a:ext cx="6767685" cy="1336357"/>
            <a:chOff x="2712157" y="666773"/>
            <a:chExt cx="6767685" cy="1336357"/>
          </a:xfrm>
        </p:grpSpPr>
        <p:sp>
          <p:nvSpPr>
            <p:cNvPr id="67" name="矩形 56">
              <a:extLst>
                <a:ext uri="{FF2B5EF4-FFF2-40B4-BE49-F238E27FC236}">
                  <a16:creationId xmlns:a16="http://schemas.microsoft.com/office/drawing/2014/main" id="{DD76FC56-4C6C-4512-8564-3356954DEDBF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8" name="文本框 53">
              <a:extLst>
                <a:ext uri="{FF2B5EF4-FFF2-40B4-BE49-F238E27FC236}">
                  <a16:creationId xmlns:a16="http://schemas.microsoft.com/office/drawing/2014/main" id="{B4366B8D-D993-447B-A3ED-575D6D1757B9}"/>
                </a:ext>
              </a:extLst>
            </p:cNvPr>
            <p:cNvSpPr txBox="1"/>
            <p:nvPr/>
          </p:nvSpPr>
          <p:spPr>
            <a:xfrm>
              <a:off x="3740757" y="975799"/>
              <a:ext cx="1824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nghìn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53">
              <a:extLst>
                <a:ext uri="{FF2B5EF4-FFF2-40B4-BE49-F238E27FC236}">
                  <a16:creationId xmlns:a16="http://schemas.microsoft.com/office/drawing/2014/main" id="{B22817E3-43B9-459B-9F2F-202B1C97C2E0}"/>
                </a:ext>
              </a:extLst>
            </p:cNvPr>
            <p:cNvSpPr txBox="1"/>
            <p:nvPr/>
          </p:nvSpPr>
          <p:spPr>
            <a:xfrm>
              <a:off x="6862763" y="975799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9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9688263-FA43-4D94-B8B9-4DCF831A68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974"/>
            <a:ext cx="1196309" cy="8596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D64524-B8F6-4DBB-8943-0F7B21618F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758"/>
            <a:ext cx="1196309" cy="859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DF621C-C481-4872-88B5-3A672CA3C6F3}"/>
              </a:ext>
            </a:extLst>
          </p:cNvPr>
          <p:cNvSpPr txBox="1"/>
          <p:nvPr/>
        </p:nvSpPr>
        <p:spPr>
          <a:xfrm>
            <a:off x="3943350" y="3448598"/>
            <a:ext cx="126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53F8B8-615F-4187-A1EC-0F62532352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092531"/>
            <a:ext cx="1118375" cy="10064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77EE7B-386E-4EC4-AF5F-A1AD76E5D8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27472" y="1078985"/>
            <a:ext cx="1218804" cy="11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3102 L 0.43477 -0.30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2578 0.094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42318 0.532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7" grpId="0" animBg="1"/>
      <p:bldP spid="58" grpId="0"/>
      <p:bldP spid="58" grpId="1"/>
      <p:bldP spid="60" grpId="0" animBg="1"/>
      <p:bldP spid="65" grpId="0"/>
      <p:bldP spid="65" grpId="1"/>
      <p:bldP spid="6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8A867D-DE09-48CF-B467-3ABB4C44F0E8}"/>
              </a:ext>
            </a:extLst>
          </p:cNvPr>
          <p:cNvSpPr txBox="1"/>
          <p:nvPr/>
        </p:nvSpPr>
        <p:spPr>
          <a:xfrm>
            <a:off x="1623052" y="667345"/>
            <a:ext cx="1874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8000" b="1" i="0" u="none" strike="noStrike" kern="1200" cap="none" spc="0" normalizeH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1400" b="0" i="0" u="none" strike="noStrike" kern="1200" cap="none" spc="0" normalizeH="0" baseline="0" noProof="0" dirty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6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77556E-17 L -2.91667E-6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06DC41-1FF3-4DCA-9715-A0D3D34922AB}"/>
              </a:ext>
            </a:extLst>
          </p:cNvPr>
          <p:cNvGrpSpPr/>
          <p:nvPr/>
        </p:nvGrpSpPr>
        <p:grpSpPr>
          <a:xfrm>
            <a:off x="270362" y="233996"/>
            <a:ext cx="1341941" cy="646331"/>
            <a:chOff x="1401259" y="368122"/>
            <a:chExt cx="1341941" cy="6463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21DF44B-B262-4137-BAC4-BE7634593BF9}"/>
                </a:ext>
              </a:extLst>
            </p:cNvPr>
            <p:cNvSpPr/>
            <p:nvPr/>
          </p:nvSpPr>
          <p:spPr>
            <a:xfrm>
              <a:off x="1401259" y="382309"/>
              <a:ext cx="790398" cy="632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E0A8A7-680B-482E-BA93-E8FB46437E6F}"/>
                </a:ext>
              </a:extLst>
            </p:cNvPr>
            <p:cNvSpPr txBox="1"/>
            <p:nvPr/>
          </p:nvSpPr>
          <p:spPr>
            <a:xfrm>
              <a:off x="1401259" y="368122"/>
              <a:ext cx="1341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 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C7726-0AF4-4F02-9057-D50D95285AD1}"/>
              </a:ext>
            </a:extLst>
          </p:cNvPr>
          <p:cNvGrpSpPr/>
          <p:nvPr/>
        </p:nvGrpSpPr>
        <p:grpSpPr>
          <a:xfrm>
            <a:off x="2185890" y="1063611"/>
            <a:ext cx="1499407" cy="2468034"/>
            <a:chOff x="994026" y="1523999"/>
            <a:chExt cx="1499407" cy="24680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9A4F23-89B7-4C0A-B031-2A728BD01A8C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29A097-9812-405B-B7E1-C5703D796F8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6E4AAA8-55E6-459A-B3E4-448FF03EE7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3E11B047-CAD2-43C8-AD3A-F00A446882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BE7AE92-627B-45D0-AE3A-07DB77BE99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DD3AA699-C69D-4766-B59C-2AF6C1C2E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D8801953-0A96-4CA7-A0F7-E5DC71DA36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6A183C8-D3E8-4B6D-B542-716E37A4D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2AB02E08-5314-484A-9329-B1C5CCCB3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387C8C77-69D3-4218-9EA2-4A6718CF464B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A8035064-7CD0-425A-83FD-C5D67A9DA9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02F0C965-8B2B-49FA-8847-9D552414A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1E8F0B65-F35B-4B7D-8AFA-DF4EEE25E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91E8364B-BCED-4FAB-9E84-B02348011D2E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rgbClr val="4BACC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" name="Rounded Rectangle 14">
                <a:extLst>
                  <a:ext uri="{FF2B5EF4-FFF2-40B4-BE49-F238E27FC236}">
                    <a16:creationId xmlns:a16="http://schemas.microsoft.com/office/drawing/2014/main" id="{156FC504-C8D1-412E-9246-1D8246CF31DD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Rounded Rectangle 38">
              <a:extLst>
                <a:ext uri="{FF2B5EF4-FFF2-40B4-BE49-F238E27FC236}">
                  <a16:creationId xmlns:a16="http://schemas.microsoft.com/office/drawing/2014/main" id="{6AAD80CC-4C01-44F2-9152-779608E42E78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8B3F3AC-C702-4FFF-8B0D-BAA82B3A0072}"/>
              </a:ext>
            </a:extLst>
          </p:cNvPr>
          <p:cNvSpPr/>
          <p:nvPr/>
        </p:nvSpPr>
        <p:spPr>
          <a:xfrm>
            <a:off x="3247243" y="302107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EDDE6-39D7-4A4D-844B-76E4FB4CFA11}"/>
              </a:ext>
            </a:extLst>
          </p:cNvPr>
          <p:cNvGrpSpPr/>
          <p:nvPr/>
        </p:nvGrpSpPr>
        <p:grpSpPr>
          <a:xfrm>
            <a:off x="4300825" y="1063611"/>
            <a:ext cx="2414228" cy="2494845"/>
            <a:chOff x="3108961" y="1523999"/>
            <a:chExt cx="2414228" cy="2494845"/>
          </a:xfrm>
        </p:grpSpPr>
        <p:sp>
          <p:nvSpPr>
            <p:cNvPr id="27" name="Rounded Rectangle 46">
              <a:extLst>
                <a:ext uri="{FF2B5EF4-FFF2-40B4-BE49-F238E27FC236}">
                  <a16:creationId xmlns:a16="http://schemas.microsoft.com/office/drawing/2014/main" id="{FA886960-73AA-480E-9118-93EF22AF759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unded Rectangle 44">
              <a:extLst>
                <a:ext uri="{FF2B5EF4-FFF2-40B4-BE49-F238E27FC236}">
                  <a16:creationId xmlns:a16="http://schemas.microsoft.com/office/drawing/2014/main" id="{24DF5A5D-5CC1-4B6F-B6AE-F1C2FCE82AD1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AFBC43-1D96-4B15-8075-79B059750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76A95-4646-4E53-9B65-71CBA9164A61}"/>
              </a:ext>
            </a:extLst>
          </p:cNvPr>
          <p:cNvGrpSpPr/>
          <p:nvPr/>
        </p:nvGrpSpPr>
        <p:grpSpPr>
          <a:xfrm>
            <a:off x="7287864" y="1063611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31" name="Rounded Rectangle 62">
              <a:extLst>
                <a:ext uri="{FF2B5EF4-FFF2-40B4-BE49-F238E27FC236}">
                  <a16:creationId xmlns:a16="http://schemas.microsoft.com/office/drawing/2014/main" id="{03735983-DF85-45D7-89B0-3B2EEBE410A3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37D15231-2643-4A52-B65B-A58CC93699D7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86A644-C17C-44BC-9678-A52B027F3FA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5CE02DC-52BB-440F-98F6-C0CC273AB3EF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29200DDE-7661-469F-87B1-C1A3D17D8D31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E97D54B9-E76A-4010-81B2-B5BA3457DB3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3F5DEBD0-E34A-45FA-AEC2-1B52917344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DC37D993-E4FA-44E1-BBB4-B6AA582F313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8E642E0-0ED0-460E-8459-BBF952B248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6863AB27-CFC7-40A9-A530-38D59F6984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BCCF51AC-A9AA-4EE7-B067-85B850B45047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67450BF-4C92-46B7-8C76-48E68B93DC0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E362A690-EAC7-42E7-AFFD-DD5D779AFA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1211E311-7D40-4D31-BDF6-D59B13C108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4078EFA0-7587-486C-A03B-62E8FB7052C6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D13E4E49-FC65-4116-99B3-6F48CDB359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6E8B2FB9-A934-4D87-A368-539579F1D0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76E89C27-466A-4CD1-8B8D-75444C748AC3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A59C3A4-62F1-4047-BCD6-2BAFC7D6B55D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A790AA2E-96DA-4B4D-9D00-6454E7BF726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0A3BBD3-26EB-464A-B8CA-4757B370A789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598927"/>
              <a:chOff x="7966428" y="1327988"/>
              <a:chExt cx="162220" cy="1598927"/>
            </a:xfrm>
            <a:grpFill/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FC87D97-97FB-43DE-AE9F-9F9615110C2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7"/>
                <a:chOff x="4886412" y="2289088"/>
                <a:chExt cx="162220" cy="637827"/>
              </a:xfrm>
              <a:grpFill/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F9843DAB-ADEA-4E56-85CE-5E89EE80863A}"/>
                    </a:ext>
                  </a:extLst>
                </p:cNvPr>
                <p:cNvGrpSpPr/>
                <p:nvPr/>
              </p:nvGrpSpPr>
              <p:grpSpPr>
                <a:xfrm>
                  <a:off x="4886412" y="2604568"/>
                  <a:ext cx="162220" cy="322347"/>
                  <a:chOff x="4824133" y="1680364"/>
                  <a:chExt cx="90155" cy="179145"/>
                </a:xfrm>
                <a:grpFill/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A676C99E-A071-415A-ABC4-3E32E1A17F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C44264A7-FFE7-4857-B321-A04EC36F907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FD6F108C-3770-4B29-A179-BE008169EF8F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E64A45E7-5421-4347-B925-E2AC26468F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9253F14A-4A1E-4510-9B95-39D2B65DA7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2129C1C-CBF3-4522-B384-CF9192455B27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A3206199-CE64-49F9-BF76-DF7C453E4E1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66C1D1C-DC28-42FA-9171-B9EA8BBEDE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9446EE3-EC1F-40E9-81A8-0A86CA9B35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D896279-8136-4FBA-AE47-3C6254192263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477F6489-20C0-48B5-AB8D-42EA265359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84201A66-B0FF-410B-BE92-176F6499F9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D413A5D-5982-479B-B3BF-EC6B54F51BC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C7FD260C-B2DB-4FA9-8301-DEE87C61AB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9A9CC72A-46FC-47B2-A2E2-698E2DD00AD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A3C87D-9500-4834-BE2D-692A7BC1936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1BD8E06B-9F7E-4E02-B09A-ADFE7E2A938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0390E930-415C-47D8-ABCF-2CE8F1165A3E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2A3CB13D-018B-4174-BAC7-0DEE3236F3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531F27B3-101A-4967-9073-2D24F7E28D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787886-65E8-4842-85AC-DE9AF6C9B1E0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27078874-5DEE-4B5B-9C8B-A60CF242E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9FC63C8B-2E8D-49AC-8E27-FFC2A4DEFB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28A9CA1-B1E0-467B-B78B-D1B098EAB34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3656EE17-B291-4024-A922-956ECEDCC59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35F603DF-AA9B-4530-9746-D8BEFB521C7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B1CEA104-BDBA-4FE9-9076-C0F62402C6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451B052-8414-473A-9F1F-1CB3CA90E79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B1686B6-A86D-496B-9479-DF76D85146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A986B33F-29FB-4490-92A2-D691B36B07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906E791-9770-4005-A998-3DB56A267CA1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1584515-CC05-4A1F-98F1-862BAFD8FD3A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611F0F4-70FB-448F-95C0-FE0E329BA66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E74BEAF-1503-444E-9DCE-6590C2372F8C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E2CC442-6DE3-4107-B7FF-6E4D15621CB4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C470505-416A-4E6A-A075-E1378E889807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E88C2DE-9B1D-45C0-9FF7-E096D41ECC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6E9DF24C-4F35-4CE3-B1BA-C3E1B5F343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D082F7F-B808-4CF2-9974-93C3C0DC76A9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BB7B685A-73DA-4A98-A882-0801F5F81B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63B87F93-E9D8-4297-955B-986A9816B3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BB3ED6D-0065-4412-883D-BD693C6DD31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72662664-498B-4D37-B33B-8B639FD7E8E7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BC9A766-C9D1-4FE5-ABD9-43896F08AE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9E3CAE8-E90C-4435-B814-B7042C91B74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EDB3538-6BDF-4E28-97E4-74776FE40B9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0429979-877A-462B-ACEC-7F63D058F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2501D8B-41A9-4D91-AA4A-D7CB5E6E7D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D32E085-EB70-463E-AD08-D6E65C0DE20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45BBEE32-4D3E-4AD7-9B36-F18F8AFA4E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429DC4C1-9728-4C16-B85B-CDBF53A324B8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4884744-16A9-4FFB-9B59-ED866D5BB096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00347087-A445-4015-9D06-0A49DBAEA6F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9BE2D70-4C25-4E88-8D82-6F8F2FAE73A4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2506B233-95CD-4A1F-879C-D150C4077D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9EB48AA-4A28-44BC-91F9-4F39838F3F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C5FB73E-22DC-4286-B315-561476263B1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D570837D-1768-471B-BFEA-C241F54E2C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81647BB-642A-4346-AB7C-62C9BC7A10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7461BD7-2394-4ED3-AA70-6114251E242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CE1D564-6C08-4DAA-8F41-DAE9F804D44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025BA2B3-7DDB-475F-B6A0-00ED26BFF0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2AFD825F-4289-493D-A797-57AEAE6769E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80E3E9B3-442D-46B1-8FC3-4AE2CD2743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CFD8DE9E-6503-4CC3-9EC9-6B7780E042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1668794A-AAF3-41E0-AC80-AB31435207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7606FCA-FA0F-4B0A-9909-67C3329F3C2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1A9C038-907D-404A-8382-8EF6811E7171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8B63CEF-DDF0-44CD-829F-AA2808D6DA4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67D943-E1BF-4ADE-8474-2D2789E3933C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598927"/>
              <a:chOff x="7966428" y="1327988"/>
              <a:chExt cx="162220" cy="1598927"/>
            </a:xfrm>
            <a:grpFill/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F19CA15-5B50-483E-8C75-8CD66C22D61A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7"/>
                <a:chOff x="4886412" y="2289088"/>
                <a:chExt cx="162220" cy="637827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4857D3FF-2764-46D4-AC20-B955AD931CA6}"/>
                    </a:ext>
                  </a:extLst>
                </p:cNvPr>
                <p:cNvGrpSpPr/>
                <p:nvPr/>
              </p:nvGrpSpPr>
              <p:grpSpPr>
                <a:xfrm>
                  <a:off x="4886412" y="2604568"/>
                  <a:ext cx="162220" cy="322347"/>
                  <a:chOff x="4824133" y="1680364"/>
                  <a:chExt cx="90155" cy="179145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0C54D97-2E7E-4577-BF20-DCFB5359C67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36D3D7D-E0B9-4C9B-965E-68BDA8E903E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27B0699-6DEC-443C-8321-9DC69665B70D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A0463C27-55FE-4CF7-AF9F-979F19D67E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8F123F4-675D-46CE-886F-DCDAA84C162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D1FEE9F-00A9-489E-A3EB-0595F468393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77F7ED09-6B88-4EC1-920F-FC2177F2C525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5FE5280-8C68-4CB6-9307-551BFAF92B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DF94EF2-B54F-4197-879D-E8A6310316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EC5BF37F-BAC1-44D6-B117-B19598F03D3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4AC4A1E-AFA2-4854-B188-0BFF3706B21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45574A5-7316-4991-85B9-B1CF4C4DF0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F7E0779-0EF8-4DAC-984F-5F17D2DEC52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9EB852E-461D-44CA-AE4B-2C5247ACB067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EF3B0B1-650B-423B-A276-4EDA8AC33B42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6A5A83-8662-46D2-84F1-6BA297CDB1B5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58B9CBF-19D9-4F2E-A458-7D26CD23146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6580C5B-CB8B-468A-ACC8-65025DAE72B7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FD96F5E-4FF8-4477-8DD8-9436FC5EF0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3974ED0-9668-4D1A-9FB9-79BAAA5A57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B44539E-629D-40DE-A070-918B40565838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6345835A-03F8-45CB-8243-BEF444BEA2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F40157C1-1D16-48C1-9269-BE4B4F5442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7BF7B6C-7EE3-4E74-8239-37837E97EC4D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7B61DD1-43A5-4CD3-A252-FE7CBCAE640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992982BB-DE61-457B-B5F0-C706C5DDC1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1578F07-647C-4308-BB1C-A5744C1632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6BB2AC1-90DA-4D93-B08D-931CB1133ED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8683237-4F2D-4FFA-904C-A612733156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0083E7C-8A7C-4190-B2D0-182FD6ED3D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7E5C87-0115-4614-938D-97BC30125AA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9E32DF7-27E5-49BC-9E4B-AECA4160F50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D1ECFAB-A8CA-4FCE-A1EE-10D564FA8BE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759E87F-5506-4C23-B917-183827242CF6}"/>
              </a:ext>
            </a:extLst>
          </p:cNvPr>
          <p:cNvGrpSpPr/>
          <p:nvPr/>
        </p:nvGrpSpPr>
        <p:grpSpPr>
          <a:xfrm>
            <a:off x="2457188" y="3777033"/>
            <a:ext cx="7493261" cy="2409818"/>
            <a:chOff x="2210445" y="4109084"/>
            <a:chExt cx="7493261" cy="2409818"/>
          </a:xfrm>
        </p:grpSpPr>
        <p:sp>
          <p:nvSpPr>
            <p:cNvPr id="162" name="Rounded Rectangle 287">
              <a:extLst>
                <a:ext uri="{FF2B5EF4-FFF2-40B4-BE49-F238E27FC236}">
                  <a16:creationId xmlns:a16="http://schemas.microsoft.com/office/drawing/2014/main" id="{D60F1B52-77D3-4A81-A84F-26C63AEBEA84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ounded Rectangle 288">
              <a:extLst>
                <a:ext uri="{FF2B5EF4-FFF2-40B4-BE49-F238E27FC236}">
                  <a16:creationId xmlns:a16="http://schemas.microsoft.com/office/drawing/2014/main" id="{F96F4B43-E6F6-4AFF-9E57-E941BEB3CB1F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F87D22D8-8EA2-4823-ACE7-75832CFB9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BFE27E51-0FD7-41DC-B9BA-58B1BE6F8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4E4BBCCD-6105-4895-A83D-121D547C6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7B100C51-99B8-4D78-819B-4D765671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6102C17-FECD-4943-B836-9BCC68AD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B02CEFF-92CA-4795-98B0-E997EFE832DA}"/>
              </a:ext>
            </a:extLst>
          </p:cNvPr>
          <p:cNvSpPr/>
          <p:nvPr/>
        </p:nvSpPr>
        <p:spPr>
          <a:xfrm>
            <a:off x="5923516" y="301408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F0270C7-898A-440F-B1DA-08C2491A5A6D}"/>
              </a:ext>
            </a:extLst>
          </p:cNvPr>
          <p:cNvSpPr/>
          <p:nvPr/>
        </p:nvSpPr>
        <p:spPr>
          <a:xfrm>
            <a:off x="9498575" y="3008425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70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264BDCA-4425-4FC7-A2B5-C3B27747EBD5}"/>
              </a:ext>
            </a:extLst>
          </p:cNvPr>
          <p:cNvSpPr/>
          <p:nvPr/>
        </p:nvSpPr>
        <p:spPr>
          <a:xfrm>
            <a:off x="9123003" y="5615908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483292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9" grpId="0"/>
      <p:bldP spid="170" grpId="0"/>
      <p:bldP spid="17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165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等线</vt:lpstr>
      <vt:lpstr>等线 Light</vt:lpstr>
      <vt:lpstr>HP-130</vt:lpstr>
      <vt:lpstr>Times New Roman</vt:lpstr>
      <vt:lpstr>UTM Showcard</vt:lpstr>
      <vt:lpstr>字魂27号-布丁体</vt:lpstr>
      <vt:lpstr>思源黑体 CN Regular</vt:lpstr>
      <vt:lpstr>方正卡通简体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KHOA</cp:lastModifiedBy>
  <cp:revision>3</cp:revision>
  <dcterms:created xsi:type="dcterms:W3CDTF">2022-02-24T03:26:37Z</dcterms:created>
  <dcterms:modified xsi:type="dcterms:W3CDTF">2024-02-23T07:31:47Z</dcterms:modified>
</cp:coreProperties>
</file>