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1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3" r:id="rId3"/>
    <p:sldMasterId id="2147483686" r:id="rId4"/>
  </p:sldMasterIdLst>
  <p:notesMasterIdLst>
    <p:notesMasterId r:id="rId13"/>
  </p:notesMasterIdLst>
  <p:sldIdLst>
    <p:sldId id="332" r:id="rId5"/>
    <p:sldId id="315" r:id="rId6"/>
    <p:sldId id="333" r:id="rId7"/>
    <p:sldId id="334" r:id="rId8"/>
    <p:sldId id="335" r:id="rId9"/>
    <p:sldId id="336" r:id="rId10"/>
    <p:sldId id="330" r:id="rId11"/>
    <p:sldId id="33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664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26B932-A7D3-40C4-83D6-4D0BD495D142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0B063A-70CF-4F16-95C3-00D1AD5B794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2302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63160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23106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4F9454C-C74F-4488-8342-D9513523422E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8631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4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4.pn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BE1DC-8D7F-4338-95B0-325E339C64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445745-315B-4A85-BF2C-9896C095F5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FFB54F-2BD8-49C6-9BAF-AFE98A34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8CED2B-43AD-4799-A07A-66A206335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2E57BC-F632-4F39-A428-A651B2223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551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C9447-AA50-4592-9D74-97CF7C7D6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1FD2DF9-0082-4677-8686-B961FFB656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21B25-0C22-4982-9585-E6A94D301A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BF23FD-5098-4476-B71C-39C1CFBD5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54260E-FBD9-4C58-B1E6-900A1EC86D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2636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A645D1A-FB92-4B82-8422-C6CFC237056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864D557-1BDF-4793-84E0-722831A4A7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3FFB5-0619-42DE-A8C0-6D71BD3463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C5742F-D4E9-4667-B0E1-24280F8D1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1F46D-302B-45A6-8F95-2B175BB848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28158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2"/>
            <a:ext cx="12193057" cy="68806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9615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9732415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292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4557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83964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922224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8905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543714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D3A9B6-6171-4309-947B-D561DE55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1401E9-B532-4DB9-8C17-F9CE8CFD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E6BDAB-3AFC-4FA6-87F0-69BF05555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4842A0-4725-410F-97DC-59DA6D991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AAFFA8-3517-4C97-8388-95FDC79470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2982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373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557748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5644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352311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0" name="Rectangle 9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6246524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63202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918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51810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58379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40471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858046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A23282-DDC1-4093-A8FE-9E574E4A56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DB4A9A-AD9C-4C9F-9069-BE750CC4F9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968617-BE75-4144-B375-FCCE9A33AF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6090A-B85A-4526-BE7E-D43F5EB46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0D4417-96E5-44EB-A2BB-65D0796D2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4613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40795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355694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81513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24212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448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768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2"/>
            <a:ext cx="12193057" cy="688069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582561" y="-155353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7094341" y="-261676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5607" y="-1889501"/>
            <a:ext cx="2167789" cy="1734148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23399" y="8081456"/>
            <a:ext cx="2167789" cy="17341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7056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4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-1057" y="-22691"/>
            <a:ext cx="12193057" cy="6858594"/>
          </a:xfrm>
          <a:prstGeom prst="rect">
            <a:avLst/>
          </a:prstGeom>
        </p:spPr>
      </p:pic>
      <p:sp>
        <p:nvSpPr>
          <p:cNvPr id="10" name="Rounded Rectangle 9"/>
          <p:cNvSpPr/>
          <p:nvPr userDrawn="1"/>
        </p:nvSpPr>
        <p:spPr>
          <a:xfrm>
            <a:off x="476634" y="675098"/>
            <a:ext cx="11264900" cy="5913835"/>
          </a:xfrm>
          <a:prstGeom prst="round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-315332" y="-139018"/>
            <a:ext cx="2738865" cy="1831337"/>
          </a:xfrm>
          <a:prstGeom prst="rect">
            <a:avLst/>
          </a:prstGeom>
        </p:spPr>
      </p:pic>
      <p:pic>
        <p:nvPicPr>
          <p:cNvPr id="9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681361" y="-318762"/>
            <a:ext cx="2427723" cy="1619723"/>
          </a:xfrm>
          <a:prstGeom prst="rect">
            <a:avLst/>
          </a:prstGeom>
        </p:spPr>
      </p:pic>
      <p:pic>
        <p:nvPicPr>
          <p:cNvPr id="13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939538" y="-319723"/>
            <a:ext cx="2427723" cy="1619723"/>
          </a:xfrm>
          <a:prstGeom prst="rect">
            <a:avLst/>
          </a:prstGeom>
        </p:spPr>
      </p:pic>
      <p:pic>
        <p:nvPicPr>
          <p:cNvPr id="14" name="图片 9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895676" y="-397344"/>
            <a:ext cx="2427723" cy="1619723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10941818" y="6215746"/>
            <a:ext cx="118891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200" b="1" cap="none" spc="0" dirty="0">
                <a:ln/>
                <a:solidFill>
                  <a:schemeClr val="accent4"/>
                </a:solidFill>
                <a:effectLst/>
                <a:latin typeface="UTM Alba Matter" panose="02040603050506020204" pitchFamily="18" charset="0"/>
              </a:rPr>
              <a:t>KTUTS</a:t>
            </a:r>
          </a:p>
        </p:txBody>
      </p:sp>
    </p:spTree>
    <p:extLst>
      <p:ext uri="{BB962C8B-B14F-4D97-AF65-F5344CB8AC3E}">
        <p14:creationId xmlns:p14="http://schemas.microsoft.com/office/powerpoint/2010/main" val="3390267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70303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23931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98EBE6-B25C-464F-AA41-1903C2112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A0C977-1FFB-4351-A67C-F8AE48AEF1D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D0B617-AE5A-4D4A-A1D4-07D431BFADF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9F8785-496F-4A15-9FE8-3CCFAA5D1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A86706-ABA5-40C2-B378-29BB37F956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3659DB-BB12-409E-B45B-4F2CDB433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579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280728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51170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6911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1095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21317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1532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01712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62287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8A4472-D855-4FFE-B611-B3F54BE2A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718C12-ED7F-421B-8709-FB1415CCC6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2711BCC-3E0A-431D-B2C8-056EB1FE58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508E102-6D28-40A1-913E-1125DB752A8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2E36F0E-FE0D-4F24-9AC0-EB1A0844A0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48AD45-0291-4054-8CB5-BF938353C6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1205A9A-5F89-4BC5-81C0-94509A8B8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3CEBAE0-CF8B-4BEE-98DE-8F8D7DAFA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52493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7D0811-7DB2-43A2-87B9-DC6D1C907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B29067-DC1A-4481-B64D-128C5F6AA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55285A-4B41-4240-ACDD-A285984C6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893BFC-9887-413E-8377-1B4AAEE3BA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7001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C687237-9430-40BA-9AF7-B325A49CE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8DF634-9A13-4A11-A105-4D74FC0833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1ED9EFF-A30D-4F27-BF59-CCA6AE7D5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325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8BABA-5F9E-420C-8A17-9D1D6297A6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A89F11-F4F9-4E5C-8908-7F80DBF96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8D095A-68DD-4D56-9683-AC80FFF584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43571A-CC07-4872-A80C-70422ED008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DD62FA-A211-4DD5-96F6-BCDFEDFB3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0C1E9B4-3729-4321-ABCB-55B46E780A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1848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5F8C3-85B4-437A-8F11-F915CDA03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8A9C5DD-B32E-4649-BC9B-91528D6505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5BF611A-4716-4A9E-B573-FA67A6E467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16F835-96C2-4DD4-9348-7E6A9D70E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D564D4D-9D78-4CDC-8137-54ED4C2098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6CC895-E7E7-4039-AA33-E05A3F8FB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589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FACD1C8-C706-4605-AC69-28AAFE31E0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9BC88C-17EC-4BC9-995B-B072EBE456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D42CBA-8CFE-4EF4-A1D2-4F6D43D5BE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4A38EF-B593-4AA1-90D3-2C4285C75F61}" type="datetimeFigureOut">
              <a:rPr lang="en-US" smtClean="0"/>
              <a:t>2/23/2024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6FF704-9DF4-4316-876D-56753755D1F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568C4E-BD2B-4153-90F6-E9B3D88250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B5283-F3F3-4C19-9EEF-DF06164BC4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7852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78363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22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35C536-4314-40BB-BE2E-6E3FF19D8861}" type="datetimeFigureOut">
              <a:rPr lang="zh-CN" altLang="en-US" smtClean="0"/>
              <a:t>2024/2/23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0373A0-27E8-4FB2-9300-A1035B2F024A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0" name="Picture 9" descr="A picture containing diagram&#10;&#10;Description automatically generated">
            <a:extLst>
              <a:ext uri="{FF2B5EF4-FFF2-40B4-BE49-F238E27FC236}">
                <a16:creationId xmlns:a16="http://schemas.microsoft.com/office/drawing/2014/main" id="{D2AEA9C6-E184-4D11-A2B6-D97D8FA90DF3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16804787"/>
            <a:ext cx="1881378" cy="1625303"/>
          </a:xfrm>
          <a:prstGeom prst="rect">
            <a:avLst/>
          </a:prstGeom>
        </p:spPr>
      </p:pic>
      <p:pic>
        <p:nvPicPr>
          <p:cNvPr id="11" name="Picture 10" descr="A picture containing diagram&#10;&#10;Description automatically generated">
            <a:extLst>
              <a:ext uri="{FF2B5EF4-FFF2-40B4-BE49-F238E27FC236}">
                <a16:creationId xmlns:a16="http://schemas.microsoft.com/office/drawing/2014/main" id="{DB4D7C42-930F-46D4-96EE-FE972FA8E6AE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44240" y="16175014"/>
            <a:ext cx="1881378" cy="1625303"/>
          </a:xfrm>
          <a:prstGeom prst="rect">
            <a:avLst/>
          </a:prstGeom>
        </p:spPr>
      </p:pic>
      <p:pic>
        <p:nvPicPr>
          <p:cNvPr id="12" name="Picture 11" descr="A picture containing diagram&#10;&#10;Description automatically generated">
            <a:extLst>
              <a:ext uri="{FF2B5EF4-FFF2-40B4-BE49-F238E27FC236}">
                <a16:creationId xmlns:a16="http://schemas.microsoft.com/office/drawing/2014/main" id="{B4D5AC5A-92AF-42C2-BAF3-3650251745C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34160" y="-12334095"/>
            <a:ext cx="1881378" cy="1625303"/>
          </a:xfrm>
          <a:prstGeom prst="rect">
            <a:avLst/>
          </a:prstGeom>
        </p:spPr>
      </p:pic>
      <p:pic>
        <p:nvPicPr>
          <p:cNvPr id="13" name="Picture 12" descr="A picture containing diagram&#10;&#10;Description automatically generated">
            <a:extLst>
              <a:ext uri="{FF2B5EF4-FFF2-40B4-BE49-F238E27FC236}">
                <a16:creationId xmlns:a16="http://schemas.microsoft.com/office/drawing/2014/main" id="{525E5FF4-C6A9-4406-9695-669BDD938A89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63671" y="-12151217"/>
            <a:ext cx="1881378" cy="162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9892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1.emf"/><Relationship Id="rId18" Type="http://schemas.openxmlformats.org/officeDocument/2006/relationships/image" Target="../media/image16.emf"/><Relationship Id="rId3" Type="http://schemas.openxmlformats.org/officeDocument/2006/relationships/tags" Target="../tags/tag3.xml"/><Relationship Id="rId21" Type="http://schemas.openxmlformats.org/officeDocument/2006/relationships/image" Target="../media/image19.png"/><Relationship Id="rId7" Type="http://schemas.openxmlformats.org/officeDocument/2006/relationships/image" Target="../media/image7.emf"/><Relationship Id="rId12" Type="http://schemas.openxmlformats.org/officeDocument/2006/relationships/image" Target="../media/image10.emf"/><Relationship Id="rId17" Type="http://schemas.openxmlformats.org/officeDocument/2006/relationships/image" Target="../media/image15.emf"/><Relationship Id="rId2" Type="http://schemas.openxmlformats.org/officeDocument/2006/relationships/tags" Target="../tags/tag2.xml"/><Relationship Id="rId16" Type="http://schemas.openxmlformats.org/officeDocument/2006/relationships/image" Target="../media/image14.emf"/><Relationship Id="rId20" Type="http://schemas.openxmlformats.org/officeDocument/2006/relationships/image" Target="../media/image18.emf"/><Relationship Id="rId1" Type="http://schemas.openxmlformats.org/officeDocument/2006/relationships/tags" Target="../tags/tag1.xml"/><Relationship Id="rId6" Type="http://schemas.openxmlformats.org/officeDocument/2006/relationships/image" Target="../media/image6.png"/><Relationship Id="rId11" Type="http://schemas.openxmlformats.org/officeDocument/2006/relationships/image" Target="../media/image3.png"/><Relationship Id="rId5" Type="http://schemas.openxmlformats.org/officeDocument/2006/relationships/slideLayout" Target="../slideLayouts/slideLayout12.xml"/><Relationship Id="rId15" Type="http://schemas.openxmlformats.org/officeDocument/2006/relationships/image" Target="../media/image13.emf"/><Relationship Id="rId10" Type="http://schemas.openxmlformats.org/officeDocument/2006/relationships/image" Target="../media/image9.png"/><Relationship Id="rId19" Type="http://schemas.openxmlformats.org/officeDocument/2006/relationships/image" Target="../media/image17.emf"/><Relationship Id="rId4" Type="http://schemas.openxmlformats.org/officeDocument/2006/relationships/tags" Target="../tags/tag4.xml"/><Relationship Id="rId9" Type="http://schemas.openxmlformats.org/officeDocument/2006/relationships/image" Target="../media/image8.png"/><Relationship Id="rId14" Type="http://schemas.openxmlformats.org/officeDocument/2006/relationships/image" Target="../media/image12.emf"/><Relationship Id="rId22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7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11" Type="http://schemas.openxmlformats.org/officeDocument/2006/relationships/image" Target="../media/image24.emf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image" Target="../media/image22.emf"/><Relationship Id="rId14" Type="http://schemas.openxmlformats.org/officeDocument/2006/relationships/image" Target="../media/image2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6" Type="http://schemas.microsoft.com/office/2007/relationships/hdphoto" Target="../media/hdphoto4.wdp"/><Relationship Id="rId5" Type="http://schemas.openxmlformats.org/officeDocument/2006/relationships/image" Target="../media/image31.png"/><Relationship Id="rId4" Type="http://schemas.microsoft.com/office/2007/relationships/hdphoto" Target="../media/hdphoto3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5" Type="http://schemas.microsoft.com/office/2007/relationships/hdphoto" Target="../media/hdphoto5.wdp"/><Relationship Id="rId4" Type="http://schemas.openxmlformats.org/officeDocument/2006/relationships/image" Target="../media/image3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6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Relationship Id="rId4" Type="http://schemas.microsoft.com/office/2007/relationships/hdphoto" Target="../media/hdphoto7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2.emf"/><Relationship Id="rId18" Type="http://schemas.openxmlformats.org/officeDocument/2006/relationships/image" Target="../media/image17.emf"/><Relationship Id="rId3" Type="http://schemas.openxmlformats.org/officeDocument/2006/relationships/tags" Target="../tags/tag7.xml"/><Relationship Id="rId21" Type="http://schemas.microsoft.com/office/2007/relationships/hdphoto" Target="../media/hdphoto8.wdp"/><Relationship Id="rId7" Type="http://schemas.openxmlformats.org/officeDocument/2006/relationships/image" Target="../media/image4.png"/><Relationship Id="rId12" Type="http://schemas.openxmlformats.org/officeDocument/2006/relationships/image" Target="../media/image11.emf"/><Relationship Id="rId17" Type="http://schemas.openxmlformats.org/officeDocument/2006/relationships/image" Target="../media/image16.emf"/><Relationship Id="rId2" Type="http://schemas.openxmlformats.org/officeDocument/2006/relationships/tags" Target="../tags/tag6.xml"/><Relationship Id="rId16" Type="http://schemas.openxmlformats.org/officeDocument/2006/relationships/image" Target="../media/image15.emf"/><Relationship Id="rId20" Type="http://schemas.openxmlformats.org/officeDocument/2006/relationships/image" Target="../media/image37.png"/><Relationship Id="rId1" Type="http://schemas.openxmlformats.org/officeDocument/2006/relationships/tags" Target="../tags/tag5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notesSlide" Target="../notesSlides/notesSlide2.xml"/><Relationship Id="rId15" Type="http://schemas.openxmlformats.org/officeDocument/2006/relationships/image" Target="../media/image14.emf"/><Relationship Id="rId10" Type="http://schemas.openxmlformats.org/officeDocument/2006/relationships/image" Target="../media/image36.png"/><Relationship Id="rId19" Type="http://schemas.openxmlformats.org/officeDocument/2006/relationships/image" Target="../media/image18.emf"/><Relationship Id="rId4" Type="http://schemas.openxmlformats.org/officeDocument/2006/relationships/slideLayout" Target="../slideLayouts/slideLayout36.xml"/><Relationship Id="rId9" Type="http://schemas.openxmlformats.org/officeDocument/2006/relationships/image" Target="../media/image3.png"/><Relationship Id="rId14" Type="http://schemas.openxmlformats.org/officeDocument/2006/relationships/image" Target="../media/image13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emf"/><Relationship Id="rId13" Type="http://schemas.openxmlformats.org/officeDocument/2006/relationships/image" Target="../media/image26.png"/><Relationship Id="rId3" Type="http://schemas.openxmlformats.org/officeDocument/2006/relationships/image" Target="../media/image20.png"/><Relationship Id="rId7" Type="http://schemas.openxmlformats.org/officeDocument/2006/relationships/image" Target="../media/image7.emf"/><Relationship Id="rId12" Type="http://schemas.openxmlformats.org/officeDocument/2006/relationships/image" Target="../media/image25.emf"/><Relationship Id="rId2" Type="http://schemas.openxmlformats.org/officeDocument/2006/relationships/notesSlide" Target="../notesSlides/notesSlide3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png"/><Relationship Id="rId11" Type="http://schemas.openxmlformats.org/officeDocument/2006/relationships/image" Target="../media/image24.emf"/><Relationship Id="rId5" Type="http://schemas.openxmlformats.org/officeDocument/2006/relationships/image" Target="../media/image4.png"/><Relationship Id="rId15" Type="http://schemas.openxmlformats.org/officeDocument/2006/relationships/image" Target="../media/image28.png"/><Relationship Id="rId10" Type="http://schemas.openxmlformats.org/officeDocument/2006/relationships/image" Target="../media/image23.emf"/><Relationship Id="rId4" Type="http://schemas.openxmlformats.org/officeDocument/2006/relationships/image" Target="../media/image3.png"/><Relationship Id="rId9" Type="http://schemas.openxmlformats.org/officeDocument/2006/relationships/image" Target="../media/image22.emf"/><Relationship Id="rId14" Type="http://schemas.openxmlformats.org/officeDocument/2006/relationships/image" Target="../media/image2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952" y="-34092"/>
            <a:ext cx="12579409" cy="7988598"/>
          </a:xfrm>
          <a:prstGeom prst="rect">
            <a:avLst/>
          </a:prstGeom>
        </p:spPr>
      </p:pic>
      <p:pic>
        <p:nvPicPr>
          <p:cNvPr id="5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890" y="-943175"/>
            <a:ext cx="7077423" cy="52753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038426" y="2110417"/>
            <a:ext cx="5189151" cy="1015663"/>
          </a:xfrm>
          <a:prstGeom prst="rect">
            <a:avLst/>
          </a:prstGeom>
          <a:solidFill>
            <a:schemeClr val="bg1">
              <a:alpha val="54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FFAE05"/>
                </a:solidFill>
                <a:effectLst/>
                <a:uLnTx/>
                <a:uFillTx/>
                <a:latin typeface="UTM NguyenHa 02" panose="02040603050506020204" pitchFamily="18" charset="0"/>
                <a:ea typeface="+mn-ea"/>
                <a:cs typeface="+mn-cs"/>
              </a:rPr>
              <a:t>MÔN  TOÁN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8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9" name="图片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426724" y="181415"/>
            <a:ext cx="2438611" cy="2438611"/>
          </a:xfrm>
          <a:prstGeom prst="rect">
            <a:avLst/>
          </a:prstGeom>
        </p:spPr>
      </p:pic>
      <p:pic>
        <p:nvPicPr>
          <p:cNvPr id="10" name="图片 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717752" y="260850"/>
            <a:ext cx="4102964" cy="2743438"/>
          </a:xfrm>
          <a:prstGeom prst="rect">
            <a:avLst/>
          </a:prstGeom>
        </p:spPr>
      </p:pic>
      <p:pic>
        <p:nvPicPr>
          <p:cNvPr id="11" name="PA_图片 4">
            <a:extLst>
              <a:ext uri="{FF2B5EF4-FFF2-40B4-BE49-F238E27FC236}">
                <a16:creationId xmlns:a16="http://schemas.microsoft.com/office/drawing/2014/main" id="{CA313446-4186-40AA-8B29-480141AF9907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 rot="11857320">
            <a:off x="5396318" y="4551640"/>
            <a:ext cx="882495" cy="1583183"/>
          </a:xfrm>
          <a:prstGeom prst="rect">
            <a:avLst/>
          </a:prstGeom>
        </p:spPr>
      </p:pic>
      <p:pic>
        <p:nvPicPr>
          <p:cNvPr id="12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58544" y="3338570"/>
            <a:ext cx="1389944" cy="1185694"/>
          </a:xfrm>
          <a:prstGeom prst="rect">
            <a:avLst/>
          </a:prstGeom>
        </p:spPr>
      </p:pic>
      <p:pic>
        <p:nvPicPr>
          <p:cNvPr id="13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/>
          <a:stretch>
            <a:fillRect/>
          </a:stretch>
        </p:blipFill>
        <p:spPr>
          <a:xfrm>
            <a:off x="5060983" y="3311120"/>
            <a:ext cx="698425" cy="635244"/>
          </a:xfrm>
          <a:prstGeom prst="rect">
            <a:avLst/>
          </a:prstGeom>
        </p:spPr>
      </p:pic>
      <p:pic>
        <p:nvPicPr>
          <p:cNvPr id="14" name="图片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 rot="20812872">
            <a:off x="9625030" y="2586681"/>
            <a:ext cx="1152303" cy="3090824"/>
          </a:xfrm>
          <a:prstGeom prst="rect">
            <a:avLst/>
          </a:prstGeom>
        </p:spPr>
      </p:pic>
      <p:pic>
        <p:nvPicPr>
          <p:cNvPr id="15" name="图片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15233" y="4799266"/>
            <a:ext cx="823841" cy="1316136"/>
          </a:xfrm>
          <a:prstGeom prst="rect">
            <a:avLst/>
          </a:prstGeom>
        </p:spPr>
      </p:pic>
      <p:pic>
        <p:nvPicPr>
          <p:cNvPr id="16" name="图片 1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0553465" y="5468140"/>
            <a:ext cx="763117" cy="784999"/>
          </a:xfrm>
          <a:prstGeom prst="rect">
            <a:avLst/>
          </a:prstGeom>
        </p:spPr>
      </p:pic>
      <p:pic>
        <p:nvPicPr>
          <p:cNvPr id="17" name="图片 20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rot="1423112">
            <a:off x="10198405" y="2806078"/>
            <a:ext cx="956583" cy="2580819"/>
          </a:xfrm>
          <a:prstGeom prst="rect">
            <a:avLst/>
          </a:prstGeom>
        </p:spPr>
      </p:pic>
      <p:pic>
        <p:nvPicPr>
          <p:cNvPr id="18" name="图片 21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273638" y="2256313"/>
            <a:ext cx="576822" cy="3441844"/>
          </a:xfrm>
          <a:prstGeom prst="rect">
            <a:avLst/>
          </a:prstGeom>
        </p:spPr>
      </p:pic>
      <p:pic>
        <p:nvPicPr>
          <p:cNvPr id="19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20"/>
          <a:stretch>
            <a:fillRect/>
          </a:stretch>
        </p:blipFill>
        <p:spPr>
          <a:xfrm>
            <a:off x="7378342" y="5438105"/>
            <a:ext cx="825094" cy="8763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1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0" b="100000" l="178" r="100000">
                        <a14:foregroundMark x1="31083" y1="15700" x2="25044" y2="17406"/>
                        <a14:foregroundMark x1="25044" y1="17406" x2="23623" y2="24573"/>
                        <a14:foregroundMark x1="23623" y1="24573" x2="24689" y2="29693"/>
                        <a14:foregroundMark x1="25044" y1="29863" x2="42274" y2="34812"/>
                        <a14:foregroundMark x1="42274" y1="35324" x2="52931" y2="38908"/>
                        <a14:foregroundMark x1="53108" y1="40102" x2="64121" y2="40102"/>
                        <a14:foregroundMark x1="64476" y1="40785" x2="74067" y2="36177"/>
                        <a14:foregroundMark x1="74067" y1="36007" x2="84192" y2="31058"/>
                        <a14:foregroundMark x1="76554" y1="38908" x2="84725" y2="33959"/>
                        <a14:foregroundMark x1="86856" y1="36519" x2="89165" y2="23549"/>
                        <a14:foregroundMark x1="89165" y1="23208" x2="73357" y2="23549"/>
                        <a14:foregroundMark x1="77265" y1="22184" x2="78508" y2="11604"/>
                        <a14:foregroundMark x1="77087" y1="11433" x2="66963" y2="11433"/>
                        <a14:foregroundMark x1="66963" y1="11433" x2="65897" y2="2560"/>
                        <a14:foregroundMark x1="60924" y1="3242" x2="53641" y2="6826"/>
                        <a14:foregroundMark x1="57194" y1="6826" x2="57194" y2="6826"/>
                        <a14:foregroundMark x1="17584" y1="45392" x2="21137" y2="49147"/>
                        <a14:foregroundMark x1="10480" y1="42662" x2="13677" y2="45392"/>
                        <a14:foregroundMark x1="7282" y1="46246" x2="12966" y2="46246"/>
                        <a14:foregroundMark x1="14387" y1="47440" x2="10835" y2="49659"/>
                        <a14:foregroundMark x1="27886" y1="47440" x2="29663" y2="47782"/>
                        <a14:foregroundMark x1="31794" y1="44881" x2="35169" y2="44881"/>
                        <a14:foregroundMark x1="64476" y1="48976" x2="66607" y2="50341"/>
                        <a14:foregroundMark x1="71226" y1="52901" x2="72114" y2="54608"/>
                        <a14:foregroundMark x1="82238" y1="53925" x2="84192" y2="62628"/>
                        <a14:foregroundMark x1="69272" y1="53072" x2="70870" y2="54266"/>
                        <a14:foregroundMark x1="79041" y1="53072" x2="81528" y2="73720"/>
                        <a14:foregroundMark x1="70693" y1="61092" x2="73357" y2="65529"/>
                        <a14:foregroundMark x1="45293" y1="55631" x2="38899" y2="67406"/>
                        <a14:foregroundMark x1="7460" y1="62799" x2="3908" y2="69454"/>
                        <a14:foregroundMark x1="13854" y1="62628" x2="14565" y2="63311"/>
                        <a14:foregroundMark x1="85790" y1="67918" x2="84192" y2="78328"/>
                        <a14:foregroundMark x1="85790" y1="69625" x2="90409" y2="78328"/>
                        <a14:foregroundMark x1="77265" y1="89420" x2="89343" y2="94539"/>
                        <a14:foregroundMark x1="78686" y1="87031" x2="75844" y2="87031"/>
                        <a14:foregroundMark x1="82060" y1="86348" x2="83659" y2="86348"/>
                        <a14:foregroundMark x1="32327" y1="85836" x2="29663" y2="94710"/>
                        <a14:foregroundMark x1="39964" y1="86519" x2="38011" y2="96246"/>
                        <a14:foregroundMark x1="44938" y1="12287" x2="48845" y2="16894"/>
                        <a14:foregroundMark x1="36767" y1="9556" x2="42806" y2="1126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697" y="1769503"/>
            <a:ext cx="4954207" cy="5156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4104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2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2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20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3" presetID="2" presetClass="entr" presetSubtype="2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26" presetClass="entr" presetSubtype="0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9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0" dur="911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1" dur="332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332" tmFilter="0, 0; 0.125,0.2665; 0.25,0.4; 0.375,0.465; 0.5,0.5;  0.625,0.535; 0.75,0.6; 0.875,0.7335; 1,1">
                                              <p:stCondLst>
                                                <p:cond delay="33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662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2" tmFilter="0, 0; 0.125,0.2665; 0.25,0.4; 0.375,0.465; 0.5,0.5;  0.625,0.535; 0.75,0.6; 0.875,0.7335; 1,1">
                                              <p:stCondLst>
                                                <p:cond delay="82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5" dur="13">
                                              <p:stCondLst>
                                                <p:cond delay="325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6" dur="83" decel="50000">
                                              <p:stCondLst>
                                                <p:cond delay="338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7" dur="13">
                                              <p:stCondLst>
                                                <p:cond delay="656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8" dur="83" decel="50000">
                                              <p:stCondLst>
                                                <p:cond delay="669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9" dur="13">
                                              <p:stCondLst>
                                                <p:cond delay="821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0" dur="83" decel="50000">
                                              <p:stCondLst>
                                                <p:cond delay="83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1" dur="13">
                                              <p:stCondLst>
                                                <p:cond delay="904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2" dur="83" decel="50000">
                                              <p:stCondLst>
                                                <p:cond delay="917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3" presetID="53" presetClass="entr" presetSubtype="528" fill="hold" nodeType="withEffect">
                                      <p:stCondLst>
                                        <p:cond delay="40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5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6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0" presetID="53" presetClass="entr" presetSubtype="528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6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528" fill="hold" nodeType="withEffect">
                                      <p:stCondLst>
                                        <p:cond delay="5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54" presetID="53" presetClass="entr" presetSubtype="528" fill="hold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62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64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5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6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7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8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9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70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71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2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73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4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75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76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77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79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1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2" dur="10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6" grpId="0" animBg="1"/>
        </p:bldLst>
      </p:timing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35742" y="2999682"/>
            <a:ext cx="59614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0" i="0" u="none" strike="noStrike" kern="1200" cap="none" spc="30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LUYỆN</a:t>
            </a:r>
            <a:r>
              <a:rPr kumimoji="0" lang="en-US" altLang="zh-CN" sz="7200" b="0" i="0" u="none" strike="noStrike" kern="1200" cap="none" spc="300" normalizeH="0" noProof="0" dirty="0">
                <a:ln>
                  <a:noFill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merican Sans" panose="02040603050506020204" pitchFamily="18" charset="0"/>
                <a:ea typeface="微软雅黑 Light" panose="020B0502040204020203" pitchFamily="34" charset="-122"/>
                <a:cs typeface="+mn-cs"/>
              </a:rPr>
              <a:t> TẬP</a:t>
            </a:r>
            <a:endParaRPr kumimoji="0" lang="zh-CN" altLang="en-US" sz="7200" b="0" i="0" u="none" strike="noStrike" kern="1200" cap="none" spc="300" normalizeH="0" baseline="0" noProof="0" dirty="0">
              <a:ln>
                <a:noFill/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merican Sans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2770" y="1378444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4185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13" name="Rounded Rectangle 7">
            <a:extLst>
              <a:ext uri="{FF2B5EF4-FFF2-40B4-BE49-F238E27FC236}">
                <a16:creationId xmlns:a16="http://schemas.microsoft.com/office/drawing/2014/main" id="{D1A06E55-60AC-47AD-92D9-4A475085A8E3}"/>
              </a:ext>
            </a:extLst>
          </p:cNvPr>
          <p:cNvSpPr/>
          <p:nvPr/>
        </p:nvSpPr>
        <p:spPr>
          <a:xfrm>
            <a:off x="2726452" y="800606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D193F81-7B50-4E8A-8E38-0D5CEFDC2B3B}"/>
              </a:ext>
            </a:extLst>
          </p:cNvPr>
          <p:cNvSpPr/>
          <p:nvPr/>
        </p:nvSpPr>
        <p:spPr>
          <a:xfrm>
            <a:off x="1992422" y="756975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895B36A-41E8-46BF-8904-115152CF4259}"/>
              </a:ext>
            </a:extLst>
          </p:cNvPr>
          <p:cNvSpPr txBox="1"/>
          <p:nvPr/>
        </p:nvSpPr>
        <p:spPr>
          <a:xfrm>
            <a:off x="2666651" y="640051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khay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chiếc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bánh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1A1D2D-5B7A-4B24-BA06-3B9CF709C8F8}"/>
              </a:ext>
            </a:extLst>
          </p:cNvPr>
          <p:cNvGrpSpPr/>
          <p:nvPr/>
        </p:nvGrpSpPr>
        <p:grpSpPr>
          <a:xfrm>
            <a:off x="1104365" y="1896988"/>
            <a:ext cx="9768950" cy="1581174"/>
            <a:chOff x="1108953" y="1777027"/>
            <a:chExt cx="9768950" cy="158117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7189AAF-4A32-408C-B1AD-AEDF43874861}"/>
                </a:ext>
              </a:extLst>
            </p:cNvPr>
            <p:cNvSpPr txBox="1"/>
            <p:nvPr/>
          </p:nvSpPr>
          <p:spPr>
            <a:xfrm>
              <a:off x="1108953" y="1777027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a)</a:t>
              </a: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471570C-6C5C-4DB7-B649-C34F6BEB20D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99365" y="2007859"/>
              <a:ext cx="3941935" cy="1305100"/>
            </a:xfrm>
            <a:prstGeom prst="rect">
              <a:avLst/>
            </a:prstGeom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DA022DEA-E43A-4428-AF9F-7FCF4A22DC2B}"/>
                </a:ext>
              </a:extLst>
            </p:cNvPr>
            <p:cNvSpPr txBox="1"/>
            <p:nvPr/>
          </p:nvSpPr>
          <p:spPr>
            <a:xfrm>
              <a:off x="6350702" y="2094485"/>
              <a:ext cx="4527201" cy="113184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Có             khay bánh.</a:t>
              </a:r>
            </a:p>
            <a:p>
              <a:pPr marL="342900" marR="0" lvl="0" indent="-34290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 panose="020B0604020202020204" pitchFamily="34" charset="0"/>
                <a:buChar char="•"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Có tất cả              chiếc bánh.</a:t>
              </a:r>
            </a:p>
          </p:txBody>
        </p:sp>
        <p:sp>
          <p:nvSpPr>
            <p:cNvPr id="22" name="Rounded Rectangle 19">
              <a:extLst>
                <a:ext uri="{FF2B5EF4-FFF2-40B4-BE49-F238E27FC236}">
                  <a16:creationId xmlns:a16="http://schemas.microsoft.com/office/drawing/2014/main" id="{8A761532-8698-4C20-9A1F-88123668D3A1}"/>
                </a:ext>
              </a:extLst>
            </p:cNvPr>
            <p:cNvSpPr/>
            <p:nvPr/>
          </p:nvSpPr>
          <p:spPr>
            <a:xfrm>
              <a:off x="7415210" y="2007859"/>
              <a:ext cx="675171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Rounded Rectangle 20">
              <a:extLst>
                <a:ext uri="{FF2B5EF4-FFF2-40B4-BE49-F238E27FC236}">
                  <a16:creationId xmlns:a16="http://schemas.microsoft.com/office/drawing/2014/main" id="{5F57D004-BBA4-4895-BC24-B233A8222914}"/>
                </a:ext>
              </a:extLst>
            </p:cNvPr>
            <p:cNvSpPr/>
            <p:nvPr/>
          </p:nvSpPr>
          <p:spPr>
            <a:xfrm>
              <a:off x="8276716" y="2683030"/>
              <a:ext cx="675171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AB188247-3775-433E-922A-810A82B55D31}"/>
              </a:ext>
            </a:extLst>
          </p:cNvPr>
          <p:cNvSpPr/>
          <p:nvPr/>
        </p:nvSpPr>
        <p:spPr>
          <a:xfrm>
            <a:off x="7559216" y="219559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FF78CA3-8B06-41F0-BA8D-FA5CDAE71FD8}"/>
              </a:ext>
            </a:extLst>
          </p:cNvPr>
          <p:cNvSpPr/>
          <p:nvPr/>
        </p:nvSpPr>
        <p:spPr>
          <a:xfrm>
            <a:off x="8304041" y="2862433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20</a:t>
            </a: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83B50CB-92A3-4A09-AA93-23AB035F2494}"/>
              </a:ext>
            </a:extLst>
          </p:cNvPr>
          <p:cNvGrpSpPr/>
          <p:nvPr/>
        </p:nvGrpSpPr>
        <p:grpSpPr>
          <a:xfrm>
            <a:off x="1104365" y="3548961"/>
            <a:ext cx="9983270" cy="2970906"/>
            <a:chOff x="1108953" y="3429000"/>
            <a:chExt cx="9983270" cy="2970906"/>
          </a:xfrm>
        </p:grpSpPr>
        <p:pic>
          <p:nvPicPr>
            <p:cNvPr id="35" name="Picture 34">
              <a:extLst>
                <a:ext uri="{FF2B5EF4-FFF2-40B4-BE49-F238E27FC236}">
                  <a16:creationId xmlns:a16="http://schemas.microsoft.com/office/drawing/2014/main" id="{1CF3BD87-965E-4EC0-9BE4-EDE52A329F5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36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62423" y="3429000"/>
              <a:ext cx="9829800" cy="2451100"/>
            </a:xfrm>
            <a:prstGeom prst="rect">
              <a:avLst/>
            </a:prstGeom>
          </p:spPr>
        </p:pic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8D9CC06-31F1-43F5-A7ED-C16B1F9C020B}"/>
                </a:ext>
              </a:extLst>
            </p:cNvPr>
            <p:cNvSpPr txBox="1"/>
            <p:nvPr/>
          </p:nvSpPr>
          <p:spPr>
            <a:xfrm>
              <a:off x="1108953" y="3493759"/>
              <a:ext cx="54854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32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b)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92058597-6BA3-4355-B8CA-1DEC503D2E0F}"/>
                </a:ext>
              </a:extLst>
            </p:cNvPr>
            <p:cNvGrpSpPr/>
            <p:nvPr/>
          </p:nvGrpSpPr>
          <p:grpSpPr>
            <a:xfrm>
              <a:off x="1606731" y="5724735"/>
              <a:ext cx="9322846" cy="675171"/>
              <a:chOff x="1606731" y="5724735"/>
              <a:chExt cx="9322846" cy="675171"/>
            </a:xfrm>
          </p:grpSpPr>
          <p:grpSp>
            <p:nvGrpSpPr>
              <p:cNvPr id="38" name="Group 37">
                <a:extLst>
                  <a:ext uri="{FF2B5EF4-FFF2-40B4-BE49-F238E27FC236}">
                    <a16:creationId xmlns:a16="http://schemas.microsoft.com/office/drawing/2014/main" id="{0078131F-EB41-4B03-96B4-87638D7861D5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3536546" cy="675171"/>
                <a:chOff x="6503102" y="2160259"/>
                <a:chExt cx="3536546" cy="675171"/>
              </a:xfrm>
            </p:grpSpPr>
            <p:sp>
              <p:nvSpPr>
                <p:cNvPr id="42" name="TextBox 41">
                  <a:extLst>
                    <a:ext uri="{FF2B5EF4-FFF2-40B4-BE49-F238E27FC236}">
                      <a16:creationId xmlns:a16="http://schemas.microsoft.com/office/drawing/2014/main" id="{3A166D10-014A-4BB3-9753-558EDC55DFF2}"/>
                    </a:ext>
                  </a:extLst>
                </p:cNvPr>
                <p:cNvSpPr txBox="1"/>
                <p:nvPr/>
              </p:nvSpPr>
              <p:spPr>
                <a:xfrm>
                  <a:off x="6503102" y="2246885"/>
                  <a:ext cx="3536546" cy="57785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Có             khay bánh.</a:t>
                  </a:r>
                </a:p>
              </p:txBody>
            </p:sp>
            <p:sp>
              <p:nvSpPr>
                <p:cNvPr id="43" name="Rounded Rectangle 28">
                  <a:extLst>
                    <a:ext uri="{FF2B5EF4-FFF2-40B4-BE49-F238E27FC236}">
                      <a16:creationId xmlns:a16="http://schemas.microsoft.com/office/drawing/2014/main" id="{DCBF9B52-2920-46E3-A891-7AAE1F4ED7DB}"/>
                    </a:ext>
                  </a:extLst>
                </p:cNvPr>
                <p:cNvSpPr/>
                <p:nvPr/>
              </p:nvSpPr>
              <p:spPr>
                <a:xfrm>
                  <a:off x="7567610" y="2160259"/>
                  <a:ext cx="675171" cy="67517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454E7C66-95F7-4703-A77B-FD2C989637A6}"/>
                  </a:ext>
                </a:extLst>
              </p:cNvPr>
              <p:cNvGrpSpPr/>
              <p:nvPr/>
            </p:nvGrpSpPr>
            <p:grpSpPr>
              <a:xfrm>
                <a:off x="6402376" y="5724735"/>
                <a:ext cx="4527201" cy="675171"/>
                <a:chOff x="6402376" y="5667583"/>
                <a:chExt cx="4527201" cy="675171"/>
              </a:xfrm>
            </p:grpSpPr>
            <p:sp>
              <p:nvSpPr>
                <p:cNvPr id="40" name="Rectangle 39">
                  <a:extLst>
                    <a:ext uri="{FF2B5EF4-FFF2-40B4-BE49-F238E27FC236}">
                      <a16:creationId xmlns:a16="http://schemas.microsoft.com/office/drawing/2014/main" id="{3FBF331B-4808-4E48-BE83-860AF638C688}"/>
                    </a:ext>
                  </a:extLst>
                </p:cNvPr>
                <p:cNvSpPr/>
                <p:nvPr/>
              </p:nvSpPr>
              <p:spPr>
                <a:xfrm>
                  <a:off x="6402376" y="5754209"/>
                  <a:ext cx="4527201" cy="57785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marL="342900" marR="0" lvl="0" indent="-342900" defTabSz="914400" eaLnBrk="1" fontAlgn="auto" latinLnBrk="0" hangingPunct="1">
                    <a:lnSpc>
                      <a:spcPct val="15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 typeface="Arial" panose="020B0604020202020204" pitchFamily="34" charset="0"/>
                    <a:buChar char="•"/>
                    <a:tabLst/>
                    <a:defRPr/>
                  </a:pPr>
                  <a:r>
                    <a:rPr kumimoji="0" lang="en-VN" sz="240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Arial"/>
                    </a:rPr>
                    <a:t>Có tất cả              chiếc bánh.</a:t>
                  </a:r>
                </a:p>
              </p:txBody>
            </p:sp>
            <p:sp>
              <p:nvSpPr>
                <p:cNvPr id="41" name="Rounded Rectangle 32">
                  <a:extLst>
                    <a:ext uri="{FF2B5EF4-FFF2-40B4-BE49-F238E27FC236}">
                      <a16:creationId xmlns:a16="http://schemas.microsoft.com/office/drawing/2014/main" id="{F1BC161A-CF76-4D18-8013-83E7E332C4C7}"/>
                    </a:ext>
                  </a:extLst>
                </p:cNvPr>
                <p:cNvSpPr/>
                <p:nvPr/>
              </p:nvSpPr>
              <p:spPr>
                <a:xfrm>
                  <a:off x="8341012" y="5667583"/>
                  <a:ext cx="675171" cy="675171"/>
                </a:xfrm>
                <a:prstGeom prst="roundRect">
                  <a:avLst/>
                </a:prstGeom>
                <a:solidFill>
                  <a:sysClr val="window" lastClr="FFFFFF"/>
                </a:solidFill>
                <a:ln w="12700" cap="flat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VN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44" name="Rectangle 43">
            <a:extLst>
              <a:ext uri="{FF2B5EF4-FFF2-40B4-BE49-F238E27FC236}">
                <a16:creationId xmlns:a16="http://schemas.microsoft.com/office/drawing/2014/main" id="{8260C78E-BA73-4C7A-8B86-DE7D351DE40E}"/>
              </a:ext>
            </a:extLst>
          </p:cNvPr>
          <p:cNvSpPr/>
          <p:nvPr/>
        </p:nvSpPr>
        <p:spPr>
          <a:xfrm>
            <a:off x="2678876" y="5916648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Arial"/>
              </a:rPr>
              <a:t>10</a:t>
            </a:r>
            <a:endParaRPr lang="en-VN" sz="3200" dirty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3A071CA3-5FD5-4E4B-ABAA-873343BA6014}"/>
              </a:ext>
            </a:extLst>
          </p:cNvPr>
          <p:cNvSpPr/>
          <p:nvPr/>
        </p:nvSpPr>
        <p:spPr>
          <a:xfrm>
            <a:off x="8240236" y="5889893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100</a:t>
            </a:r>
          </a:p>
        </p:txBody>
      </p:sp>
    </p:spTree>
    <p:extLst>
      <p:ext uri="{BB962C8B-B14F-4D97-AF65-F5344CB8AC3E}">
        <p14:creationId xmlns:p14="http://schemas.microsoft.com/office/powerpoint/2010/main" val="21503043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44" grpId="0"/>
      <p:bldP spid="4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3" name="Rounded Rectangle 16">
            <a:extLst>
              <a:ext uri="{FF2B5EF4-FFF2-40B4-BE49-F238E27FC236}">
                <a16:creationId xmlns:a16="http://schemas.microsoft.com/office/drawing/2014/main" id="{36EA0362-77E8-4DC3-AE63-76B61698C9A1}"/>
              </a:ext>
            </a:extLst>
          </p:cNvPr>
          <p:cNvSpPr/>
          <p:nvPr/>
        </p:nvSpPr>
        <p:spPr>
          <a:xfrm>
            <a:off x="2695443" y="88797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C227298C-1676-4299-B836-C58DD4C2B063}"/>
              </a:ext>
            </a:extLst>
          </p:cNvPr>
          <p:cNvSpPr/>
          <p:nvPr/>
        </p:nvSpPr>
        <p:spPr>
          <a:xfrm>
            <a:off x="1982642" y="83280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2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CD8F400-ADA1-403B-837D-3824008E2665}"/>
              </a:ext>
            </a:extLst>
          </p:cNvPr>
          <p:cNvSpPr txBox="1"/>
          <p:nvPr/>
        </p:nvSpPr>
        <p:spPr>
          <a:xfrm>
            <a:off x="2635642" y="727424"/>
            <a:ext cx="6689241" cy="1305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 ?</a:t>
            </a:r>
          </a:p>
          <a:p>
            <a:pPr>
              <a:lnSpc>
                <a:spcPct val="150000"/>
              </a:lnSpc>
            </a:pPr>
            <a:r>
              <a:rPr lang="en-US" sz="2800" dirty="0" err="1">
                <a:solidFill>
                  <a:prstClr val="black"/>
                </a:solidFill>
                <a:latin typeface="Arial"/>
              </a:rPr>
              <a:t>Mỗi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lọ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kẹo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có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100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viên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kẹo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A7A69718-6401-4282-BFBE-A8D8DA080797}"/>
              </a:ext>
            </a:extLst>
          </p:cNvPr>
          <p:cNvGrpSpPr/>
          <p:nvPr/>
        </p:nvGrpSpPr>
        <p:grpSpPr>
          <a:xfrm>
            <a:off x="1352999" y="2013586"/>
            <a:ext cx="9425908" cy="1653664"/>
            <a:chOff x="1108953" y="1534131"/>
            <a:chExt cx="9425908" cy="1653664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50815DE-93F7-4D06-B1F4-2EDA8F92201F}"/>
                </a:ext>
              </a:extLst>
            </p:cNvPr>
            <p:cNvGrpSpPr/>
            <p:nvPr/>
          </p:nvGrpSpPr>
          <p:grpSpPr>
            <a:xfrm>
              <a:off x="1108953" y="1534131"/>
              <a:ext cx="9425908" cy="1581174"/>
              <a:chOff x="1108953" y="1777027"/>
              <a:chExt cx="9425908" cy="1581174"/>
            </a:xfrm>
          </p:grpSpPr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6897FAE-636A-433D-BBF1-04054F2FE5C6}"/>
                  </a:ext>
                </a:extLst>
              </p:cNvPr>
              <p:cNvSpPr txBox="1"/>
              <p:nvPr/>
            </p:nvSpPr>
            <p:spPr>
              <a:xfrm>
                <a:off x="1108953" y="1777027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a)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37B59B-C013-4963-AF4F-6BAA6E4BC766}"/>
                  </a:ext>
                </a:extLst>
              </p:cNvPr>
              <p:cNvSpPr txBox="1"/>
              <p:nvPr/>
            </p:nvSpPr>
            <p:spPr>
              <a:xfrm>
                <a:off x="6350702" y="2094485"/>
                <a:ext cx="4184159" cy="113184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Có             lọ kẹo.</a:t>
                </a:r>
              </a:p>
              <a:p>
                <a:pPr marL="342900" marR="0" lvl="0" indent="-342900" defTabSz="91440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en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Có tất cả              viên kẹo.</a:t>
                </a:r>
              </a:p>
            </p:txBody>
          </p:sp>
          <p:sp>
            <p:nvSpPr>
              <p:cNvPr id="11" name="Rounded Rectangle 21">
                <a:extLst>
                  <a:ext uri="{FF2B5EF4-FFF2-40B4-BE49-F238E27FC236}">
                    <a16:creationId xmlns:a16="http://schemas.microsoft.com/office/drawing/2014/main" id="{561B61C6-DE32-4B8E-B689-5B5915C1D585}"/>
                  </a:ext>
                </a:extLst>
              </p:cNvPr>
              <p:cNvSpPr/>
              <p:nvPr/>
            </p:nvSpPr>
            <p:spPr>
              <a:xfrm>
                <a:off x="7415210" y="2007859"/>
                <a:ext cx="675171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12" name="Rounded Rectangle 22">
                <a:extLst>
                  <a:ext uri="{FF2B5EF4-FFF2-40B4-BE49-F238E27FC236}">
                    <a16:creationId xmlns:a16="http://schemas.microsoft.com/office/drawing/2014/main" id="{B7009D68-588D-4919-95EB-99F86BB47445}"/>
                  </a:ext>
                </a:extLst>
              </p:cNvPr>
              <p:cNvSpPr/>
              <p:nvPr/>
            </p:nvSpPr>
            <p:spPr>
              <a:xfrm>
                <a:off x="8205823" y="2683030"/>
                <a:ext cx="816957" cy="675171"/>
              </a:xfrm>
              <a:prstGeom prst="roundRect">
                <a:avLst/>
              </a:prstGeom>
              <a:solidFill>
                <a:sysClr val="window" lastClr="FFFFFF"/>
              </a:solidFill>
              <a:ln w="12700" cap="flat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1880981-7A81-48F9-A308-2925B6AE903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67148" y="1727295"/>
              <a:ext cx="4051300" cy="1460500"/>
            </a:xfrm>
            <a:prstGeom prst="rect">
              <a:avLst/>
            </a:prstGeom>
          </p:spPr>
        </p:pic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9AF6DED-7F8F-4018-A679-27E24866D9E2}"/>
              </a:ext>
            </a:extLst>
          </p:cNvPr>
          <p:cNvGrpSpPr/>
          <p:nvPr/>
        </p:nvGrpSpPr>
        <p:grpSpPr>
          <a:xfrm>
            <a:off x="1352999" y="3827805"/>
            <a:ext cx="9486002" cy="2484555"/>
            <a:chOff x="1108953" y="3348350"/>
            <a:chExt cx="9486002" cy="2484555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49408900-2B6B-47CE-ADFF-8712301BC6E2}"/>
                </a:ext>
              </a:extLst>
            </p:cNvPr>
            <p:cNvGrpSpPr/>
            <p:nvPr/>
          </p:nvGrpSpPr>
          <p:grpSpPr>
            <a:xfrm>
              <a:off x="1108953" y="3348350"/>
              <a:ext cx="9486002" cy="2484555"/>
              <a:chOff x="1100533" y="3915351"/>
              <a:chExt cx="9486002" cy="2484555"/>
            </a:xfrm>
          </p:grpSpPr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DD57FA7-ABE8-4EA0-AFBA-214EE0E461EC}"/>
                  </a:ext>
                </a:extLst>
              </p:cNvPr>
              <p:cNvSpPr txBox="1"/>
              <p:nvPr/>
            </p:nvSpPr>
            <p:spPr>
              <a:xfrm>
                <a:off x="1100533" y="3915351"/>
                <a:ext cx="54854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VN" sz="32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/>
                  </a:rPr>
                  <a:t>b)</a:t>
                </a:r>
              </a:p>
            </p:txBody>
          </p:sp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E8039CE3-7546-4D80-803A-FBC35F28DFCF}"/>
                  </a:ext>
                </a:extLst>
              </p:cNvPr>
              <p:cNvGrpSpPr/>
              <p:nvPr/>
            </p:nvGrpSpPr>
            <p:grpSpPr>
              <a:xfrm>
                <a:off x="1606731" y="5724735"/>
                <a:ext cx="8979804" cy="675171"/>
                <a:chOff x="1606731" y="5724735"/>
                <a:chExt cx="8979804" cy="675171"/>
              </a:xfrm>
            </p:grpSpPr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2D297E56-EDC0-4766-B56A-42F92D7C711D}"/>
                    </a:ext>
                  </a:extLst>
                </p:cNvPr>
                <p:cNvGrpSpPr/>
                <p:nvPr/>
              </p:nvGrpSpPr>
              <p:grpSpPr>
                <a:xfrm>
                  <a:off x="1606731" y="5724735"/>
                  <a:ext cx="2937022" cy="675171"/>
                  <a:chOff x="6503102" y="2160259"/>
                  <a:chExt cx="2937022" cy="675171"/>
                </a:xfrm>
              </p:grpSpPr>
              <p:sp>
                <p:nvSpPr>
                  <p:cNvPr id="23" name="TextBox 22">
                    <a:extLst>
                      <a:ext uri="{FF2B5EF4-FFF2-40B4-BE49-F238E27FC236}">
                        <a16:creationId xmlns:a16="http://schemas.microsoft.com/office/drawing/2014/main" id="{D4A7AA4A-47BE-43D2-AC18-EED315FE8527}"/>
                      </a:ext>
                    </a:extLst>
                  </p:cNvPr>
                  <p:cNvSpPr txBox="1"/>
                  <p:nvPr/>
                </p:nvSpPr>
                <p:spPr>
                  <a:xfrm>
                    <a:off x="6503102" y="2246885"/>
                    <a:ext cx="2937022" cy="57785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rPr>
                      <a:t>Có             lọ kẹo.</a:t>
                    </a:r>
                  </a:p>
                </p:txBody>
              </p:sp>
              <p:sp>
                <p:nvSpPr>
                  <p:cNvPr id="24" name="Rounded Rectangle 32">
                    <a:extLst>
                      <a:ext uri="{FF2B5EF4-FFF2-40B4-BE49-F238E27FC236}">
                        <a16:creationId xmlns:a16="http://schemas.microsoft.com/office/drawing/2014/main" id="{DFACCD7C-DD58-4419-86E8-93C203D15A05}"/>
                      </a:ext>
                    </a:extLst>
                  </p:cNvPr>
                  <p:cNvSpPr/>
                  <p:nvPr/>
                </p:nvSpPr>
                <p:spPr>
                  <a:xfrm>
                    <a:off x="7567610" y="2160259"/>
                    <a:ext cx="675171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E57C042A-6A97-4201-8C8D-942D54D192C0}"/>
                    </a:ext>
                  </a:extLst>
                </p:cNvPr>
                <p:cNvGrpSpPr/>
                <p:nvPr/>
              </p:nvGrpSpPr>
              <p:grpSpPr>
                <a:xfrm>
                  <a:off x="6402376" y="5724735"/>
                  <a:ext cx="4184159" cy="675171"/>
                  <a:chOff x="6402376" y="5667583"/>
                  <a:chExt cx="4184159" cy="675171"/>
                </a:xfrm>
              </p:grpSpPr>
              <p:sp>
                <p:nvSpPr>
                  <p:cNvPr id="21" name="Rectangle 20">
                    <a:extLst>
                      <a:ext uri="{FF2B5EF4-FFF2-40B4-BE49-F238E27FC236}">
                        <a16:creationId xmlns:a16="http://schemas.microsoft.com/office/drawing/2014/main" id="{690CFA9E-B738-4DFD-BD95-A9DF3C910F3F}"/>
                      </a:ext>
                    </a:extLst>
                  </p:cNvPr>
                  <p:cNvSpPr/>
                  <p:nvPr/>
                </p:nvSpPr>
                <p:spPr>
                  <a:xfrm>
                    <a:off x="6402376" y="5754209"/>
                    <a:ext cx="4184159" cy="577850"/>
                  </a:xfrm>
                  <a:prstGeom prst="rect">
                    <a:avLst/>
                  </a:prstGeom>
                </p:spPr>
                <p:txBody>
                  <a:bodyPr wrap="none">
                    <a:spAutoFit/>
                  </a:bodyPr>
                  <a:lstStyle/>
                  <a:p>
                    <a:pPr marL="342900" marR="0" lvl="0" indent="-342900" defTabSz="914400" eaLnBrk="1" fontAlgn="auto" latinLnBrk="0" hangingPunct="1">
                      <a:lnSpc>
                        <a:spcPct val="15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 typeface="Arial" panose="020B0604020202020204" pitchFamily="34" charset="0"/>
                      <a:buChar char="•"/>
                      <a:tabLst/>
                      <a:defRPr/>
                    </a:pPr>
                    <a:r>
                      <a:rPr kumimoji="0" lang="en-VN" sz="24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Arial"/>
                      </a:rPr>
                      <a:t>Có tất cả              viên kẹo.</a:t>
                    </a:r>
                  </a:p>
                </p:txBody>
              </p:sp>
              <p:sp>
                <p:nvSpPr>
                  <p:cNvPr id="22" name="Rounded Rectangle 30">
                    <a:extLst>
                      <a:ext uri="{FF2B5EF4-FFF2-40B4-BE49-F238E27FC236}">
                        <a16:creationId xmlns:a16="http://schemas.microsoft.com/office/drawing/2014/main" id="{59F7AFE6-F11D-4628-A95F-2350049D8DAC}"/>
                      </a:ext>
                    </a:extLst>
                  </p:cNvPr>
                  <p:cNvSpPr/>
                  <p:nvPr/>
                </p:nvSpPr>
                <p:spPr>
                  <a:xfrm>
                    <a:off x="8270119" y="5667583"/>
                    <a:ext cx="816957" cy="675171"/>
                  </a:xfrm>
                  <a:prstGeom prst="roundRect">
                    <a:avLst/>
                  </a:prstGeom>
                  <a:solidFill>
                    <a:sysClr val="window" lastClr="FFFFFF"/>
                  </a:solidFill>
                  <a:ln w="12700" cap="flat" cmpd="sng" algn="ctr">
                    <a:solidFill>
                      <a:sysClr val="windowText" lastClr="000000"/>
                    </a:solidFill>
                    <a:prstDash val="solid"/>
                    <a:miter lim="800000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VN" sz="1800" b="0" i="0" u="none" strike="noStrike" kern="0" cap="none" spc="0" normalizeH="0" baseline="0" noProof="0">
                      <a:ln>
                        <a:noFill/>
                      </a:ln>
                      <a:solidFill>
                        <a:prstClr val="white"/>
                      </a:solidFill>
                      <a:effectLst/>
                      <a:uLnTx/>
                      <a:uFillTx/>
                      <a:latin typeface="Arial"/>
                      <a:ea typeface="+mn-ea"/>
                      <a:cs typeface="+mn-cs"/>
                    </a:endParaRPr>
                  </a:p>
                </p:txBody>
              </p:sp>
            </p:grpSp>
          </p:grpSp>
        </p:grp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5CBFC4-C68D-493A-81BD-650862A073E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18980" y="3507930"/>
              <a:ext cx="6972300" cy="1498600"/>
            </a:xfrm>
            <a:prstGeom prst="rect">
              <a:avLst/>
            </a:prstGeom>
          </p:spPr>
        </p:pic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54AA91BB-DEEF-41F3-84AF-0878C7B8C0C7}"/>
              </a:ext>
            </a:extLst>
          </p:cNvPr>
          <p:cNvSpPr/>
          <p:nvPr/>
        </p:nvSpPr>
        <p:spPr>
          <a:xfrm>
            <a:off x="7807850" y="2312193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49F0A0E-B5BC-437E-8909-05DEBD921F0E}"/>
              </a:ext>
            </a:extLst>
          </p:cNvPr>
          <p:cNvSpPr/>
          <p:nvPr/>
        </p:nvSpPr>
        <p:spPr>
          <a:xfrm>
            <a:off x="8438862" y="2979031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BACE3B7F-AA07-4F2E-AFEC-CD5996577575}"/>
              </a:ext>
            </a:extLst>
          </p:cNvPr>
          <p:cNvSpPr/>
          <p:nvPr/>
        </p:nvSpPr>
        <p:spPr>
          <a:xfrm>
            <a:off x="3055144" y="5731355"/>
            <a:ext cx="41229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7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99B8651-280A-420D-A0A8-DEC41E9EC76B}"/>
              </a:ext>
            </a:extLst>
          </p:cNvPr>
          <p:cNvSpPr/>
          <p:nvPr/>
        </p:nvSpPr>
        <p:spPr>
          <a:xfrm>
            <a:off x="8497290" y="5723815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700</a:t>
            </a:r>
          </a:p>
        </p:txBody>
      </p:sp>
    </p:spTree>
    <p:extLst>
      <p:ext uri="{BB962C8B-B14F-4D97-AF65-F5344CB8AC3E}">
        <p14:creationId xmlns:p14="http://schemas.microsoft.com/office/powerpoint/2010/main" val="19998901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D03629B7-D4C4-473B-B35A-1E7D891B0392}"/>
              </a:ext>
            </a:extLst>
          </p:cNvPr>
          <p:cNvGrpSpPr/>
          <p:nvPr/>
        </p:nvGrpSpPr>
        <p:grpSpPr>
          <a:xfrm>
            <a:off x="1971938" y="1007495"/>
            <a:ext cx="8757638" cy="5415652"/>
            <a:chOff x="728663" y="114300"/>
            <a:chExt cx="10720387" cy="6629400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F67BD22-8110-4BD7-83DD-CC21EBB9CCE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4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2950" y="114300"/>
              <a:ext cx="10706100" cy="6629400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95137E42-0D7F-4821-AF1D-32C56362ED81}"/>
                </a:ext>
              </a:extLst>
            </p:cNvPr>
            <p:cNvSpPr/>
            <p:nvPr/>
          </p:nvSpPr>
          <p:spPr>
            <a:xfrm>
              <a:off x="728663" y="114301"/>
              <a:ext cx="314325" cy="585787"/>
            </a:xfrm>
            <a:prstGeom prst="rect">
              <a:avLst/>
            </a:prstGeom>
            <a:solidFill>
              <a:sysClr val="window" lastClr="FFFFFF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4D024893-2B11-43A7-A4C9-08527E1B312A}"/>
              </a:ext>
            </a:extLst>
          </p:cNvPr>
          <p:cNvGrpSpPr/>
          <p:nvPr/>
        </p:nvGrpSpPr>
        <p:grpSpPr>
          <a:xfrm>
            <a:off x="5435052" y="1247741"/>
            <a:ext cx="861642" cy="543111"/>
            <a:chOff x="5362480" y="1160655"/>
            <a:chExt cx="861642" cy="54311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7CA87A51-3A6B-404B-A30F-D2C4B21216F3}"/>
                </a:ext>
              </a:extLst>
            </p:cNvPr>
            <p:cNvSpPr txBox="1"/>
            <p:nvPr/>
          </p:nvSpPr>
          <p:spPr>
            <a:xfrm rot="21282462">
              <a:off x="5362480" y="1160655"/>
              <a:ext cx="861642" cy="502525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3EEC19E-A3CA-4264-B2F9-E08089895469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85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54FB68-0A06-4412-AD18-4E8343F44140}"/>
              </a:ext>
            </a:extLst>
          </p:cNvPr>
          <p:cNvGrpSpPr/>
          <p:nvPr/>
        </p:nvGrpSpPr>
        <p:grpSpPr>
          <a:xfrm>
            <a:off x="9088686" y="1232761"/>
            <a:ext cx="861642" cy="523220"/>
            <a:chOff x="5378956" y="1147594"/>
            <a:chExt cx="861642" cy="52322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65D3D66-E030-496C-B7AE-E24158B32C98}"/>
                </a:ext>
              </a:extLst>
            </p:cNvPr>
            <p:cNvSpPr txBox="1"/>
            <p:nvPr/>
          </p:nvSpPr>
          <p:spPr>
            <a:xfrm>
              <a:off x="5378956" y="1196024"/>
              <a:ext cx="861642" cy="415310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08DBF399-D656-4CA0-B1B2-74D357D3FC84}"/>
                </a:ext>
              </a:extLst>
            </p:cNvPr>
            <p:cNvSpPr/>
            <p:nvPr/>
          </p:nvSpPr>
          <p:spPr>
            <a:xfrm>
              <a:off x="5529643" y="1147594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41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6FF18-7BB3-4343-9443-3D39521F5DCB}"/>
              </a:ext>
            </a:extLst>
          </p:cNvPr>
          <p:cNvGrpSpPr/>
          <p:nvPr/>
        </p:nvGrpSpPr>
        <p:grpSpPr>
          <a:xfrm>
            <a:off x="3655782" y="4151802"/>
            <a:ext cx="861642" cy="523220"/>
            <a:chOff x="5362480" y="1180546"/>
            <a:chExt cx="861642" cy="523220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6EEB3C8-3ACA-47A6-B23E-291E82397270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4A012B14-2A48-41C5-A307-42B83298B801}"/>
                </a:ext>
              </a:extLst>
            </p:cNvPr>
            <p:cNvSpPr/>
            <p:nvPr/>
          </p:nvSpPr>
          <p:spPr>
            <a:xfrm>
              <a:off x="5471977" y="118054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60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4931B79-2C75-4424-85D2-307E06A61202}"/>
              </a:ext>
            </a:extLst>
          </p:cNvPr>
          <p:cNvGrpSpPr/>
          <p:nvPr/>
        </p:nvGrpSpPr>
        <p:grpSpPr>
          <a:xfrm>
            <a:off x="5096465" y="4032751"/>
            <a:ext cx="994549" cy="559553"/>
            <a:chOff x="5319944" y="1126538"/>
            <a:chExt cx="994549" cy="559553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376CA3A-E46C-4F97-821E-DB8A9C8741E8}"/>
                </a:ext>
              </a:extLst>
            </p:cNvPr>
            <p:cNvSpPr txBox="1"/>
            <p:nvPr/>
          </p:nvSpPr>
          <p:spPr>
            <a:xfrm rot="21282462">
              <a:off x="5319944" y="1133313"/>
              <a:ext cx="994549" cy="552778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57757465-4BF2-4D51-84D4-E07B66E7EF7A}"/>
                </a:ext>
              </a:extLst>
            </p:cNvPr>
            <p:cNvSpPr/>
            <p:nvPr/>
          </p:nvSpPr>
          <p:spPr>
            <a:xfrm>
              <a:off x="5424321" y="1126538"/>
              <a:ext cx="78579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100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6B11776-6B46-42E4-90B5-28095CE9BA1F}"/>
              </a:ext>
            </a:extLst>
          </p:cNvPr>
          <p:cNvGrpSpPr/>
          <p:nvPr/>
        </p:nvGrpSpPr>
        <p:grpSpPr>
          <a:xfrm>
            <a:off x="8128722" y="3998461"/>
            <a:ext cx="861642" cy="523220"/>
            <a:chOff x="5362480" y="1146256"/>
            <a:chExt cx="861642" cy="523220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19C9F05-4833-44D2-AF35-DFAABBBD4E21}"/>
                </a:ext>
              </a:extLst>
            </p:cNvPr>
            <p:cNvSpPr txBox="1"/>
            <p:nvPr/>
          </p:nvSpPr>
          <p:spPr>
            <a:xfrm rot="21282462">
              <a:off x="5362480" y="1183497"/>
              <a:ext cx="861642" cy="456841"/>
            </a:xfrm>
            <a:prstGeom prst="ellipse">
              <a:avLst/>
            </a:prstGeom>
            <a:solidFill>
              <a:sysClr val="window" lastClr="FFFFFF"/>
            </a:solidFill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6F977A3-644A-45B7-ABA4-E35C49B7E9B4}"/>
                </a:ext>
              </a:extLst>
            </p:cNvPr>
            <p:cNvSpPr/>
            <p:nvPr/>
          </p:nvSpPr>
          <p:spPr>
            <a:xfrm>
              <a:off x="5506267" y="1146256"/>
              <a:ext cx="585417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800" b="0" i="0" u="none" strike="noStrike" kern="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9</a:t>
              </a:r>
              <a:r>
                <a:rPr kumimoji="0" lang="en-US" sz="2800" b="0" i="0" u="none" strike="noStrike" kern="0" cap="none" spc="0" normalizeH="0" baseline="0" noProof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Arial"/>
                </a:rPr>
                <a:t>9</a:t>
              </a:r>
              <a:endParaRPr kumimoji="0" lang="en-VN" sz="2800" b="0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</a:endParaRPr>
            </a:p>
          </p:txBody>
        </p:sp>
      </p:grpSp>
      <p:sp>
        <p:nvSpPr>
          <p:cNvPr id="3" name="Rounded Rectangle 17">
            <a:extLst>
              <a:ext uri="{FF2B5EF4-FFF2-40B4-BE49-F238E27FC236}">
                <a16:creationId xmlns:a16="http://schemas.microsoft.com/office/drawing/2014/main" id="{1AD9AF61-7C16-497D-B46C-672D851F1C3F}"/>
              </a:ext>
            </a:extLst>
          </p:cNvPr>
          <p:cNvSpPr/>
          <p:nvPr/>
        </p:nvSpPr>
        <p:spPr>
          <a:xfrm>
            <a:off x="1162282" y="1646589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18186650-8E76-43AB-A2DC-DCA73374E035}"/>
              </a:ext>
            </a:extLst>
          </p:cNvPr>
          <p:cNvSpPr/>
          <p:nvPr/>
        </p:nvSpPr>
        <p:spPr>
          <a:xfrm>
            <a:off x="551080" y="1591416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E5F227A-D44A-4361-8393-8D0CC9B4BD4F}"/>
              </a:ext>
            </a:extLst>
          </p:cNvPr>
          <p:cNvSpPr txBox="1"/>
          <p:nvPr/>
        </p:nvSpPr>
        <p:spPr>
          <a:xfrm>
            <a:off x="1102482" y="1486034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</p:spTree>
    <p:extLst>
      <p:ext uri="{BB962C8B-B14F-4D97-AF65-F5344CB8AC3E}">
        <p14:creationId xmlns:p14="http://schemas.microsoft.com/office/powerpoint/2010/main" val="31390691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6312360"/>
            <a:ext cx="12193057" cy="1091279"/>
          </a:xfrm>
          <a:prstGeom prst="rect">
            <a:avLst/>
          </a:prstGeom>
        </p:spPr>
      </p:pic>
      <p:sp>
        <p:nvSpPr>
          <p:cNvPr id="3" name="Rounded Rectangle 1">
            <a:extLst>
              <a:ext uri="{FF2B5EF4-FFF2-40B4-BE49-F238E27FC236}">
                <a16:creationId xmlns:a16="http://schemas.microsoft.com/office/drawing/2014/main" id="{94BA081A-D74E-42AD-9B82-80FA7F6CAEFE}"/>
              </a:ext>
            </a:extLst>
          </p:cNvPr>
          <p:cNvSpPr/>
          <p:nvPr/>
        </p:nvSpPr>
        <p:spPr>
          <a:xfrm>
            <a:off x="2759010" y="864326"/>
            <a:ext cx="705394" cy="483326"/>
          </a:xfrm>
          <a:prstGeom prst="roundRect">
            <a:avLst/>
          </a:prstGeom>
          <a:solidFill>
            <a:srgbClr val="F79646">
              <a:lumMod val="60000"/>
              <a:lumOff val="40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273205B-B26B-4171-BFBA-CD8D0416A54D}"/>
              </a:ext>
            </a:extLst>
          </p:cNvPr>
          <p:cNvSpPr/>
          <p:nvPr/>
        </p:nvSpPr>
        <p:spPr>
          <a:xfrm>
            <a:off x="1959121" y="809153"/>
            <a:ext cx="570588" cy="570588"/>
          </a:xfrm>
          <a:prstGeom prst="ellipse">
            <a:avLst/>
          </a:prstGeom>
          <a:solidFill>
            <a:srgbClr val="8064A2"/>
          </a:solidFill>
          <a:ln w="12700" cap="flat" cmpd="sng" algn="ctr">
            <a:solidFill>
              <a:srgbClr val="9BBB59">
                <a:lumMod val="40000"/>
                <a:lumOff val="6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B2475EF-8024-439D-8BFC-0C2E6A2C9121}"/>
              </a:ext>
            </a:extLst>
          </p:cNvPr>
          <p:cNvSpPr txBox="1"/>
          <p:nvPr/>
        </p:nvSpPr>
        <p:spPr>
          <a:xfrm>
            <a:off x="2699210" y="703771"/>
            <a:ext cx="1199182" cy="658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solidFill>
                  <a:prstClr val="black"/>
                </a:solidFill>
                <a:latin typeface="Arial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Arial"/>
              </a:rPr>
              <a:t>Số</a:t>
            </a:r>
            <a:r>
              <a:rPr lang="en-US" sz="2800" dirty="0">
                <a:solidFill>
                  <a:prstClr val="black"/>
                </a:solidFill>
                <a:latin typeface="Arial"/>
              </a:rPr>
              <a:t>  ?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33975D-01C6-49E7-963D-79922125DA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36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511939"/>
            <a:ext cx="5226244" cy="464447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F8B9BA4-D83C-4549-8891-7E6918419FAA}"/>
              </a:ext>
            </a:extLst>
          </p:cNvPr>
          <p:cNvSpPr txBox="1"/>
          <p:nvPr/>
        </p:nvSpPr>
        <p:spPr>
          <a:xfrm>
            <a:off x="1001178" y="1184587"/>
            <a:ext cx="5080237" cy="16858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Biết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Một hộp nhỏ đựng 10 chiếc bánh.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VN" sz="2400" dirty="0">
                <a:solidFill>
                  <a:prstClr val="black"/>
                </a:solidFill>
                <a:latin typeface="Arial"/>
              </a:rPr>
              <a:t>Một hộp to đựng 100 chiếc bánh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5C4FC3E-5BD9-4CC1-A71E-6C670B4975B7}"/>
              </a:ext>
            </a:extLst>
          </p:cNvPr>
          <p:cNvGrpSpPr/>
          <p:nvPr/>
        </p:nvGrpSpPr>
        <p:grpSpPr>
          <a:xfrm>
            <a:off x="1001178" y="2944570"/>
            <a:ext cx="4769874" cy="1685846"/>
            <a:chOff x="935467" y="2784913"/>
            <a:chExt cx="4769874" cy="1685846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D268A7C-A1C8-4F7A-8F0E-C0F30E1C823E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a) Hôm qua, Rô-bốt bán được 4 hộp to, tức là bán được         chiếc bánh.</a:t>
              </a:r>
            </a:p>
          </p:txBody>
        </p:sp>
        <p:sp>
          <p:nvSpPr>
            <p:cNvPr id="10" name="Rounded Rectangle 8">
              <a:extLst>
                <a:ext uri="{FF2B5EF4-FFF2-40B4-BE49-F238E27FC236}">
                  <a16:creationId xmlns:a16="http://schemas.microsoft.com/office/drawing/2014/main" id="{5BD07B7C-03D6-4828-A4AF-55BB23032E85}"/>
                </a:ext>
              </a:extLst>
            </p:cNvPr>
            <p:cNvSpPr/>
            <p:nvPr/>
          </p:nvSpPr>
          <p:spPr>
            <a:xfrm>
              <a:off x="4326029" y="3336932"/>
              <a:ext cx="988518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1F38834B-21CB-49E3-A796-985D54D54002}"/>
              </a:ext>
            </a:extLst>
          </p:cNvPr>
          <p:cNvGrpSpPr/>
          <p:nvPr/>
        </p:nvGrpSpPr>
        <p:grpSpPr>
          <a:xfrm>
            <a:off x="1001178" y="4755749"/>
            <a:ext cx="4769874" cy="1685846"/>
            <a:chOff x="935467" y="2784913"/>
            <a:chExt cx="4769874" cy="1685846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B39AB8B8-337D-47DC-8699-026DDA7107FD}"/>
                </a:ext>
              </a:extLst>
            </p:cNvPr>
            <p:cNvSpPr txBox="1"/>
            <p:nvPr/>
          </p:nvSpPr>
          <p:spPr>
            <a:xfrm>
              <a:off x="935467" y="2784913"/>
              <a:ext cx="4769874" cy="16858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VN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</a:rPr>
                <a:t>b) Hôm nay, Rô-bốt bán được 8 hộp nhỏ, tức là bán được         chiếc bánh.</a:t>
              </a:r>
            </a:p>
          </p:txBody>
        </p:sp>
        <p:sp>
          <p:nvSpPr>
            <p:cNvPr id="13" name="Rounded Rectangle 12">
              <a:extLst>
                <a:ext uri="{FF2B5EF4-FFF2-40B4-BE49-F238E27FC236}">
                  <a16:creationId xmlns:a16="http://schemas.microsoft.com/office/drawing/2014/main" id="{80F53D89-0965-41E0-A6D9-9179D2064FA7}"/>
                </a:ext>
              </a:extLst>
            </p:cNvPr>
            <p:cNvSpPr/>
            <p:nvPr/>
          </p:nvSpPr>
          <p:spPr>
            <a:xfrm>
              <a:off x="4583609" y="3336932"/>
              <a:ext cx="988518" cy="675171"/>
            </a:xfrm>
            <a:prstGeom prst="roundRect">
              <a:avLst/>
            </a:prstGeom>
            <a:solidFill>
              <a:sysClr val="window" lastClr="FFFFFF"/>
            </a:solidFill>
            <a:ln w="12700" cap="flat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VN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7CA530A-D0B6-49B4-8913-CBEC4FDF9A87}"/>
              </a:ext>
            </a:extLst>
          </p:cNvPr>
          <p:cNvSpPr/>
          <p:nvPr/>
        </p:nvSpPr>
        <p:spPr>
          <a:xfrm>
            <a:off x="4452226" y="3541786"/>
            <a:ext cx="86754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400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194827D-AD43-49AA-8323-82672CDF94B1}"/>
              </a:ext>
            </a:extLst>
          </p:cNvPr>
          <p:cNvSpPr/>
          <p:nvPr/>
        </p:nvSpPr>
        <p:spPr>
          <a:xfrm>
            <a:off x="4823619" y="5352965"/>
            <a:ext cx="63991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VN" sz="3200" dirty="0">
                <a:solidFill>
                  <a:srgbClr val="FF0000"/>
                </a:solidFill>
                <a:latin typeface="Arial"/>
              </a:rPr>
              <a:t>80</a:t>
            </a:r>
          </a:p>
        </p:txBody>
      </p:sp>
    </p:spTree>
    <p:extLst>
      <p:ext uri="{BB962C8B-B14F-4D97-AF65-F5344CB8AC3E}">
        <p14:creationId xmlns:p14="http://schemas.microsoft.com/office/powerpoint/2010/main" val="36380405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9445" y="-82483"/>
            <a:ext cx="12579409" cy="7988598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588935" y="-395677"/>
            <a:ext cx="3974937" cy="2651990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214970" y="-446169"/>
            <a:ext cx="2438611" cy="2438611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82845" y="-83682"/>
            <a:ext cx="4102964" cy="2743438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DAFD0E75-F0E2-455F-A1E7-65DE8BEC517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705" y="1027865"/>
            <a:ext cx="8287676" cy="577029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2057" y="690474"/>
            <a:ext cx="1322947" cy="1420491"/>
          </a:xfrm>
          <a:prstGeom prst="rect">
            <a:avLst/>
          </a:prstGeom>
        </p:spPr>
      </p:pic>
      <p:pic>
        <p:nvPicPr>
          <p:cNvPr id="21" name="PA_图片 5">
            <a:extLst>
              <a:ext uri="{FF2B5EF4-FFF2-40B4-BE49-F238E27FC236}">
                <a16:creationId xmlns:a16="http://schemas.microsoft.com/office/drawing/2014/main" id="{A9A22A9E-97DA-4ADC-ADD7-46559719808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0643395" y="4968196"/>
            <a:ext cx="1816569" cy="1549627"/>
          </a:xfrm>
          <a:prstGeom prst="rect">
            <a:avLst/>
          </a:prstGeom>
        </p:spPr>
      </p:pic>
      <p:pic>
        <p:nvPicPr>
          <p:cNvPr id="26" name="PA_图片 8">
            <a:extLst>
              <a:ext uri="{FF2B5EF4-FFF2-40B4-BE49-F238E27FC236}">
                <a16:creationId xmlns:a16="http://schemas.microsoft.com/office/drawing/2014/main" id="{9DDD65F6-D06C-40C6-B11F-BB4F6B5C393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3007916" y="6023533"/>
            <a:ext cx="698425" cy="635244"/>
          </a:xfrm>
          <a:prstGeom prst="rect">
            <a:avLst/>
          </a:prstGeom>
        </p:spPr>
      </p:pic>
      <p:pic>
        <p:nvPicPr>
          <p:cNvPr id="27" name="图片 1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 rot="20812872">
            <a:off x="11618115" y="6991161"/>
            <a:ext cx="711685" cy="1908955"/>
          </a:xfrm>
          <a:prstGeom prst="rect">
            <a:avLst/>
          </a:prstGeom>
        </p:spPr>
      </p:pic>
      <p:pic>
        <p:nvPicPr>
          <p:cNvPr id="28" name="图片 1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1218431" y="8539785"/>
            <a:ext cx="439257" cy="701740"/>
          </a:xfrm>
          <a:prstGeom prst="rect">
            <a:avLst/>
          </a:prstGeom>
        </p:spPr>
      </p:pic>
      <p:pic>
        <p:nvPicPr>
          <p:cNvPr id="30" name="图片 1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2224306" y="8956590"/>
            <a:ext cx="471316" cy="484832"/>
          </a:xfrm>
          <a:prstGeom prst="rect">
            <a:avLst/>
          </a:prstGeom>
        </p:spPr>
      </p:pic>
      <p:pic>
        <p:nvPicPr>
          <p:cNvPr id="31" name="图片 20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 rot="1423112">
            <a:off x="11656018" y="7168505"/>
            <a:ext cx="590804" cy="1593966"/>
          </a:xfrm>
          <a:prstGeom prst="rect">
            <a:avLst/>
          </a:prstGeom>
        </p:spPr>
      </p:pic>
      <p:pic>
        <p:nvPicPr>
          <p:cNvPr id="32" name="图片 2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858491" y="6971063"/>
            <a:ext cx="356257" cy="2125755"/>
          </a:xfrm>
          <a:prstGeom prst="rect">
            <a:avLst/>
          </a:prstGeom>
        </p:spPr>
      </p:pic>
      <p:pic>
        <p:nvPicPr>
          <p:cNvPr id="33" name="PA_图片 7">
            <a:extLst>
              <a:ext uri="{FF2B5EF4-FFF2-40B4-BE49-F238E27FC236}">
                <a16:creationId xmlns:a16="http://schemas.microsoft.com/office/drawing/2014/main" id="{6D0BAA3D-431E-4D9D-B705-0E86AF7CCB50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9"/>
          <a:stretch>
            <a:fillRect/>
          </a:stretch>
        </p:blipFill>
        <p:spPr>
          <a:xfrm>
            <a:off x="1104530" y="3241225"/>
            <a:ext cx="825094" cy="87630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308166" y="1708518"/>
            <a:ext cx="762968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Dặn</a:t>
            </a:r>
            <a:r>
              <a:rPr kumimoji="0" lang="en-US" sz="8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8800" b="1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UTM Bell" panose="02040603050506020204" pitchFamily="18" charset="0"/>
                <a:ea typeface="+mn-ea"/>
                <a:cs typeface="Arial" panose="020B0604020202020204" pitchFamily="34" charset="0"/>
              </a:rPr>
              <a:t>dò</a:t>
            </a:r>
            <a:endParaRPr kumimoji="0" lang="en-US" sz="8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UTM Bell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0"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ackgroundRemoval t="10000" b="90000" l="10000" r="90000">
                        <a14:foregroundMark x1="40828" y1="38166" x2="40828" y2="38166"/>
                        <a14:foregroundMark x1="38757" y1="36391" x2="38757" y2="42308"/>
                        <a14:foregroundMark x1="54142" y1="39941" x2="61538" y2="39941"/>
                        <a14:foregroundMark x1="46154" y1="46154" x2="51775" y2="47929"/>
                        <a14:foregroundMark x1="27515" y1="85503" x2="70710" y2="846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45290" y="2569507"/>
            <a:ext cx="5044969" cy="5044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3188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6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任意多边形: 形状 5">
            <a:extLst>
              <a:ext uri="{FF2B5EF4-FFF2-40B4-BE49-F238E27FC236}">
                <a16:creationId xmlns:a16="http://schemas.microsoft.com/office/drawing/2014/main" id="{489880D0-1182-4052-848E-3D936536B382}"/>
              </a:ext>
            </a:extLst>
          </p:cNvPr>
          <p:cNvSpPr/>
          <p:nvPr/>
        </p:nvSpPr>
        <p:spPr>
          <a:xfrm>
            <a:off x="405193" y="410620"/>
            <a:ext cx="11381613" cy="6284409"/>
          </a:xfrm>
          <a:custGeom>
            <a:avLst/>
            <a:gdLst>
              <a:gd name="connsiteX0" fmla="*/ 739424 w 12277406"/>
              <a:gd name="connsiteY0" fmla="*/ 6032746 h 7271836"/>
              <a:gd name="connsiteX1" fmla="*/ 782967 w 12277406"/>
              <a:gd name="connsiteY1" fmla="*/ 3478232 h 7271836"/>
              <a:gd name="connsiteX2" fmla="*/ 782967 w 12277406"/>
              <a:gd name="connsiteY2" fmla="*/ 836632 h 7271836"/>
              <a:gd name="connsiteX3" fmla="*/ 1552224 w 12277406"/>
              <a:gd name="connsiteY3" fmla="*/ 386689 h 7271836"/>
              <a:gd name="connsiteX4" fmla="*/ 11320338 w 12277406"/>
              <a:gd name="connsiteY4" fmla="*/ 357660 h 7271836"/>
              <a:gd name="connsiteX5" fmla="*/ 11813824 w 12277406"/>
              <a:gd name="connsiteY5" fmla="*/ 5074803 h 7271836"/>
              <a:gd name="connsiteX6" fmla="*/ 11305824 w 12277406"/>
              <a:gd name="connsiteY6" fmla="*/ 6889089 h 7271836"/>
              <a:gd name="connsiteX7" fmla="*/ 797481 w 12277406"/>
              <a:gd name="connsiteY7" fmla="*/ 7208403 h 7271836"/>
              <a:gd name="connsiteX8" fmla="*/ 739424 w 12277406"/>
              <a:gd name="connsiteY8" fmla="*/ 6032746 h 7271836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88272 h 7327362"/>
              <a:gd name="connsiteX1" fmla="*/ 782967 w 12277406"/>
              <a:gd name="connsiteY1" fmla="*/ 3533758 h 7327362"/>
              <a:gd name="connsiteX2" fmla="*/ 899081 w 12277406"/>
              <a:gd name="connsiteY2" fmla="*/ 2198443 h 7327362"/>
              <a:gd name="connsiteX3" fmla="*/ 1552224 w 12277406"/>
              <a:gd name="connsiteY3" fmla="*/ 442215 h 7327362"/>
              <a:gd name="connsiteX4" fmla="*/ 11320338 w 12277406"/>
              <a:gd name="connsiteY4" fmla="*/ 413186 h 7327362"/>
              <a:gd name="connsiteX5" fmla="*/ 11813824 w 12277406"/>
              <a:gd name="connsiteY5" fmla="*/ 5130329 h 7327362"/>
              <a:gd name="connsiteX6" fmla="*/ 11305824 w 12277406"/>
              <a:gd name="connsiteY6" fmla="*/ 6944615 h 7327362"/>
              <a:gd name="connsiteX7" fmla="*/ 797481 w 12277406"/>
              <a:gd name="connsiteY7" fmla="*/ 7263929 h 7327362"/>
              <a:gd name="connsiteX8" fmla="*/ 739424 w 12277406"/>
              <a:gd name="connsiteY8" fmla="*/ 6088272 h 7327362"/>
              <a:gd name="connsiteX0" fmla="*/ 739424 w 12277406"/>
              <a:gd name="connsiteY0" fmla="*/ 6092350 h 7331440"/>
              <a:gd name="connsiteX1" fmla="*/ 782967 w 12277406"/>
              <a:gd name="connsiteY1" fmla="*/ 3537836 h 7331440"/>
              <a:gd name="connsiteX2" fmla="*/ 507195 w 12277406"/>
              <a:gd name="connsiteY2" fmla="*/ 2289607 h 7331440"/>
              <a:gd name="connsiteX3" fmla="*/ 1552224 w 12277406"/>
              <a:gd name="connsiteY3" fmla="*/ 446293 h 7331440"/>
              <a:gd name="connsiteX4" fmla="*/ 11320338 w 12277406"/>
              <a:gd name="connsiteY4" fmla="*/ 417264 h 7331440"/>
              <a:gd name="connsiteX5" fmla="*/ 11813824 w 12277406"/>
              <a:gd name="connsiteY5" fmla="*/ 5134407 h 7331440"/>
              <a:gd name="connsiteX6" fmla="*/ 11305824 w 12277406"/>
              <a:gd name="connsiteY6" fmla="*/ 6948693 h 7331440"/>
              <a:gd name="connsiteX7" fmla="*/ 797481 w 12277406"/>
              <a:gd name="connsiteY7" fmla="*/ 7268007 h 7331440"/>
              <a:gd name="connsiteX8" fmla="*/ 739424 w 12277406"/>
              <a:gd name="connsiteY8" fmla="*/ 6092350 h 7331440"/>
              <a:gd name="connsiteX0" fmla="*/ 729525 w 12267507"/>
              <a:gd name="connsiteY0" fmla="*/ 6092350 h 7331440"/>
              <a:gd name="connsiteX1" fmla="*/ 511811 w 12267507"/>
              <a:gd name="connsiteY1" fmla="*/ 3624922 h 7331440"/>
              <a:gd name="connsiteX2" fmla="*/ 497296 w 12267507"/>
              <a:gd name="connsiteY2" fmla="*/ 2289607 h 7331440"/>
              <a:gd name="connsiteX3" fmla="*/ 1542325 w 12267507"/>
              <a:gd name="connsiteY3" fmla="*/ 446293 h 7331440"/>
              <a:gd name="connsiteX4" fmla="*/ 11310439 w 12267507"/>
              <a:gd name="connsiteY4" fmla="*/ 417264 h 7331440"/>
              <a:gd name="connsiteX5" fmla="*/ 11803925 w 12267507"/>
              <a:gd name="connsiteY5" fmla="*/ 5134407 h 7331440"/>
              <a:gd name="connsiteX6" fmla="*/ 11295925 w 12267507"/>
              <a:gd name="connsiteY6" fmla="*/ 6948693 h 7331440"/>
              <a:gd name="connsiteX7" fmla="*/ 787582 w 12267507"/>
              <a:gd name="connsiteY7" fmla="*/ 7268007 h 7331440"/>
              <a:gd name="connsiteX8" fmla="*/ 729525 w 12267507"/>
              <a:gd name="connsiteY8" fmla="*/ 6092350 h 7331440"/>
              <a:gd name="connsiteX0" fmla="*/ 729525 w 12294456"/>
              <a:gd name="connsiteY0" fmla="*/ 5819470 h 7058560"/>
              <a:gd name="connsiteX1" fmla="*/ 511811 w 12294456"/>
              <a:gd name="connsiteY1" fmla="*/ 3352042 h 7058560"/>
              <a:gd name="connsiteX2" fmla="*/ 497296 w 12294456"/>
              <a:gd name="connsiteY2" fmla="*/ 2016727 h 7058560"/>
              <a:gd name="connsiteX3" fmla="*/ 1542325 w 12294456"/>
              <a:gd name="connsiteY3" fmla="*/ 173413 h 7058560"/>
              <a:gd name="connsiteX4" fmla="*/ 10773410 w 12294456"/>
              <a:gd name="connsiteY4" fmla="*/ 608841 h 7058560"/>
              <a:gd name="connsiteX5" fmla="*/ 11803925 w 12294456"/>
              <a:gd name="connsiteY5" fmla="*/ 4861527 h 7058560"/>
              <a:gd name="connsiteX6" fmla="*/ 11295925 w 12294456"/>
              <a:gd name="connsiteY6" fmla="*/ 6675813 h 7058560"/>
              <a:gd name="connsiteX7" fmla="*/ 787582 w 12294456"/>
              <a:gd name="connsiteY7" fmla="*/ 6995127 h 7058560"/>
              <a:gd name="connsiteX8" fmla="*/ 729525 w 12294456"/>
              <a:gd name="connsiteY8" fmla="*/ 5819470 h 7058560"/>
              <a:gd name="connsiteX0" fmla="*/ 729525 w 12203819"/>
              <a:gd name="connsiteY0" fmla="*/ 5817287 h 7056377"/>
              <a:gd name="connsiteX1" fmla="*/ 511811 w 12203819"/>
              <a:gd name="connsiteY1" fmla="*/ 3349859 h 7056377"/>
              <a:gd name="connsiteX2" fmla="*/ 497296 w 12203819"/>
              <a:gd name="connsiteY2" fmla="*/ 2014544 h 7056377"/>
              <a:gd name="connsiteX3" fmla="*/ 1542325 w 12203819"/>
              <a:gd name="connsiteY3" fmla="*/ 171230 h 7056377"/>
              <a:gd name="connsiteX4" fmla="*/ 10773410 w 12203819"/>
              <a:gd name="connsiteY4" fmla="*/ 606658 h 7056377"/>
              <a:gd name="connsiteX5" fmla="*/ 11542668 w 12203819"/>
              <a:gd name="connsiteY5" fmla="*/ 4815801 h 7056377"/>
              <a:gd name="connsiteX6" fmla="*/ 11295925 w 12203819"/>
              <a:gd name="connsiteY6" fmla="*/ 6673630 h 7056377"/>
              <a:gd name="connsiteX7" fmla="*/ 787582 w 12203819"/>
              <a:gd name="connsiteY7" fmla="*/ 6992944 h 7056377"/>
              <a:gd name="connsiteX8" fmla="*/ 729525 w 12203819"/>
              <a:gd name="connsiteY8" fmla="*/ 5817287 h 7056377"/>
              <a:gd name="connsiteX0" fmla="*/ 729525 w 12189295"/>
              <a:gd name="connsiteY0" fmla="*/ 5888655 h 7127745"/>
              <a:gd name="connsiteX1" fmla="*/ 511811 w 12189295"/>
              <a:gd name="connsiteY1" fmla="*/ 3421227 h 7127745"/>
              <a:gd name="connsiteX2" fmla="*/ 497296 w 12189295"/>
              <a:gd name="connsiteY2" fmla="*/ 2085912 h 7127745"/>
              <a:gd name="connsiteX3" fmla="*/ 1542325 w 12189295"/>
              <a:gd name="connsiteY3" fmla="*/ 242598 h 7127745"/>
              <a:gd name="connsiteX4" fmla="*/ 11107238 w 12189295"/>
              <a:gd name="connsiteY4" fmla="*/ 532883 h 7127745"/>
              <a:gd name="connsiteX5" fmla="*/ 11542668 w 12189295"/>
              <a:gd name="connsiteY5" fmla="*/ 4887169 h 7127745"/>
              <a:gd name="connsiteX6" fmla="*/ 11295925 w 12189295"/>
              <a:gd name="connsiteY6" fmla="*/ 6744998 h 7127745"/>
              <a:gd name="connsiteX7" fmla="*/ 787582 w 12189295"/>
              <a:gd name="connsiteY7" fmla="*/ 7064312 h 7127745"/>
              <a:gd name="connsiteX8" fmla="*/ 729525 w 12189295"/>
              <a:gd name="connsiteY8" fmla="*/ 5888655 h 7127745"/>
              <a:gd name="connsiteX0" fmla="*/ 729525 w 12189295"/>
              <a:gd name="connsiteY0" fmla="*/ 6059797 h 7298887"/>
              <a:gd name="connsiteX1" fmla="*/ 511811 w 12189295"/>
              <a:gd name="connsiteY1" fmla="*/ 3592369 h 7298887"/>
              <a:gd name="connsiteX2" fmla="*/ 497296 w 12189295"/>
              <a:gd name="connsiteY2" fmla="*/ 2257054 h 7298887"/>
              <a:gd name="connsiteX3" fmla="*/ 1542325 w 12189295"/>
              <a:gd name="connsiteY3" fmla="*/ 413740 h 7298887"/>
              <a:gd name="connsiteX4" fmla="*/ 11107238 w 12189295"/>
              <a:gd name="connsiteY4" fmla="*/ 704025 h 7298887"/>
              <a:gd name="connsiteX5" fmla="*/ 11542668 w 12189295"/>
              <a:gd name="connsiteY5" fmla="*/ 5058311 h 7298887"/>
              <a:gd name="connsiteX6" fmla="*/ 11295925 w 12189295"/>
              <a:gd name="connsiteY6" fmla="*/ 6916140 h 7298887"/>
              <a:gd name="connsiteX7" fmla="*/ 787582 w 12189295"/>
              <a:gd name="connsiteY7" fmla="*/ 7235454 h 7298887"/>
              <a:gd name="connsiteX8" fmla="*/ 729525 w 12189295"/>
              <a:gd name="connsiteY8" fmla="*/ 6059797 h 7298887"/>
              <a:gd name="connsiteX0" fmla="*/ 729525 w 12163597"/>
              <a:gd name="connsiteY0" fmla="*/ 6186346 h 7425436"/>
              <a:gd name="connsiteX1" fmla="*/ 511811 w 12163597"/>
              <a:gd name="connsiteY1" fmla="*/ 3718918 h 7425436"/>
              <a:gd name="connsiteX2" fmla="*/ 497296 w 12163597"/>
              <a:gd name="connsiteY2" fmla="*/ 2383603 h 7425436"/>
              <a:gd name="connsiteX3" fmla="*/ 1542325 w 12163597"/>
              <a:gd name="connsiteY3" fmla="*/ 540289 h 7425436"/>
              <a:gd name="connsiteX4" fmla="*/ 11716838 w 12163597"/>
              <a:gd name="connsiteY4" fmla="*/ 641888 h 7425436"/>
              <a:gd name="connsiteX5" fmla="*/ 11542668 w 12163597"/>
              <a:gd name="connsiteY5" fmla="*/ 5184860 h 7425436"/>
              <a:gd name="connsiteX6" fmla="*/ 11295925 w 12163597"/>
              <a:gd name="connsiteY6" fmla="*/ 7042689 h 7425436"/>
              <a:gd name="connsiteX7" fmla="*/ 787582 w 12163597"/>
              <a:gd name="connsiteY7" fmla="*/ 7362003 h 7425436"/>
              <a:gd name="connsiteX8" fmla="*/ 729525 w 12163597"/>
              <a:gd name="connsiteY8" fmla="*/ 6186346 h 7425436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7884 h 8066974"/>
              <a:gd name="connsiteX1" fmla="*/ 511811 w 12421774"/>
              <a:gd name="connsiteY1" fmla="*/ 4360456 h 8066974"/>
              <a:gd name="connsiteX2" fmla="*/ 497296 w 12421774"/>
              <a:gd name="connsiteY2" fmla="*/ 3025141 h 8066974"/>
              <a:gd name="connsiteX3" fmla="*/ 1643925 w 12421774"/>
              <a:gd name="connsiteY3" fmla="*/ 78741 h 8066974"/>
              <a:gd name="connsiteX4" fmla="*/ 11716838 w 12421774"/>
              <a:gd name="connsiteY4" fmla="*/ 1283426 h 8066974"/>
              <a:gd name="connsiteX5" fmla="*/ 11542668 w 12421774"/>
              <a:gd name="connsiteY5" fmla="*/ 5826398 h 8066974"/>
              <a:gd name="connsiteX6" fmla="*/ 11295925 w 12421774"/>
              <a:gd name="connsiteY6" fmla="*/ 7684227 h 8066974"/>
              <a:gd name="connsiteX7" fmla="*/ 787582 w 12421774"/>
              <a:gd name="connsiteY7" fmla="*/ 8003541 h 8066974"/>
              <a:gd name="connsiteX8" fmla="*/ 729525 w 12421774"/>
              <a:gd name="connsiteY8" fmla="*/ 6827884 h 8066974"/>
              <a:gd name="connsiteX0" fmla="*/ 729525 w 12421774"/>
              <a:gd name="connsiteY0" fmla="*/ 6826138 h 8065228"/>
              <a:gd name="connsiteX1" fmla="*/ 511811 w 12421774"/>
              <a:gd name="connsiteY1" fmla="*/ 4358710 h 8065228"/>
              <a:gd name="connsiteX2" fmla="*/ 392521 w 12421774"/>
              <a:gd name="connsiteY2" fmla="*/ 2994820 h 8065228"/>
              <a:gd name="connsiteX3" fmla="*/ 1643925 w 12421774"/>
              <a:gd name="connsiteY3" fmla="*/ 76995 h 8065228"/>
              <a:gd name="connsiteX4" fmla="*/ 11716838 w 12421774"/>
              <a:gd name="connsiteY4" fmla="*/ 1281680 h 8065228"/>
              <a:gd name="connsiteX5" fmla="*/ 11542668 w 12421774"/>
              <a:gd name="connsiteY5" fmla="*/ 5824652 h 8065228"/>
              <a:gd name="connsiteX6" fmla="*/ 11295925 w 12421774"/>
              <a:gd name="connsiteY6" fmla="*/ 7682481 h 8065228"/>
              <a:gd name="connsiteX7" fmla="*/ 787582 w 12421774"/>
              <a:gd name="connsiteY7" fmla="*/ 8001795 h 8065228"/>
              <a:gd name="connsiteX8" fmla="*/ 729525 w 12421774"/>
              <a:gd name="connsiteY8" fmla="*/ 6826138 h 8065228"/>
              <a:gd name="connsiteX0" fmla="*/ 722069 w 12414318"/>
              <a:gd name="connsiteY0" fmla="*/ 6826138 h 8065228"/>
              <a:gd name="connsiteX1" fmla="*/ 304330 w 12414318"/>
              <a:gd name="connsiteY1" fmla="*/ 4387285 h 8065228"/>
              <a:gd name="connsiteX2" fmla="*/ 385065 w 12414318"/>
              <a:gd name="connsiteY2" fmla="*/ 2994820 h 8065228"/>
              <a:gd name="connsiteX3" fmla="*/ 1636469 w 12414318"/>
              <a:gd name="connsiteY3" fmla="*/ 76995 h 8065228"/>
              <a:gd name="connsiteX4" fmla="*/ 11709382 w 12414318"/>
              <a:gd name="connsiteY4" fmla="*/ 1281680 h 8065228"/>
              <a:gd name="connsiteX5" fmla="*/ 11535212 w 12414318"/>
              <a:gd name="connsiteY5" fmla="*/ 5824652 h 8065228"/>
              <a:gd name="connsiteX6" fmla="*/ 11288469 w 12414318"/>
              <a:gd name="connsiteY6" fmla="*/ 7682481 h 8065228"/>
              <a:gd name="connsiteX7" fmla="*/ 780126 w 12414318"/>
              <a:gd name="connsiteY7" fmla="*/ 8001795 h 8065228"/>
              <a:gd name="connsiteX8" fmla="*/ 722069 w 12414318"/>
              <a:gd name="connsiteY8" fmla="*/ 6826138 h 8065228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2069 w 12414318"/>
              <a:gd name="connsiteY0" fmla="*/ 6823820 h 8062910"/>
              <a:gd name="connsiteX1" fmla="*/ 304330 w 12414318"/>
              <a:gd name="connsiteY1" fmla="*/ 4384967 h 8062910"/>
              <a:gd name="connsiteX2" fmla="*/ 289815 w 12414318"/>
              <a:gd name="connsiteY2" fmla="*/ 2954402 h 8062910"/>
              <a:gd name="connsiteX3" fmla="*/ 1636469 w 12414318"/>
              <a:gd name="connsiteY3" fmla="*/ 74677 h 8062910"/>
              <a:gd name="connsiteX4" fmla="*/ 11709382 w 12414318"/>
              <a:gd name="connsiteY4" fmla="*/ 1279362 h 8062910"/>
              <a:gd name="connsiteX5" fmla="*/ 11535212 w 12414318"/>
              <a:gd name="connsiteY5" fmla="*/ 5822334 h 8062910"/>
              <a:gd name="connsiteX6" fmla="*/ 11288469 w 12414318"/>
              <a:gd name="connsiteY6" fmla="*/ 7680163 h 8062910"/>
              <a:gd name="connsiteX7" fmla="*/ 780126 w 12414318"/>
              <a:gd name="connsiteY7" fmla="*/ 7999477 h 8062910"/>
              <a:gd name="connsiteX8" fmla="*/ 722069 w 12414318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720661 w 12412910"/>
              <a:gd name="connsiteY0" fmla="*/ 6823820 h 8062910"/>
              <a:gd name="connsiteX1" fmla="*/ 264822 w 12412910"/>
              <a:gd name="connsiteY1" fmla="*/ 4575467 h 8062910"/>
              <a:gd name="connsiteX2" fmla="*/ 288407 w 12412910"/>
              <a:gd name="connsiteY2" fmla="*/ 2954402 h 8062910"/>
              <a:gd name="connsiteX3" fmla="*/ 1635061 w 12412910"/>
              <a:gd name="connsiteY3" fmla="*/ 74677 h 8062910"/>
              <a:gd name="connsiteX4" fmla="*/ 11707974 w 12412910"/>
              <a:gd name="connsiteY4" fmla="*/ 1279362 h 8062910"/>
              <a:gd name="connsiteX5" fmla="*/ 11533804 w 12412910"/>
              <a:gd name="connsiteY5" fmla="*/ 5822334 h 8062910"/>
              <a:gd name="connsiteX6" fmla="*/ 11287061 w 12412910"/>
              <a:gd name="connsiteY6" fmla="*/ 7680163 h 8062910"/>
              <a:gd name="connsiteX7" fmla="*/ 778718 w 12412910"/>
              <a:gd name="connsiteY7" fmla="*/ 7999477 h 8062910"/>
              <a:gd name="connsiteX8" fmla="*/ 720661 w 12412910"/>
              <a:gd name="connsiteY8" fmla="*/ 6823820 h 8062910"/>
              <a:gd name="connsiteX0" fmla="*/ 377839 w 12628888"/>
              <a:gd name="connsiteY0" fmla="*/ 6595220 h 8077500"/>
              <a:gd name="connsiteX1" fmla="*/ 480800 w 12628888"/>
              <a:gd name="connsiteY1" fmla="*/ 4575467 h 8077500"/>
              <a:gd name="connsiteX2" fmla="*/ 504385 w 12628888"/>
              <a:gd name="connsiteY2" fmla="*/ 2954402 h 8077500"/>
              <a:gd name="connsiteX3" fmla="*/ 1851039 w 12628888"/>
              <a:gd name="connsiteY3" fmla="*/ 74677 h 8077500"/>
              <a:gd name="connsiteX4" fmla="*/ 11923952 w 12628888"/>
              <a:gd name="connsiteY4" fmla="*/ 1279362 h 8077500"/>
              <a:gd name="connsiteX5" fmla="*/ 11749782 w 12628888"/>
              <a:gd name="connsiteY5" fmla="*/ 5822334 h 8077500"/>
              <a:gd name="connsiteX6" fmla="*/ 11503039 w 12628888"/>
              <a:gd name="connsiteY6" fmla="*/ 7680163 h 8077500"/>
              <a:gd name="connsiteX7" fmla="*/ 994696 w 12628888"/>
              <a:gd name="connsiteY7" fmla="*/ 7999477 h 8077500"/>
              <a:gd name="connsiteX8" fmla="*/ 377839 w 12628888"/>
              <a:gd name="connsiteY8" fmla="*/ 6595220 h 8077500"/>
              <a:gd name="connsiteX0" fmla="*/ 405392 w 12656441"/>
              <a:gd name="connsiteY0" fmla="*/ 6595220 h 8077500"/>
              <a:gd name="connsiteX1" fmla="*/ 508353 w 12656441"/>
              <a:gd name="connsiteY1" fmla="*/ 4575467 h 8077500"/>
              <a:gd name="connsiteX2" fmla="*/ 531938 w 12656441"/>
              <a:gd name="connsiteY2" fmla="*/ 2954402 h 8077500"/>
              <a:gd name="connsiteX3" fmla="*/ 1878592 w 12656441"/>
              <a:gd name="connsiteY3" fmla="*/ 74677 h 8077500"/>
              <a:gd name="connsiteX4" fmla="*/ 11951505 w 12656441"/>
              <a:gd name="connsiteY4" fmla="*/ 1279362 h 8077500"/>
              <a:gd name="connsiteX5" fmla="*/ 11777335 w 12656441"/>
              <a:gd name="connsiteY5" fmla="*/ 5822334 h 8077500"/>
              <a:gd name="connsiteX6" fmla="*/ 11530592 w 12656441"/>
              <a:gd name="connsiteY6" fmla="*/ 7680163 h 8077500"/>
              <a:gd name="connsiteX7" fmla="*/ 1022249 w 12656441"/>
              <a:gd name="connsiteY7" fmla="*/ 7999477 h 8077500"/>
              <a:gd name="connsiteX8" fmla="*/ 405392 w 12656441"/>
              <a:gd name="connsiteY8" fmla="*/ 6595220 h 8077500"/>
              <a:gd name="connsiteX0" fmla="*/ 94056 w 12345105"/>
              <a:gd name="connsiteY0" fmla="*/ 6595220 h 7892149"/>
              <a:gd name="connsiteX1" fmla="*/ 197017 w 12345105"/>
              <a:gd name="connsiteY1" fmla="*/ 4575467 h 7892149"/>
              <a:gd name="connsiteX2" fmla="*/ 220602 w 12345105"/>
              <a:gd name="connsiteY2" fmla="*/ 2954402 h 7892149"/>
              <a:gd name="connsiteX3" fmla="*/ 1567256 w 12345105"/>
              <a:gd name="connsiteY3" fmla="*/ 74677 h 7892149"/>
              <a:gd name="connsiteX4" fmla="*/ 11640169 w 12345105"/>
              <a:gd name="connsiteY4" fmla="*/ 1279362 h 7892149"/>
              <a:gd name="connsiteX5" fmla="*/ 11465999 w 12345105"/>
              <a:gd name="connsiteY5" fmla="*/ 5822334 h 7892149"/>
              <a:gd name="connsiteX6" fmla="*/ 11219256 w 12345105"/>
              <a:gd name="connsiteY6" fmla="*/ 7680163 h 7892149"/>
              <a:gd name="connsiteX7" fmla="*/ 1714213 w 12345105"/>
              <a:gd name="connsiteY7" fmla="*/ 7694677 h 7892149"/>
              <a:gd name="connsiteX8" fmla="*/ 94056 w 12345105"/>
              <a:gd name="connsiteY8" fmla="*/ 6595220 h 7892149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74446"/>
              <a:gd name="connsiteY0" fmla="*/ 6595220 h 7831727"/>
              <a:gd name="connsiteX1" fmla="*/ 197017 w 12374446"/>
              <a:gd name="connsiteY1" fmla="*/ 4575467 h 7831727"/>
              <a:gd name="connsiteX2" fmla="*/ 220602 w 12374446"/>
              <a:gd name="connsiteY2" fmla="*/ 2954402 h 7831727"/>
              <a:gd name="connsiteX3" fmla="*/ 1567256 w 12374446"/>
              <a:gd name="connsiteY3" fmla="*/ 74677 h 7831727"/>
              <a:gd name="connsiteX4" fmla="*/ 11640169 w 12374446"/>
              <a:gd name="connsiteY4" fmla="*/ 1279362 h 7831727"/>
              <a:gd name="connsiteX5" fmla="*/ 11465999 w 12374446"/>
              <a:gd name="connsiteY5" fmla="*/ 5822334 h 7831727"/>
              <a:gd name="connsiteX6" fmla="*/ 10393756 w 12374446"/>
              <a:gd name="connsiteY6" fmla="*/ 7578563 h 7831727"/>
              <a:gd name="connsiteX7" fmla="*/ 1714213 w 12374446"/>
              <a:gd name="connsiteY7" fmla="*/ 7694677 h 7831727"/>
              <a:gd name="connsiteX8" fmla="*/ 94056 w 12374446"/>
              <a:gd name="connsiteY8" fmla="*/ 6595220 h 7831727"/>
              <a:gd name="connsiteX0" fmla="*/ 94056 w 12344667"/>
              <a:gd name="connsiteY0" fmla="*/ 6595220 h 7831727"/>
              <a:gd name="connsiteX1" fmla="*/ 197017 w 12344667"/>
              <a:gd name="connsiteY1" fmla="*/ 4575467 h 7831727"/>
              <a:gd name="connsiteX2" fmla="*/ 220602 w 12344667"/>
              <a:gd name="connsiteY2" fmla="*/ 2954402 h 7831727"/>
              <a:gd name="connsiteX3" fmla="*/ 1567256 w 12344667"/>
              <a:gd name="connsiteY3" fmla="*/ 74677 h 7831727"/>
              <a:gd name="connsiteX4" fmla="*/ 11640169 w 12344667"/>
              <a:gd name="connsiteY4" fmla="*/ 1279362 h 7831727"/>
              <a:gd name="connsiteX5" fmla="*/ 11465999 w 12344667"/>
              <a:gd name="connsiteY5" fmla="*/ 5822334 h 7831727"/>
              <a:gd name="connsiteX6" fmla="*/ 10393756 w 12344667"/>
              <a:gd name="connsiteY6" fmla="*/ 7578563 h 7831727"/>
              <a:gd name="connsiteX7" fmla="*/ 1714213 w 12344667"/>
              <a:gd name="connsiteY7" fmla="*/ 7694677 h 7831727"/>
              <a:gd name="connsiteX8" fmla="*/ 94056 w 12344667"/>
              <a:gd name="connsiteY8" fmla="*/ 6595220 h 7831727"/>
              <a:gd name="connsiteX0" fmla="*/ 94056 w 13094993"/>
              <a:gd name="connsiteY0" fmla="*/ 6596602 h 7833109"/>
              <a:gd name="connsiteX1" fmla="*/ 197017 w 13094993"/>
              <a:gd name="connsiteY1" fmla="*/ 4576849 h 7833109"/>
              <a:gd name="connsiteX2" fmla="*/ 220602 w 13094993"/>
              <a:gd name="connsiteY2" fmla="*/ 2955784 h 7833109"/>
              <a:gd name="connsiteX3" fmla="*/ 1567256 w 13094993"/>
              <a:gd name="connsiteY3" fmla="*/ 76059 h 7833109"/>
              <a:gd name="connsiteX4" fmla="*/ 11640169 w 13094993"/>
              <a:gd name="connsiteY4" fmla="*/ 1280744 h 7833109"/>
              <a:gd name="connsiteX5" fmla="*/ 12989999 w 13094993"/>
              <a:gd name="connsiteY5" fmla="*/ 5925316 h 7833109"/>
              <a:gd name="connsiteX6" fmla="*/ 10393756 w 13094993"/>
              <a:gd name="connsiteY6" fmla="*/ 7579945 h 7833109"/>
              <a:gd name="connsiteX7" fmla="*/ 1714213 w 13094993"/>
              <a:gd name="connsiteY7" fmla="*/ 7696059 h 7833109"/>
              <a:gd name="connsiteX8" fmla="*/ 94056 w 13094993"/>
              <a:gd name="connsiteY8" fmla="*/ 6596602 h 7833109"/>
              <a:gd name="connsiteX0" fmla="*/ 94056 w 13581500"/>
              <a:gd name="connsiteY0" fmla="*/ 6723052 h 7959559"/>
              <a:gd name="connsiteX1" fmla="*/ 197017 w 13581500"/>
              <a:gd name="connsiteY1" fmla="*/ 4703299 h 7959559"/>
              <a:gd name="connsiteX2" fmla="*/ 220602 w 13581500"/>
              <a:gd name="connsiteY2" fmla="*/ 3082234 h 7959559"/>
              <a:gd name="connsiteX3" fmla="*/ 1567256 w 13581500"/>
              <a:gd name="connsiteY3" fmla="*/ 202509 h 7959559"/>
              <a:gd name="connsiteX4" fmla="*/ 12465669 w 13581500"/>
              <a:gd name="connsiteY4" fmla="*/ 886494 h 7959559"/>
              <a:gd name="connsiteX5" fmla="*/ 12989999 w 13581500"/>
              <a:gd name="connsiteY5" fmla="*/ 6051766 h 7959559"/>
              <a:gd name="connsiteX6" fmla="*/ 10393756 w 13581500"/>
              <a:gd name="connsiteY6" fmla="*/ 7706395 h 7959559"/>
              <a:gd name="connsiteX7" fmla="*/ 1714213 w 13581500"/>
              <a:gd name="connsiteY7" fmla="*/ 7822509 h 7959559"/>
              <a:gd name="connsiteX8" fmla="*/ 94056 w 13581500"/>
              <a:gd name="connsiteY8" fmla="*/ 6723052 h 7959559"/>
              <a:gd name="connsiteX0" fmla="*/ 94056 w 13578033"/>
              <a:gd name="connsiteY0" fmla="*/ 6372151 h 7608658"/>
              <a:gd name="connsiteX1" fmla="*/ 197017 w 13578033"/>
              <a:gd name="connsiteY1" fmla="*/ 4352398 h 7608658"/>
              <a:gd name="connsiteX2" fmla="*/ 220602 w 13578033"/>
              <a:gd name="connsiteY2" fmla="*/ 2731333 h 7608658"/>
              <a:gd name="connsiteX3" fmla="*/ 1618056 w 13578033"/>
              <a:gd name="connsiteY3" fmla="*/ 410408 h 7608658"/>
              <a:gd name="connsiteX4" fmla="*/ 12465669 w 13578033"/>
              <a:gd name="connsiteY4" fmla="*/ 535593 h 7608658"/>
              <a:gd name="connsiteX5" fmla="*/ 12989999 w 13578033"/>
              <a:gd name="connsiteY5" fmla="*/ 5700865 h 7608658"/>
              <a:gd name="connsiteX6" fmla="*/ 10393756 w 13578033"/>
              <a:gd name="connsiteY6" fmla="*/ 7355494 h 7608658"/>
              <a:gd name="connsiteX7" fmla="*/ 1714213 w 13578033"/>
              <a:gd name="connsiteY7" fmla="*/ 7471608 h 7608658"/>
              <a:gd name="connsiteX8" fmla="*/ 94056 w 13578033"/>
              <a:gd name="connsiteY8" fmla="*/ 6372151 h 7608658"/>
              <a:gd name="connsiteX0" fmla="*/ 146154 w 13630131"/>
              <a:gd name="connsiteY0" fmla="*/ 6468355 h 7704862"/>
              <a:gd name="connsiteX1" fmla="*/ 249115 w 13630131"/>
              <a:gd name="connsiteY1" fmla="*/ 4448602 h 7704862"/>
              <a:gd name="connsiteX2" fmla="*/ 1670154 w 13630131"/>
              <a:gd name="connsiteY2" fmla="*/ 506612 h 7704862"/>
              <a:gd name="connsiteX3" fmla="*/ 12517767 w 13630131"/>
              <a:gd name="connsiteY3" fmla="*/ 631797 h 7704862"/>
              <a:gd name="connsiteX4" fmla="*/ 13042097 w 13630131"/>
              <a:gd name="connsiteY4" fmla="*/ 5797069 h 7704862"/>
              <a:gd name="connsiteX5" fmla="*/ 10445854 w 13630131"/>
              <a:gd name="connsiteY5" fmla="*/ 7451698 h 7704862"/>
              <a:gd name="connsiteX6" fmla="*/ 1766311 w 13630131"/>
              <a:gd name="connsiteY6" fmla="*/ 7567812 h 7704862"/>
              <a:gd name="connsiteX7" fmla="*/ 146154 w 13630131"/>
              <a:gd name="connsiteY7" fmla="*/ 6468355 h 7704862"/>
              <a:gd name="connsiteX0" fmla="*/ 81896 w 13565873"/>
              <a:gd name="connsiteY0" fmla="*/ 6468355 h 7704862"/>
              <a:gd name="connsiteX1" fmla="*/ 184857 w 13565873"/>
              <a:gd name="connsiteY1" fmla="*/ 4448602 h 7704862"/>
              <a:gd name="connsiteX2" fmla="*/ 1605896 w 13565873"/>
              <a:gd name="connsiteY2" fmla="*/ 506612 h 7704862"/>
              <a:gd name="connsiteX3" fmla="*/ 12453509 w 13565873"/>
              <a:gd name="connsiteY3" fmla="*/ 631797 h 7704862"/>
              <a:gd name="connsiteX4" fmla="*/ 12977839 w 13565873"/>
              <a:gd name="connsiteY4" fmla="*/ 5797069 h 7704862"/>
              <a:gd name="connsiteX5" fmla="*/ 10381596 w 13565873"/>
              <a:gd name="connsiteY5" fmla="*/ 7451698 h 7704862"/>
              <a:gd name="connsiteX6" fmla="*/ 1702053 w 13565873"/>
              <a:gd name="connsiteY6" fmla="*/ 7567812 h 7704862"/>
              <a:gd name="connsiteX7" fmla="*/ 81896 w 13565873"/>
              <a:gd name="connsiteY7" fmla="*/ 6468355 h 7704862"/>
              <a:gd name="connsiteX0" fmla="*/ 96329 w 13808906"/>
              <a:gd name="connsiteY0" fmla="*/ 7166855 h 7662182"/>
              <a:gd name="connsiteX1" fmla="*/ 427890 w 13808906"/>
              <a:gd name="connsiteY1" fmla="*/ 4448602 h 7662182"/>
              <a:gd name="connsiteX2" fmla="*/ 1848929 w 13808906"/>
              <a:gd name="connsiteY2" fmla="*/ 506612 h 7662182"/>
              <a:gd name="connsiteX3" fmla="*/ 12696542 w 13808906"/>
              <a:gd name="connsiteY3" fmla="*/ 631797 h 7662182"/>
              <a:gd name="connsiteX4" fmla="*/ 13220872 w 13808906"/>
              <a:gd name="connsiteY4" fmla="*/ 5797069 h 7662182"/>
              <a:gd name="connsiteX5" fmla="*/ 10624629 w 13808906"/>
              <a:gd name="connsiteY5" fmla="*/ 7451698 h 7662182"/>
              <a:gd name="connsiteX6" fmla="*/ 1945086 w 13808906"/>
              <a:gd name="connsiteY6" fmla="*/ 7567812 h 7662182"/>
              <a:gd name="connsiteX7" fmla="*/ 96329 w 13808906"/>
              <a:gd name="connsiteY7" fmla="*/ 7166855 h 7662182"/>
              <a:gd name="connsiteX0" fmla="*/ 253751 w 13966328"/>
              <a:gd name="connsiteY0" fmla="*/ 7149504 h 7644831"/>
              <a:gd name="connsiteX1" fmla="*/ 204312 w 13966328"/>
              <a:gd name="connsiteY1" fmla="*/ 4151851 h 7644831"/>
              <a:gd name="connsiteX2" fmla="*/ 2006351 w 13966328"/>
              <a:gd name="connsiteY2" fmla="*/ 489261 h 7644831"/>
              <a:gd name="connsiteX3" fmla="*/ 12853964 w 13966328"/>
              <a:gd name="connsiteY3" fmla="*/ 614446 h 7644831"/>
              <a:gd name="connsiteX4" fmla="*/ 13378294 w 13966328"/>
              <a:gd name="connsiteY4" fmla="*/ 5779718 h 7644831"/>
              <a:gd name="connsiteX5" fmla="*/ 10782051 w 13966328"/>
              <a:gd name="connsiteY5" fmla="*/ 7434347 h 7644831"/>
              <a:gd name="connsiteX6" fmla="*/ 2102508 w 13966328"/>
              <a:gd name="connsiteY6" fmla="*/ 7550461 h 7644831"/>
              <a:gd name="connsiteX7" fmla="*/ 253751 w 13966328"/>
              <a:gd name="connsiteY7" fmla="*/ 7149504 h 7644831"/>
              <a:gd name="connsiteX0" fmla="*/ 158040 w 13870617"/>
              <a:gd name="connsiteY0" fmla="*/ 7149504 h 7644831"/>
              <a:gd name="connsiteX1" fmla="*/ 108601 w 13870617"/>
              <a:gd name="connsiteY1" fmla="*/ 4151851 h 7644831"/>
              <a:gd name="connsiteX2" fmla="*/ 1910640 w 13870617"/>
              <a:gd name="connsiteY2" fmla="*/ 489261 h 7644831"/>
              <a:gd name="connsiteX3" fmla="*/ 12758253 w 13870617"/>
              <a:gd name="connsiteY3" fmla="*/ 614446 h 7644831"/>
              <a:gd name="connsiteX4" fmla="*/ 13282583 w 13870617"/>
              <a:gd name="connsiteY4" fmla="*/ 5779718 h 7644831"/>
              <a:gd name="connsiteX5" fmla="*/ 10686340 w 13870617"/>
              <a:gd name="connsiteY5" fmla="*/ 7434347 h 7644831"/>
              <a:gd name="connsiteX6" fmla="*/ 2006797 w 13870617"/>
              <a:gd name="connsiteY6" fmla="*/ 7550461 h 7644831"/>
              <a:gd name="connsiteX7" fmla="*/ 158040 w 13870617"/>
              <a:gd name="connsiteY7" fmla="*/ 7149504 h 7644831"/>
              <a:gd name="connsiteX0" fmla="*/ 329595 w 14102363"/>
              <a:gd name="connsiteY0" fmla="*/ 7346045 h 7841372"/>
              <a:gd name="connsiteX1" fmla="*/ 280156 w 14102363"/>
              <a:gd name="connsiteY1" fmla="*/ 4348392 h 7841372"/>
              <a:gd name="connsiteX2" fmla="*/ 1205895 w 14102363"/>
              <a:gd name="connsiteY2" fmla="*/ 368302 h 7841372"/>
              <a:gd name="connsiteX3" fmla="*/ 12929808 w 14102363"/>
              <a:gd name="connsiteY3" fmla="*/ 810987 h 7841372"/>
              <a:gd name="connsiteX4" fmla="*/ 13454138 w 14102363"/>
              <a:gd name="connsiteY4" fmla="*/ 5976259 h 7841372"/>
              <a:gd name="connsiteX5" fmla="*/ 10857895 w 14102363"/>
              <a:gd name="connsiteY5" fmla="*/ 7630888 h 7841372"/>
              <a:gd name="connsiteX6" fmla="*/ 2178352 w 14102363"/>
              <a:gd name="connsiteY6" fmla="*/ 7747002 h 7841372"/>
              <a:gd name="connsiteX7" fmla="*/ 329595 w 14102363"/>
              <a:gd name="connsiteY7" fmla="*/ 7346045 h 7841372"/>
              <a:gd name="connsiteX0" fmla="*/ 597304 w 14370072"/>
              <a:gd name="connsiteY0" fmla="*/ 7347857 h 7843184"/>
              <a:gd name="connsiteX1" fmla="*/ 77965 w 14370072"/>
              <a:gd name="connsiteY1" fmla="*/ 4375604 h 7843184"/>
              <a:gd name="connsiteX2" fmla="*/ 1473604 w 14370072"/>
              <a:gd name="connsiteY2" fmla="*/ 370114 h 7843184"/>
              <a:gd name="connsiteX3" fmla="*/ 13197517 w 14370072"/>
              <a:gd name="connsiteY3" fmla="*/ 812799 h 7843184"/>
              <a:gd name="connsiteX4" fmla="*/ 13721847 w 14370072"/>
              <a:gd name="connsiteY4" fmla="*/ 5978071 h 7843184"/>
              <a:gd name="connsiteX5" fmla="*/ 11125604 w 14370072"/>
              <a:gd name="connsiteY5" fmla="*/ 7632700 h 7843184"/>
              <a:gd name="connsiteX6" fmla="*/ 2446061 w 14370072"/>
              <a:gd name="connsiteY6" fmla="*/ 7748814 h 7843184"/>
              <a:gd name="connsiteX7" fmla="*/ 597304 w 14370072"/>
              <a:gd name="connsiteY7" fmla="*/ 7347857 h 7843184"/>
              <a:gd name="connsiteX0" fmla="*/ 672193 w 14444961"/>
              <a:gd name="connsiteY0" fmla="*/ 7347857 h 7843184"/>
              <a:gd name="connsiteX1" fmla="*/ 152854 w 14444961"/>
              <a:gd name="connsiteY1" fmla="*/ 4375604 h 7843184"/>
              <a:gd name="connsiteX2" fmla="*/ 1548493 w 14444961"/>
              <a:gd name="connsiteY2" fmla="*/ 370114 h 7843184"/>
              <a:gd name="connsiteX3" fmla="*/ 13272406 w 14444961"/>
              <a:gd name="connsiteY3" fmla="*/ 812799 h 7843184"/>
              <a:gd name="connsiteX4" fmla="*/ 13796736 w 14444961"/>
              <a:gd name="connsiteY4" fmla="*/ 5978071 h 7843184"/>
              <a:gd name="connsiteX5" fmla="*/ 11200493 w 14444961"/>
              <a:gd name="connsiteY5" fmla="*/ 7632700 h 7843184"/>
              <a:gd name="connsiteX6" fmla="*/ 2520950 w 14444961"/>
              <a:gd name="connsiteY6" fmla="*/ 7748814 h 7843184"/>
              <a:gd name="connsiteX7" fmla="*/ 672193 w 14444961"/>
              <a:gd name="connsiteY7" fmla="*/ 7347857 h 7843184"/>
              <a:gd name="connsiteX0" fmla="*/ 672193 w 13915509"/>
              <a:gd name="connsiteY0" fmla="*/ 7451285 h 7946612"/>
              <a:gd name="connsiteX1" fmla="*/ 152854 w 13915509"/>
              <a:gd name="connsiteY1" fmla="*/ 4479032 h 7946612"/>
              <a:gd name="connsiteX2" fmla="*/ 1548493 w 13915509"/>
              <a:gd name="connsiteY2" fmla="*/ 473542 h 7946612"/>
              <a:gd name="connsiteX3" fmla="*/ 13272406 w 13915509"/>
              <a:gd name="connsiteY3" fmla="*/ 916227 h 7946612"/>
              <a:gd name="connsiteX4" fmla="*/ 13796736 w 13915509"/>
              <a:gd name="connsiteY4" fmla="*/ 6081499 h 7946612"/>
              <a:gd name="connsiteX5" fmla="*/ 11200493 w 13915509"/>
              <a:gd name="connsiteY5" fmla="*/ 7736128 h 7946612"/>
              <a:gd name="connsiteX6" fmla="*/ 2520950 w 13915509"/>
              <a:gd name="connsiteY6" fmla="*/ 7852242 h 7946612"/>
              <a:gd name="connsiteX7" fmla="*/ 672193 w 13915509"/>
              <a:gd name="connsiteY7" fmla="*/ 7451285 h 7946612"/>
              <a:gd name="connsiteX0" fmla="*/ 672193 w 14420992"/>
              <a:gd name="connsiteY0" fmla="*/ 7364539 h 7859866"/>
              <a:gd name="connsiteX1" fmla="*/ 152854 w 14420992"/>
              <a:gd name="connsiteY1" fmla="*/ 4392286 h 7859866"/>
              <a:gd name="connsiteX2" fmla="*/ 1548493 w 14420992"/>
              <a:gd name="connsiteY2" fmla="*/ 386796 h 7859866"/>
              <a:gd name="connsiteX3" fmla="*/ 13272406 w 14420992"/>
              <a:gd name="connsiteY3" fmla="*/ 829481 h 7859866"/>
              <a:gd name="connsiteX4" fmla="*/ 13745936 w 14420992"/>
              <a:gd name="connsiteY4" fmla="*/ 6324953 h 7859866"/>
              <a:gd name="connsiteX5" fmla="*/ 11200493 w 14420992"/>
              <a:gd name="connsiteY5" fmla="*/ 7649382 h 7859866"/>
              <a:gd name="connsiteX6" fmla="*/ 2520950 w 14420992"/>
              <a:gd name="connsiteY6" fmla="*/ 7765496 h 7859866"/>
              <a:gd name="connsiteX7" fmla="*/ 672193 w 14420992"/>
              <a:gd name="connsiteY7" fmla="*/ 7364539 h 7859866"/>
              <a:gd name="connsiteX0" fmla="*/ 672193 w 14272750"/>
              <a:gd name="connsiteY0" fmla="*/ 7364539 h 7859866"/>
              <a:gd name="connsiteX1" fmla="*/ 152854 w 14272750"/>
              <a:gd name="connsiteY1" fmla="*/ 4392286 h 7859866"/>
              <a:gd name="connsiteX2" fmla="*/ 1548493 w 14272750"/>
              <a:gd name="connsiteY2" fmla="*/ 386796 h 7859866"/>
              <a:gd name="connsiteX3" fmla="*/ 13272406 w 14272750"/>
              <a:gd name="connsiteY3" fmla="*/ 829481 h 7859866"/>
              <a:gd name="connsiteX4" fmla="*/ 13745936 w 14272750"/>
              <a:gd name="connsiteY4" fmla="*/ 6324953 h 7859866"/>
              <a:gd name="connsiteX5" fmla="*/ 11200493 w 14272750"/>
              <a:gd name="connsiteY5" fmla="*/ 7649382 h 7859866"/>
              <a:gd name="connsiteX6" fmla="*/ 2520950 w 14272750"/>
              <a:gd name="connsiteY6" fmla="*/ 7765496 h 7859866"/>
              <a:gd name="connsiteX7" fmla="*/ 672193 w 14272750"/>
              <a:gd name="connsiteY7" fmla="*/ 7364539 h 7859866"/>
              <a:gd name="connsiteX0" fmla="*/ 672193 w 14377692"/>
              <a:gd name="connsiteY0" fmla="*/ 7364539 h 7859866"/>
              <a:gd name="connsiteX1" fmla="*/ 152854 w 14377692"/>
              <a:gd name="connsiteY1" fmla="*/ 4392286 h 7859866"/>
              <a:gd name="connsiteX2" fmla="*/ 1548493 w 14377692"/>
              <a:gd name="connsiteY2" fmla="*/ 386796 h 7859866"/>
              <a:gd name="connsiteX3" fmla="*/ 13272406 w 14377692"/>
              <a:gd name="connsiteY3" fmla="*/ 829481 h 7859866"/>
              <a:gd name="connsiteX4" fmla="*/ 13745936 w 14377692"/>
              <a:gd name="connsiteY4" fmla="*/ 6324953 h 7859866"/>
              <a:gd name="connsiteX5" fmla="*/ 11200493 w 14377692"/>
              <a:gd name="connsiteY5" fmla="*/ 7649382 h 7859866"/>
              <a:gd name="connsiteX6" fmla="*/ 2520950 w 14377692"/>
              <a:gd name="connsiteY6" fmla="*/ 7765496 h 7859866"/>
              <a:gd name="connsiteX7" fmla="*/ 672193 w 14377692"/>
              <a:gd name="connsiteY7" fmla="*/ 7364539 h 7859866"/>
              <a:gd name="connsiteX0" fmla="*/ 672193 w 14504631"/>
              <a:gd name="connsiteY0" fmla="*/ 7400958 h 7896285"/>
              <a:gd name="connsiteX1" fmla="*/ 152854 w 14504631"/>
              <a:gd name="connsiteY1" fmla="*/ 4428705 h 7896285"/>
              <a:gd name="connsiteX2" fmla="*/ 1548493 w 14504631"/>
              <a:gd name="connsiteY2" fmla="*/ 423215 h 7896285"/>
              <a:gd name="connsiteX3" fmla="*/ 13272406 w 14504631"/>
              <a:gd name="connsiteY3" fmla="*/ 865900 h 7896285"/>
              <a:gd name="connsiteX4" fmla="*/ 14012636 w 14504631"/>
              <a:gd name="connsiteY4" fmla="*/ 7047172 h 7896285"/>
              <a:gd name="connsiteX5" fmla="*/ 11200493 w 14504631"/>
              <a:gd name="connsiteY5" fmla="*/ 7685801 h 7896285"/>
              <a:gd name="connsiteX6" fmla="*/ 2520950 w 14504631"/>
              <a:gd name="connsiteY6" fmla="*/ 7801915 h 7896285"/>
              <a:gd name="connsiteX7" fmla="*/ 672193 w 14504631"/>
              <a:gd name="connsiteY7" fmla="*/ 7400958 h 7896285"/>
              <a:gd name="connsiteX0" fmla="*/ 519965 w 14350162"/>
              <a:gd name="connsiteY0" fmla="*/ 7293654 h 7788981"/>
              <a:gd name="connsiteX1" fmla="*/ 626 w 14350162"/>
              <a:gd name="connsiteY1" fmla="*/ 4321401 h 7788981"/>
              <a:gd name="connsiteX2" fmla="*/ 1396265 w 14350162"/>
              <a:gd name="connsiteY2" fmla="*/ 315911 h 7788981"/>
              <a:gd name="connsiteX3" fmla="*/ 1429691 w 14350162"/>
              <a:gd name="connsiteY3" fmla="*/ 310023 h 7788981"/>
              <a:gd name="connsiteX4" fmla="*/ 13120178 w 14350162"/>
              <a:gd name="connsiteY4" fmla="*/ 758596 h 7788981"/>
              <a:gd name="connsiteX5" fmla="*/ 13860408 w 14350162"/>
              <a:gd name="connsiteY5" fmla="*/ 6939868 h 7788981"/>
              <a:gd name="connsiteX6" fmla="*/ 11048265 w 14350162"/>
              <a:gd name="connsiteY6" fmla="*/ 7578497 h 7788981"/>
              <a:gd name="connsiteX7" fmla="*/ 2368722 w 14350162"/>
              <a:gd name="connsiteY7" fmla="*/ 7694611 h 7788981"/>
              <a:gd name="connsiteX8" fmla="*/ 519965 w 14350162"/>
              <a:gd name="connsiteY8" fmla="*/ 7293654 h 7788981"/>
              <a:gd name="connsiteX0" fmla="*/ 520287 w 14188000"/>
              <a:gd name="connsiteY0" fmla="*/ 7628137 h 8123464"/>
              <a:gd name="connsiteX1" fmla="*/ 948 w 14188000"/>
              <a:gd name="connsiteY1" fmla="*/ 4655884 h 8123464"/>
              <a:gd name="connsiteX2" fmla="*/ 1396587 w 14188000"/>
              <a:gd name="connsiteY2" fmla="*/ 650394 h 8123464"/>
              <a:gd name="connsiteX3" fmla="*/ 3937102 w 14188000"/>
              <a:gd name="connsiteY3" fmla="*/ 47580 h 8123464"/>
              <a:gd name="connsiteX4" fmla="*/ 13120500 w 14188000"/>
              <a:gd name="connsiteY4" fmla="*/ 1093079 h 8123464"/>
              <a:gd name="connsiteX5" fmla="*/ 13860730 w 14188000"/>
              <a:gd name="connsiteY5" fmla="*/ 7274351 h 8123464"/>
              <a:gd name="connsiteX6" fmla="*/ 11048587 w 14188000"/>
              <a:gd name="connsiteY6" fmla="*/ 7912980 h 8123464"/>
              <a:gd name="connsiteX7" fmla="*/ 2369044 w 14188000"/>
              <a:gd name="connsiteY7" fmla="*/ 8029094 h 8123464"/>
              <a:gd name="connsiteX8" fmla="*/ 520287 w 14188000"/>
              <a:gd name="connsiteY8" fmla="*/ 7628137 h 8123464"/>
              <a:gd name="connsiteX0" fmla="*/ 696931 w 14364645"/>
              <a:gd name="connsiteY0" fmla="*/ 7651222 h 8146549"/>
              <a:gd name="connsiteX1" fmla="*/ 177592 w 14364645"/>
              <a:gd name="connsiteY1" fmla="*/ 4678969 h 8146549"/>
              <a:gd name="connsiteX2" fmla="*/ 367441 w 14364645"/>
              <a:gd name="connsiteY2" fmla="*/ 589908 h 8146549"/>
              <a:gd name="connsiteX3" fmla="*/ 4113746 w 14364645"/>
              <a:gd name="connsiteY3" fmla="*/ 70665 h 8146549"/>
              <a:gd name="connsiteX4" fmla="*/ 13297144 w 14364645"/>
              <a:gd name="connsiteY4" fmla="*/ 1116164 h 8146549"/>
              <a:gd name="connsiteX5" fmla="*/ 14037374 w 14364645"/>
              <a:gd name="connsiteY5" fmla="*/ 7297436 h 8146549"/>
              <a:gd name="connsiteX6" fmla="*/ 11225231 w 14364645"/>
              <a:gd name="connsiteY6" fmla="*/ 7936065 h 8146549"/>
              <a:gd name="connsiteX7" fmla="*/ 2545688 w 14364645"/>
              <a:gd name="connsiteY7" fmla="*/ 8052179 h 8146549"/>
              <a:gd name="connsiteX8" fmla="*/ 696931 w 14364645"/>
              <a:gd name="connsiteY8" fmla="*/ 7651222 h 8146549"/>
              <a:gd name="connsiteX0" fmla="*/ 786676 w 14378724"/>
              <a:gd name="connsiteY0" fmla="*/ 7705140 h 8200467"/>
              <a:gd name="connsiteX1" fmla="*/ 267337 w 14378724"/>
              <a:gd name="connsiteY1" fmla="*/ 4732887 h 8200467"/>
              <a:gd name="connsiteX2" fmla="*/ 457186 w 14378724"/>
              <a:gd name="connsiteY2" fmla="*/ 643826 h 8200467"/>
              <a:gd name="connsiteX3" fmla="*/ 5468975 w 14378724"/>
              <a:gd name="connsiteY3" fmla="*/ 52951 h 8200467"/>
              <a:gd name="connsiteX4" fmla="*/ 13386889 w 14378724"/>
              <a:gd name="connsiteY4" fmla="*/ 1170082 h 8200467"/>
              <a:gd name="connsiteX5" fmla="*/ 14127119 w 14378724"/>
              <a:gd name="connsiteY5" fmla="*/ 7351354 h 8200467"/>
              <a:gd name="connsiteX6" fmla="*/ 11314976 w 14378724"/>
              <a:gd name="connsiteY6" fmla="*/ 7989983 h 8200467"/>
              <a:gd name="connsiteX7" fmla="*/ 2635433 w 14378724"/>
              <a:gd name="connsiteY7" fmla="*/ 8106097 h 8200467"/>
              <a:gd name="connsiteX8" fmla="*/ 786676 w 14378724"/>
              <a:gd name="connsiteY8" fmla="*/ 7705140 h 8200467"/>
              <a:gd name="connsiteX0" fmla="*/ 786676 w 14201192"/>
              <a:gd name="connsiteY0" fmla="*/ 7705140 h 8200467"/>
              <a:gd name="connsiteX1" fmla="*/ 267337 w 14201192"/>
              <a:gd name="connsiteY1" fmla="*/ 4732887 h 8200467"/>
              <a:gd name="connsiteX2" fmla="*/ 457186 w 14201192"/>
              <a:gd name="connsiteY2" fmla="*/ 643826 h 8200467"/>
              <a:gd name="connsiteX3" fmla="*/ 5468975 w 14201192"/>
              <a:gd name="connsiteY3" fmla="*/ 52951 h 8200467"/>
              <a:gd name="connsiteX4" fmla="*/ 13386889 w 14201192"/>
              <a:gd name="connsiteY4" fmla="*/ 1170082 h 8200467"/>
              <a:gd name="connsiteX5" fmla="*/ 13384208 w 14201192"/>
              <a:gd name="connsiteY5" fmla="*/ 1175171 h 8200467"/>
              <a:gd name="connsiteX6" fmla="*/ 14127119 w 14201192"/>
              <a:gd name="connsiteY6" fmla="*/ 7351354 h 8200467"/>
              <a:gd name="connsiteX7" fmla="*/ 11314976 w 14201192"/>
              <a:gd name="connsiteY7" fmla="*/ 7989983 h 8200467"/>
              <a:gd name="connsiteX8" fmla="*/ 2635433 w 14201192"/>
              <a:gd name="connsiteY8" fmla="*/ 8106097 h 8200467"/>
              <a:gd name="connsiteX9" fmla="*/ 786676 w 14201192"/>
              <a:gd name="connsiteY9" fmla="*/ 7705140 h 8200467"/>
              <a:gd name="connsiteX0" fmla="*/ 786676 w 15687342"/>
              <a:gd name="connsiteY0" fmla="*/ 7705140 h 8200467"/>
              <a:gd name="connsiteX1" fmla="*/ 267337 w 15687342"/>
              <a:gd name="connsiteY1" fmla="*/ 4732887 h 8200467"/>
              <a:gd name="connsiteX2" fmla="*/ 457186 w 15687342"/>
              <a:gd name="connsiteY2" fmla="*/ 643826 h 8200467"/>
              <a:gd name="connsiteX3" fmla="*/ 5468975 w 15687342"/>
              <a:gd name="connsiteY3" fmla="*/ 52951 h 8200467"/>
              <a:gd name="connsiteX4" fmla="*/ 13386889 w 15687342"/>
              <a:gd name="connsiteY4" fmla="*/ 1170082 h 8200467"/>
              <a:gd name="connsiteX5" fmla="*/ 15676404 w 15687342"/>
              <a:gd name="connsiteY5" fmla="*/ 2560039 h 8200467"/>
              <a:gd name="connsiteX6" fmla="*/ 14127119 w 15687342"/>
              <a:gd name="connsiteY6" fmla="*/ 7351354 h 8200467"/>
              <a:gd name="connsiteX7" fmla="*/ 11314976 w 15687342"/>
              <a:gd name="connsiteY7" fmla="*/ 7989983 h 8200467"/>
              <a:gd name="connsiteX8" fmla="*/ 2635433 w 15687342"/>
              <a:gd name="connsiteY8" fmla="*/ 8106097 h 8200467"/>
              <a:gd name="connsiteX9" fmla="*/ 786676 w 15687342"/>
              <a:gd name="connsiteY9" fmla="*/ 7705140 h 8200467"/>
              <a:gd name="connsiteX0" fmla="*/ 786676 w 15687342"/>
              <a:gd name="connsiteY0" fmla="*/ 7714185 h 8209512"/>
              <a:gd name="connsiteX1" fmla="*/ 267337 w 15687342"/>
              <a:gd name="connsiteY1" fmla="*/ 4741932 h 8209512"/>
              <a:gd name="connsiteX2" fmla="*/ 457186 w 15687342"/>
              <a:gd name="connsiteY2" fmla="*/ 652871 h 8209512"/>
              <a:gd name="connsiteX3" fmla="*/ 5468975 w 15687342"/>
              <a:gd name="connsiteY3" fmla="*/ 61996 h 8209512"/>
              <a:gd name="connsiteX4" fmla="*/ 11572234 w 15687342"/>
              <a:gd name="connsiteY4" fmla="*/ 212108 h 8209512"/>
              <a:gd name="connsiteX5" fmla="*/ 15676404 w 15687342"/>
              <a:gd name="connsiteY5" fmla="*/ 2569084 h 8209512"/>
              <a:gd name="connsiteX6" fmla="*/ 14127119 w 15687342"/>
              <a:gd name="connsiteY6" fmla="*/ 7360399 h 8209512"/>
              <a:gd name="connsiteX7" fmla="*/ 11314976 w 15687342"/>
              <a:gd name="connsiteY7" fmla="*/ 7999028 h 8209512"/>
              <a:gd name="connsiteX8" fmla="*/ 2635433 w 15687342"/>
              <a:gd name="connsiteY8" fmla="*/ 8115142 h 8209512"/>
              <a:gd name="connsiteX9" fmla="*/ 786676 w 15687342"/>
              <a:gd name="connsiteY9" fmla="*/ 7714185 h 8209512"/>
              <a:gd name="connsiteX0" fmla="*/ 786676 w 14497986"/>
              <a:gd name="connsiteY0" fmla="*/ 7705142 h 8200469"/>
              <a:gd name="connsiteX1" fmla="*/ 267337 w 14497986"/>
              <a:gd name="connsiteY1" fmla="*/ 4732889 h 8200469"/>
              <a:gd name="connsiteX2" fmla="*/ 457186 w 14497986"/>
              <a:gd name="connsiteY2" fmla="*/ 643828 h 8200469"/>
              <a:gd name="connsiteX3" fmla="*/ 5468975 w 14497986"/>
              <a:gd name="connsiteY3" fmla="*/ 52953 h 8200469"/>
              <a:gd name="connsiteX4" fmla="*/ 11572234 w 14497986"/>
              <a:gd name="connsiteY4" fmla="*/ 203065 h 8200469"/>
              <a:gd name="connsiteX5" fmla="*/ 14387044 w 14497986"/>
              <a:gd name="connsiteY5" fmla="*/ 1831792 h 8200469"/>
              <a:gd name="connsiteX6" fmla="*/ 14127119 w 14497986"/>
              <a:gd name="connsiteY6" fmla="*/ 7351356 h 8200469"/>
              <a:gd name="connsiteX7" fmla="*/ 11314976 w 14497986"/>
              <a:gd name="connsiteY7" fmla="*/ 7989985 h 8200469"/>
              <a:gd name="connsiteX8" fmla="*/ 2635433 w 14497986"/>
              <a:gd name="connsiteY8" fmla="*/ 8106099 h 8200469"/>
              <a:gd name="connsiteX9" fmla="*/ 786676 w 14497986"/>
              <a:gd name="connsiteY9" fmla="*/ 7705142 h 8200469"/>
              <a:gd name="connsiteX0" fmla="*/ 786676 w 14497987"/>
              <a:gd name="connsiteY0" fmla="*/ 7831646 h 8326973"/>
              <a:gd name="connsiteX1" fmla="*/ 267337 w 14497987"/>
              <a:gd name="connsiteY1" fmla="*/ 4859393 h 8326973"/>
              <a:gd name="connsiteX2" fmla="*/ 457186 w 14497987"/>
              <a:gd name="connsiteY2" fmla="*/ 770332 h 8326973"/>
              <a:gd name="connsiteX3" fmla="*/ 5468975 w 14497987"/>
              <a:gd name="connsiteY3" fmla="*/ 179457 h 8326973"/>
              <a:gd name="connsiteX4" fmla="*/ 13100364 w 14497987"/>
              <a:gd name="connsiteY4" fmla="*/ 102736 h 8326973"/>
              <a:gd name="connsiteX5" fmla="*/ 14387044 w 14497987"/>
              <a:gd name="connsiteY5" fmla="*/ 1958296 h 8326973"/>
              <a:gd name="connsiteX6" fmla="*/ 14127119 w 14497987"/>
              <a:gd name="connsiteY6" fmla="*/ 7477860 h 8326973"/>
              <a:gd name="connsiteX7" fmla="*/ 11314976 w 14497987"/>
              <a:gd name="connsiteY7" fmla="*/ 8116489 h 8326973"/>
              <a:gd name="connsiteX8" fmla="*/ 2635433 w 14497987"/>
              <a:gd name="connsiteY8" fmla="*/ 8232603 h 8326973"/>
              <a:gd name="connsiteX9" fmla="*/ 786676 w 14497987"/>
              <a:gd name="connsiteY9" fmla="*/ 7831646 h 8326973"/>
              <a:gd name="connsiteX0" fmla="*/ 792677 w 14503988"/>
              <a:gd name="connsiteY0" fmla="*/ 8002327 h 8497654"/>
              <a:gd name="connsiteX1" fmla="*/ 273338 w 14503988"/>
              <a:gd name="connsiteY1" fmla="*/ 5030074 h 8497654"/>
              <a:gd name="connsiteX2" fmla="*/ 463187 w 14503988"/>
              <a:gd name="connsiteY2" fmla="*/ 941013 h 8497654"/>
              <a:gd name="connsiteX3" fmla="*/ 5558546 w 14503988"/>
              <a:gd name="connsiteY3" fmla="*/ 15860 h 8497654"/>
              <a:gd name="connsiteX4" fmla="*/ 13106365 w 14503988"/>
              <a:gd name="connsiteY4" fmla="*/ 273417 h 8497654"/>
              <a:gd name="connsiteX5" fmla="*/ 14393045 w 14503988"/>
              <a:gd name="connsiteY5" fmla="*/ 2128977 h 8497654"/>
              <a:gd name="connsiteX6" fmla="*/ 14133120 w 14503988"/>
              <a:gd name="connsiteY6" fmla="*/ 7648541 h 8497654"/>
              <a:gd name="connsiteX7" fmla="*/ 11320977 w 14503988"/>
              <a:gd name="connsiteY7" fmla="*/ 8287170 h 8497654"/>
              <a:gd name="connsiteX8" fmla="*/ 2641434 w 14503988"/>
              <a:gd name="connsiteY8" fmla="*/ 8403284 h 8497654"/>
              <a:gd name="connsiteX9" fmla="*/ 792677 w 14503988"/>
              <a:gd name="connsiteY9" fmla="*/ 8002327 h 8497654"/>
              <a:gd name="connsiteX0" fmla="*/ 792677 w 14503988"/>
              <a:gd name="connsiteY0" fmla="*/ 8018274 h 8513601"/>
              <a:gd name="connsiteX1" fmla="*/ 273338 w 14503988"/>
              <a:gd name="connsiteY1" fmla="*/ 5046021 h 8513601"/>
              <a:gd name="connsiteX2" fmla="*/ 463187 w 14503988"/>
              <a:gd name="connsiteY2" fmla="*/ 956960 h 8513601"/>
              <a:gd name="connsiteX3" fmla="*/ 5558546 w 14503988"/>
              <a:gd name="connsiteY3" fmla="*/ 31807 h 8513601"/>
              <a:gd name="connsiteX4" fmla="*/ 13106365 w 14503988"/>
              <a:gd name="connsiteY4" fmla="*/ 289364 h 8513601"/>
              <a:gd name="connsiteX5" fmla="*/ 14393045 w 14503988"/>
              <a:gd name="connsiteY5" fmla="*/ 2144924 h 8513601"/>
              <a:gd name="connsiteX6" fmla="*/ 14133120 w 14503988"/>
              <a:gd name="connsiteY6" fmla="*/ 7664488 h 8513601"/>
              <a:gd name="connsiteX7" fmla="*/ 11320977 w 14503988"/>
              <a:gd name="connsiteY7" fmla="*/ 8303117 h 8513601"/>
              <a:gd name="connsiteX8" fmla="*/ 2641434 w 14503988"/>
              <a:gd name="connsiteY8" fmla="*/ 8419231 h 8513601"/>
              <a:gd name="connsiteX9" fmla="*/ 792677 w 14503988"/>
              <a:gd name="connsiteY9" fmla="*/ 8018274 h 8513601"/>
              <a:gd name="connsiteX0" fmla="*/ 728462 w 14439773"/>
              <a:gd name="connsiteY0" fmla="*/ 8205125 h 8700452"/>
              <a:gd name="connsiteX1" fmla="*/ 209123 w 14439773"/>
              <a:gd name="connsiteY1" fmla="*/ 5232872 h 8700452"/>
              <a:gd name="connsiteX2" fmla="*/ 494481 w 14439773"/>
              <a:gd name="connsiteY2" fmla="*/ 475254 h 8700452"/>
              <a:gd name="connsiteX3" fmla="*/ 5494331 w 14439773"/>
              <a:gd name="connsiteY3" fmla="*/ 218658 h 8700452"/>
              <a:gd name="connsiteX4" fmla="*/ 13042150 w 14439773"/>
              <a:gd name="connsiteY4" fmla="*/ 476215 h 8700452"/>
              <a:gd name="connsiteX5" fmla="*/ 14328830 w 14439773"/>
              <a:gd name="connsiteY5" fmla="*/ 2331775 h 8700452"/>
              <a:gd name="connsiteX6" fmla="*/ 14068905 w 14439773"/>
              <a:gd name="connsiteY6" fmla="*/ 7851339 h 8700452"/>
              <a:gd name="connsiteX7" fmla="*/ 11256762 w 14439773"/>
              <a:gd name="connsiteY7" fmla="*/ 8489968 h 8700452"/>
              <a:gd name="connsiteX8" fmla="*/ 2577219 w 14439773"/>
              <a:gd name="connsiteY8" fmla="*/ 8606082 h 8700452"/>
              <a:gd name="connsiteX9" fmla="*/ 728462 w 14439773"/>
              <a:gd name="connsiteY9" fmla="*/ 8205125 h 8700452"/>
              <a:gd name="connsiteX0" fmla="*/ 735100 w 14446411"/>
              <a:gd name="connsiteY0" fmla="*/ 8454264 h 8949591"/>
              <a:gd name="connsiteX1" fmla="*/ 215761 w 14446411"/>
              <a:gd name="connsiteY1" fmla="*/ 5482011 h 8949591"/>
              <a:gd name="connsiteX2" fmla="*/ 501119 w 14446411"/>
              <a:gd name="connsiteY2" fmla="*/ 724393 h 8949591"/>
              <a:gd name="connsiteX3" fmla="*/ 5596477 w 14446411"/>
              <a:gd name="connsiteY3" fmla="*/ 61887 h 8949591"/>
              <a:gd name="connsiteX4" fmla="*/ 13048788 w 14446411"/>
              <a:gd name="connsiteY4" fmla="*/ 725354 h 8949591"/>
              <a:gd name="connsiteX5" fmla="*/ 14335468 w 14446411"/>
              <a:gd name="connsiteY5" fmla="*/ 2580914 h 8949591"/>
              <a:gd name="connsiteX6" fmla="*/ 14075543 w 14446411"/>
              <a:gd name="connsiteY6" fmla="*/ 8100478 h 8949591"/>
              <a:gd name="connsiteX7" fmla="*/ 11263400 w 14446411"/>
              <a:gd name="connsiteY7" fmla="*/ 8739107 h 8949591"/>
              <a:gd name="connsiteX8" fmla="*/ 2583857 w 14446411"/>
              <a:gd name="connsiteY8" fmla="*/ 8855221 h 8949591"/>
              <a:gd name="connsiteX9" fmla="*/ 735100 w 14446411"/>
              <a:gd name="connsiteY9" fmla="*/ 8454264 h 8949591"/>
              <a:gd name="connsiteX0" fmla="*/ 735100 w 14446411"/>
              <a:gd name="connsiteY0" fmla="*/ 8528425 h 9023752"/>
              <a:gd name="connsiteX1" fmla="*/ 215761 w 14446411"/>
              <a:gd name="connsiteY1" fmla="*/ 5556172 h 9023752"/>
              <a:gd name="connsiteX2" fmla="*/ 501119 w 14446411"/>
              <a:gd name="connsiteY2" fmla="*/ 798554 h 9023752"/>
              <a:gd name="connsiteX3" fmla="*/ 5596477 w 14446411"/>
              <a:gd name="connsiteY3" fmla="*/ 136048 h 9023752"/>
              <a:gd name="connsiteX4" fmla="*/ 13263682 w 14446411"/>
              <a:gd name="connsiteY4" fmla="*/ 226465 h 9023752"/>
              <a:gd name="connsiteX5" fmla="*/ 14335468 w 14446411"/>
              <a:gd name="connsiteY5" fmla="*/ 2655075 h 9023752"/>
              <a:gd name="connsiteX6" fmla="*/ 14075543 w 14446411"/>
              <a:gd name="connsiteY6" fmla="*/ 8174639 h 9023752"/>
              <a:gd name="connsiteX7" fmla="*/ 11263400 w 14446411"/>
              <a:gd name="connsiteY7" fmla="*/ 8813268 h 9023752"/>
              <a:gd name="connsiteX8" fmla="*/ 2583857 w 14446411"/>
              <a:gd name="connsiteY8" fmla="*/ 8929382 h 9023752"/>
              <a:gd name="connsiteX9" fmla="*/ 735100 w 14446411"/>
              <a:gd name="connsiteY9" fmla="*/ 8528425 h 9023752"/>
              <a:gd name="connsiteX0" fmla="*/ 194692 w 14419954"/>
              <a:gd name="connsiteY0" fmla="*/ 8755874 h 9057365"/>
              <a:gd name="connsiteX1" fmla="*/ 189304 w 14419954"/>
              <a:gd name="connsiteY1" fmla="*/ 5556172 h 9057365"/>
              <a:gd name="connsiteX2" fmla="*/ 474662 w 14419954"/>
              <a:gd name="connsiteY2" fmla="*/ 798554 h 9057365"/>
              <a:gd name="connsiteX3" fmla="*/ 5570020 w 14419954"/>
              <a:gd name="connsiteY3" fmla="*/ 136048 h 9057365"/>
              <a:gd name="connsiteX4" fmla="*/ 13237225 w 14419954"/>
              <a:gd name="connsiteY4" fmla="*/ 226465 h 9057365"/>
              <a:gd name="connsiteX5" fmla="*/ 14309011 w 14419954"/>
              <a:gd name="connsiteY5" fmla="*/ 2655075 h 9057365"/>
              <a:gd name="connsiteX6" fmla="*/ 14049086 w 14419954"/>
              <a:gd name="connsiteY6" fmla="*/ 8174639 h 9057365"/>
              <a:gd name="connsiteX7" fmla="*/ 11236943 w 14419954"/>
              <a:gd name="connsiteY7" fmla="*/ 8813268 h 9057365"/>
              <a:gd name="connsiteX8" fmla="*/ 2557400 w 14419954"/>
              <a:gd name="connsiteY8" fmla="*/ 8929382 h 9057365"/>
              <a:gd name="connsiteX9" fmla="*/ 194692 w 14419954"/>
              <a:gd name="connsiteY9" fmla="*/ 8755874 h 9057365"/>
              <a:gd name="connsiteX0" fmla="*/ 299790 w 14525052"/>
              <a:gd name="connsiteY0" fmla="*/ 8755874 h 9071647"/>
              <a:gd name="connsiteX1" fmla="*/ 84148 w 14525052"/>
              <a:gd name="connsiteY1" fmla="*/ 5355483 h 9071647"/>
              <a:gd name="connsiteX2" fmla="*/ 579760 w 14525052"/>
              <a:gd name="connsiteY2" fmla="*/ 798554 h 9071647"/>
              <a:gd name="connsiteX3" fmla="*/ 5675118 w 14525052"/>
              <a:gd name="connsiteY3" fmla="*/ 136048 h 9071647"/>
              <a:gd name="connsiteX4" fmla="*/ 13342323 w 14525052"/>
              <a:gd name="connsiteY4" fmla="*/ 226465 h 9071647"/>
              <a:gd name="connsiteX5" fmla="*/ 14414109 w 14525052"/>
              <a:gd name="connsiteY5" fmla="*/ 2655075 h 9071647"/>
              <a:gd name="connsiteX6" fmla="*/ 14154184 w 14525052"/>
              <a:gd name="connsiteY6" fmla="*/ 8174639 h 9071647"/>
              <a:gd name="connsiteX7" fmla="*/ 11342041 w 14525052"/>
              <a:gd name="connsiteY7" fmla="*/ 8813268 h 9071647"/>
              <a:gd name="connsiteX8" fmla="*/ 2662498 w 14525052"/>
              <a:gd name="connsiteY8" fmla="*/ 8929382 h 9071647"/>
              <a:gd name="connsiteX9" fmla="*/ 299790 w 14525052"/>
              <a:gd name="connsiteY9" fmla="*/ 8755874 h 9071647"/>
              <a:gd name="connsiteX0" fmla="*/ 407053 w 14632315"/>
              <a:gd name="connsiteY0" fmla="*/ 8874408 h 9190179"/>
              <a:gd name="connsiteX1" fmla="*/ 191411 w 14632315"/>
              <a:gd name="connsiteY1" fmla="*/ 5474017 h 9190179"/>
              <a:gd name="connsiteX2" fmla="*/ 511812 w 14632315"/>
              <a:gd name="connsiteY2" fmla="*/ 475570 h 9190179"/>
              <a:gd name="connsiteX3" fmla="*/ 5782381 w 14632315"/>
              <a:gd name="connsiteY3" fmla="*/ 254582 h 9190179"/>
              <a:gd name="connsiteX4" fmla="*/ 13449586 w 14632315"/>
              <a:gd name="connsiteY4" fmla="*/ 344999 h 9190179"/>
              <a:gd name="connsiteX5" fmla="*/ 14521372 w 14632315"/>
              <a:gd name="connsiteY5" fmla="*/ 2773609 h 9190179"/>
              <a:gd name="connsiteX6" fmla="*/ 14261447 w 14632315"/>
              <a:gd name="connsiteY6" fmla="*/ 8293173 h 9190179"/>
              <a:gd name="connsiteX7" fmla="*/ 11449304 w 14632315"/>
              <a:gd name="connsiteY7" fmla="*/ 8931802 h 9190179"/>
              <a:gd name="connsiteX8" fmla="*/ 2769761 w 14632315"/>
              <a:gd name="connsiteY8" fmla="*/ 9047916 h 9190179"/>
              <a:gd name="connsiteX9" fmla="*/ 407053 w 14632315"/>
              <a:gd name="connsiteY9" fmla="*/ 8874408 h 9190179"/>
              <a:gd name="connsiteX0" fmla="*/ 456498 w 14681760"/>
              <a:gd name="connsiteY0" fmla="*/ 8755874 h 9071647"/>
              <a:gd name="connsiteX1" fmla="*/ 240856 w 14681760"/>
              <a:gd name="connsiteY1" fmla="*/ 5355483 h 9071647"/>
              <a:gd name="connsiteX2" fmla="*/ 561257 w 14681760"/>
              <a:gd name="connsiteY2" fmla="*/ 357036 h 9071647"/>
              <a:gd name="connsiteX3" fmla="*/ 5831826 w 14681760"/>
              <a:gd name="connsiteY3" fmla="*/ 136048 h 9071647"/>
              <a:gd name="connsiteX4" fmla="*/ 13499031 w 14681760"/>
              <a:gd name="connsiteY4" fmla="*/ 226465 h 9071647"/>
              <a:gd name="connsiteX5" fmla="*/ 14570817 w 14681760"/>
              <a:gd name="connsiteY5" fmla="*/ 2655075 h 9071647"/>
              <a:gd name="connsiteX6" fmla="*/ 14310892 w 14681760"/>
              <a:gd name="connsiteY6" fmla="*/ 8174639 h 9071647"/>
              <a:gd name="connsiteX7" fmla="*/ 11498749 w 14681760"/>
              <a:gd name="connsiteY7" fmla="*/ 8813268 h 9071647"/>
              <a:gd name="connsiteX8" fmla="*/ 2819206 w 14681760"/>
              <a:gd name="connsiteY8" fmla="*/ 8929382 h 9071647"/>
              <a:gd name="connsiteX9" fmla="*/ 456498 w 14681760"/>
              <a:gd name="connsiteY9" fmla="*/ 8755874 h 9071647"/>
              <a:gd name="connsiteX0" fmla="*/ 410051 w 14635313"/>
              <a:gd name="connsiteY0" fmla="*/ 8891677 h 9207449"/>
              <a:gd name="connsiteX1" fmla="*/ 194409 w 14635313"/>
              <a:gd name="connsiteY1" fmla="*/ 5491286 h 9207449"/>
              <a:gd name="connsiteX2" fmla="*/ 584895 w 14635313"/>
              <a:gd name="connsiteY2" fmla="*/ 11184 h 9207449"/>
              <a:gd name="connsiteX3" fmla="*/ 5785379 w 14635313"/>
              <a:gd name="connsiteY3" fmla="*/ 271851 h 9207449"/>
              <a:gd name="connsiteX4" fmla="*/ 13452584 w 14635313"/>
              <a:gd name="connsiteY4" fmla="*/ 362268 h 9207449"/>
              <a:gd name="connsiteX5" fmla="*/ 14524370 w 14635313"/>
              <a:gd name="connsiteY5" fmla="*/ 2790878 h 9207449"/>
              <a:gd name="connsiteX6" fmla="*/ 14264445 w 14635313"/>
              <a:gd name="connsiteY6" fmla="*/ 8310442 h 9207449"/>
              <a:gd name="connsiteX7" fmla="*/ 11452302 w 14635313"/>
              <a:gd name="connsiteY7" fmla="*/ 8949071 h 9207449"/>
              <a:gd name="connsiteX8" fmla="*/ 2772759 w 14635313"/>
              <a:gd name="connsiteY8" fmla="*/ 9065185 h 9207449"/>
              <a:gd name="connsiteX9" fmla="*/ 410051 w 14635313"/>
              <a:gd name="connsiteY9" fmla="*/ 8891677 h 9207449"/>
              <a:gd name="connsiteX0" fmla="*/ 385902 w 14611164"/>
              <a:gd name="connsiteY0" fmla="*/ 9645873 h 9961645"/>
              <a:gd name="connsiteX1" fmla="*/ 170260 w 14611164"/>
              <a:gd name="connsiteY1" fmla="*/ 6245482 h 9961645"/>
              <a:gd name="connsiteX2" fmla="*/ 560746 w 14611164"/>
              <a:gd name="connsiteY2" fmla="*/ 765380 h 9961645"/>
              <a:gd name="connsiteX3" fmla="*/ 6111652 w 14611164"/>
              <a:gd name="connsiteY3" fmla="*/ 89495 h 9961645"/>
              <a:gd name="connsiteX4" fmla="*/ 13428435 w 14611164"/>
              <a:gd name="connsiteY4" fmla="*/ 1116464 h 9961645"/>
              <a:gd name="connsiteX5" fmla="*/ 14500221 w 14611164"/>
              <a:gd name="connsiteY5" fmla="*/ 3545074 h 9961645"/>
              <a:gd name="connsiteX6" fmla="*/ 14240296 w 14611164"/>
              <a:gd name="connsiteY6" fmla="*/ 9064638 h 9961645"/>
              <a:gd name="connsiteX7" fmla="*/ 11428153 w 14611164"/>
              <a:gd name="connsiteY7" fmla="*/ 9703267 h 9961645"/>
              <a:gd name="connsiteX8" fmla="*/ 2748610 w 14611164"/>
              <a:gd name="connsiteY8" fmla="*/ 9819381 h 9961645"/>
              <a:gd name="connsiteX9" fmla="*/ 385902 w 14611164"/>
              <a:gd name="connsiteY9" fmla="*/ 9645873 h 9961645"/>
              <a:gd name="connsiteX0" fmla="*/ 385902 w 14611164"/>
              <a:gd name="connsiteY0" fmla="*/ 10081604 h 10397376"/>
              <a:gd name="connsiteX1" fmla="*/ 170260 w 14611164"/>
              <a:gd name="connsiteY1" fmla="*/ 6681213 h 10397376"/>
              <a:gd name="connsiteX2" fmla="*/ 560746 w 14611164"/>
              <a:gd name="connsiteY2" fmla="*/ 1201111 h 10397376"/>
              <a:gd name="connsiteX3" fmla="*/ 6111652 w 14611164"/>
              <a:gd name="connsiteY3" fmla="*/ 525226 h 10397376"/>
              <a:gd name="connsiteX4" fmla="*/ 13394106 w 14611164"/>
              <a:gd name="connsiteY4" fmla="*/ 198302 h 10397376"/>
              <a:gd name="connsiteX5" fmla="*/ 14500221 w 14611164"/>
              <a:gd name="connsiteY5" fmla="*/ 3980805 h 10397376"/>
              <a:gd name="connsiteX6" fmla="*/ 14240296 w 14611164"/>
              <a:gd name="connsiteY6" fmla="*/ 9500369 h 10397376"/>
              <a:gd name="connsiteX7" fmla="*/ 11428153 w 14611164"/>
              <a:gd name="connsiteY7" fmla="*/ 10138998 h 10397376"/>
              <a:gd name="connsiteX8" fmla="*/ 2748610 w 14611164"/>
              <a:gd name="connsiteY8" fmla="*/ 10255112 h 10397376"/>
              <a:gd name="connsiteX9" fmla="*/ 385902 w 14611164"/>
              <a:gd name="connsiteY9" fmla="*/ 10081604 h 10397376"/>
              <a:gd name="connsiteX0" fmla="*/ 385902 w 14611164"/>
              <a:gd name="connsiteY0" fmla="*/ 9884370 h 10200142"/>
              <a:gd name="connsiteX1" fmla="*/ 170260 w 14611164"/>
              <a:gd name="connsiteY1" fmla="*/ 6483979 h 10200142"/>
              <a:gd name="connsiteX2" fmla="*/ 560746 w 14611164"/>
              <a:gd name="connsiteY2" fmla="*/ 1003877 h 10200142"/>
              <a:gd name="connsiteX3" fmla="*/ 6111652 w 14611164"/>
              <a:gd name="connsiteY3" fmla="*/ 327992 h 10200142"/>
              <a:gd name="connsiteX4" fmla="*/ 13394106 w 14611164"/>
              <a:gd name="connsiteY4" fmla="*/ 1068 h 10200142"/>
              <a:gd name="connsiteX5" fmla="*/ 14500221 w 14611164"/>
              <a:gd name="connsiteY5" fmla="*/ 3783571 h 10200142"/>
              <a:gd name="connsiteX6" fmla="*/ 14240296 w 14611164"/>
              <a:gd name="connsiteY6" fmla="*/ 9303135 h 10200142"/>
              <a:gd name="connsiteX7" fmla="*/ 11428153 w 14611164"/>
              <a:gd name="connsiteY7" fmla="*/ 9941764 h 10200142"/>
              <a:gd name="connsiteX8" fmla="*/ 2748610 w 14611164"/>
              <a:gd name="connsiteY8" fmla="*/ 10057878 h 10200142"/>
              <a:gd name="connsiteX9" fmla="*/ 385902 w 14611164"/>
              <a:gd name="connsiteY9" fmla="*/ 9884370 h 10200142"/>
              <a:gd name="connsiteX0" fmla="*/ 385902 w 14611164"/>
              <a:gd name="connsiteY0" fmla="*/ 9892513 h 10208285"/>
              <a:gd name="connsiteX1" fmla="*/ 170260 w 14611164"/>
              <a:gd name="connsiteY1" fmla="*/ 6492122 h 10208285"/>
              <a:gd name="connsiteX2" fmla="*/ 560746 w 14611164"/>
              <a:gd name="connsiteY2" fmla="*/ 1012020 h 10208285"/>
              <a:gd name="connsiteX3" fmla="*/ 6111652 w 14611164"/>
              <a:gd name="connsiteY3" fmla="*/ 336135 h 10208285"/>
              <a:gd name="connsiteX4" fmla="*/ 13394106 w 14611164"/>
              <a:gd name="connsiteY4" fmla="*/ 9211 h 10208285"/>
              <a:gd name="connsiteX5" fmla="*/ 14500221 w 14611164"/>
              <a:gd name="connsiteY5" fmla="*/ 3791714 h 10208285"/>
              <a:gd name="connsiteX6" fmla="*/ 14240296 w 14611164"/>
              <a:gd name="connsiteY6" fmla="*/ 9311278 h 10208285"/>
              <a:gd name="connsiteX7" fmla="*/ 11428153 w 14611164"/>
              <a:gd name="connsiteY7" fmla="*/ 9949907 h 10208285"/>
              <a:gd name="connsiteX8" fmla="*/ 2748610 w 14611164"/>
              <a:gd name="connsiteY8" fmla="*/ 10066021 h 10208285"/>
              <a:gd name="connsiteX9" fmla="*/ 385902 w 14611164"/>
              <a:gd name="connsiteY9" fmla="*/ 9892513 h 10208285"/>
              <a:gd name="connsiteX0" fmla="*/ 385902 w 14611164"/>
              <a:gd name="connsiteY0" fmla="*/ 9950835 h 10266607"/>
              <a:gd name="connsiteX1" fmla="*/ 170260 w 14611164"/>
              <a:gd name="connsiteY1" fmla="*/ 6550444 h 10266607"/>
              <a:gd name="connsiteX2" fmla="*/ 560746 w 14611164"/>
              <a:gd name="connsiteY2" fmla="*/ 1070342 h 10266607"/>
              <a:gd name="connsiteX3" fmla="*/ 6111652 w 14611164"/>
              <a:gd name="connsiteY3" fmla="*/ 394457 h 10266607"/>
              <a:gd name="connsiteX4" fmla="*/ 13622965 w 14611164"/>
              <a:gd name="connsiteY4" fmla="*/ 8021 h 10266607"/>
              <a:gd name="connsiteX5" fmla="*/ 14500221 w 14611164"/>
              <a:gd name="connsiteY5" fmla="*/ 3850036 h 10266607"/>
              <a:gd name="connsiteX6" fmla="*/ 14240296 w 14611164"/>
              <a:gd name="connsiteY6" fmla="*/ 9369600 h 10266607"/>
              <a:gd name="connsiteX7" fmla="*/ 11428153 w 14611164"/>
              <a:gd name="connsiteY7" fmla="*/ 10008229 h 10266607"/>
              <a:gd name="connsiteX8" fmla="*/ 2748610 w 14611164"/>
              <a:gd name="connsiteY8" fmla="*/ 10124343 h 10266607"/>
              <a:gd name="connsiteX9" fmla="*/ 385902 w 14611164"/>
              <a:gd name="connsiteY9" fmla="*/ 9950835 h 10266607"/>
              <a:gd name="connsiteX0" fmla="*/ 384335 w 14609597"/>
              <a:gd name="connsiteY0" fmla="*/ 10237952 h 10553724"/>
              <a:gd name="connsiteX1" fmla="*/ 168693 w 14609597"/>
              <a:gd name="connsiteY1" fmla="*/ 6837561 h 10553724"/>
              <a:gd name="connsiteX2" fmla="*/ 559179 w 14609597"/>
              <a:gd name="connsiteY2" fmla="*/ 1357459 h 10553724"/>
              <a:gd name="connsiteX3" fmla="*/ 6087200 w 14609597"/>
              <a:gd name="connsiteY3" fmla="*/ 294747 h 10553724"/>
              <a:gd name="connsiteX4" fmla="*/ 13621398 w 14609597"/>
              <a:gd name="connsiteY4" fmla="*/ 295138 h 10553724"/>
              <a:gd name="connsiteX5" fmla="*/ 14498654 w 14609597"/>
              <a:gd name="connsiteY5" fmla="*/ 4137153 h 10553724"/>
              <a:gd name="connsiteX6" fmla="*/ 14238729 w 14609597"/>
              <a:gd name="connsiteY6" fmla="*/ 9656717 h 10553724"/>
              <a:gd name="connsiteX7" fmla="*/ 11426586 w 14609597"/>
              <a:gd name="connsiteY7" fmla="*/ 10295346 h 10553724"/>
              <a:gd name="connsiteX8" fmla="*/ 2747043 w 14609597"/>
              <a:gd name="connsiteY8" fmla="*/ 10411460 h 10553724"/>
              <a:gd name="connsiteX9" fmla="*/ 384335 w 14609597"/>
              <a:gd name="connsiteY9" fmla="*/ 10237952 h 10553724"/>
              <a:gd name="connsiteX0" fmla="*/ 384335 w 14609597"/>
              <a:gd name="connsiteY0" fmla="*/ 10225029 h 10540801"/>
              <a:gd name="connsiteX1" fmla="*/ 168693 w 14609597"/>
              <a:gd name="connsiteY1" fmla="*/ 6824638 h 10540801"/>
              <a:gd name="connsiteX2" fmla="*/ 559179 w 14609597"/>
              <a:gd name="connsiteY2" fmla="*/ 1344536 h 10540801"/>
              <a:gd name="connsiteX3" fmla="*/ 6087200 w 14609597"/>
              <a:gd name="connsiteY3" fmla="*/ 281824 h 10540801"/>
              <a:gd name="connsiteX4" fmla="*/ 6027445 w 14609597"/>
              <a:gd name="connsiteY4" fmla="*/ 289344 h 10540801"/>
              <a:gd name="connsiteX5" fmla="*/ 13621398 w 14609597"/>
              <a:gd name="connsiteY5" fmla="*/ 282215 h 10540801"/>
              <a:gd name="connsiteX6" fmla="*/ 14498654 w 14609597"/>
              <a:gd name="connsiteY6" fmla="*/ 4124230 h 10540801"/>
              <a:gd name="connsiteX7" fmla="*/ 14238729 w 14609597"/>
              <a:gd name="connsiteY7" fmla="*/ 9643794 h 10540801"/>
              <a:gd name="connsiteX8" fmla="*/ 11426586 w 14609597"/>
              <a:gd name="connsiteY8" fmla="*/ 10282423 h 10540801"/>
              <a:gd name="connsiteX9" fmla="*/ 2747043 w 14609597"/>
              <a:gd name="connsiteY9" fmla="*/ 10398537 h 10540801"/>
              <a:gd name="connsiteX10" fmla="*/ 384335 w 14609597"/>
              <a:gd name="connsiteY10" fmla="*/ 10225029 h 10540801"/>
              <a:gd name="connsiteX0" fmla="*/ 280093 w 14505355"/>
              <a:gd name="connsiteY0" fmla="*/ 10225029 h 10540801"/>
              <a:gd name="connsiteX1" fmla="*/ 64451 w 14505355"/>
              <a:gd name="connsiteY1" fmla="*/ 6824638 h 10540801"/>
              <a:gd name="connsiteX2" fmla="*/ 454937 w 14505355"/>
              <a:gd name="connsiteY2" fmla="*/ 1344536 h 10540801"/>
              <a:gd name="connsiteX3" fmla="*/ 4014784 w 14505355"/>
              <a:gd name="connsiteY3" fmla="*/ 147921 h 10540801"/>
              <a:gd name="connsiteX4" fmla="*/ 5923203 w 14505355"/>
              <a:gd name="connsiteY4" fmla="*/ 289344 h 10540801"/>
              <a:gd name="connsiteX5" fmla="*/ 13517156 w 14505355"/>
              <a:gd name="connsiteY5" fmla="*/ 282215 h 10540801"/>
              <a:gd name="connsiteX6" fmla="*/ 14394412 w 14505355"/>
              <a:gd name="connsiteY6" fmla="*/ 4124230 h 10540801"/>
              <a:gd name="connsiteX7" fmla="*/ 14134487 w 14505355"/>
              <a:gd name="connsiteY7" fmla="*/ 9643794 h 10540801"/>
              <a:gd name="connsiteX8" fmla="*/ 11322344 w 14505355"/>
              <a:gd name="connsiteY8" fmla="*/ 10282423 h 10540801"/>
              <a:gd name="connsiteX9" fmla="*/ 2642801 w 14505355"/>
              <a:gd name="connsiteY9" fmla="*/ 10398537 h 10540801"/>
              <a:gd name="connsiteX10" fmla="*/ 280093 w 14505355"/>
              <a:gd name="connsiteY10" fmla="*/ 10225029 h 10540801"/>
              <a:gd name="connsiteX0" fmla="*/ 280093 w 14505355"/>
              <a:gd name="connsiteY0" fmla="*/ 10392076 h 10707848"/>
              <a:gd name="connsiteX1" fmla="*/ 64451 w 14505355"/>
              <a:gd name="connsiteY1" fmla="*/ 6991685 h 10707848"/>
              <a:gd name="connsiteX2" fmla="*/ 454937 w 14505355"/>
              <a:gd name="connsiteY2" fmla="*/ 1511583 h 10707848"/>
              <a:gd name="connsiteX3" fmla="*/ 1108296 w 14505355"/>
              <a:gd name="connsiteY3" fmla="*/ 32286 h 10707848"/>
              <a:gd name="connsiteX4" fmla="*/ 5923203 w 14505355"/>
              <a:gd name="connsiteY4" fmla="*/ 456391 h 10707848"/>
              <a:gd name="connsiteX5" fmla="*/ 13517156 w 14505355"/>
              <a:gd name="connsiteY5" fmla="*/ 449262 h 10707848"/>
              <a:gd name="connsiteX6" fmla="*/ 14394412 w 14505355"/>
              <a:gd name="connsiteY6" fmla="*/ 4291277 h 10707848"/>
              <a:gd name="connsiteX7" fmla="*/ 14134487 w 14505355"/>
              <a:gd name="connsiteY7" fmla="*/ 9810841 h 10707848"/>
              <a:gd name="connsiteX8" fmla="*/ 11322344 w 14505355"/>
              <a:gd name="connsiteY8" fmla="*/ 10449470 h 10707848"/>
              <a:gd name="connsiteX9" fmla="*/ 2642801 w 14505355"/>
              <a:gd name="connsiteY9" fmla="*/ 10565584 h 10707848"/>
              <a:gd name="connsiteX10" fmla="*/ 280093 w 14505355"/>
              <a:gd name="connsiteY10" fmla="*/ 10392076 h 10707848"/>
              <a:gd name="connsiteX0" fmla="*/ 276455 w 14501717"/>
              <a:gd name="connsiteY0" fmla="*/ 10392076 h 10707848"/>
              <a:gd name="connsiteX1" fmla="*/ 60813 w 14501717"/>
              <a:gd name="connsiteY1" fmla="*/ 6991685 h 10707848"/>
              <a:gd name="connsiteX2" fmla="*/ 96569 w 14501717"/>
              <a:gd name="connsiteY2" fmla="*/ 1526460 h 10707848"/>
              <a:gd name="connsiteX3" fmla="*/ 1104658 w 14501717"/>
              <a:gd name="connsiteY3" fmla="*/ 32286 h 10707848"/>
              <a:gd name="connsiteX4" fmla="*/ 5919565 w 14501717"/>
              <a:gd name="connsiteY4" fmla="*/ 456391 h 10707848"/>
              <a:gd name="connsiteX5" fmla="*/ 13513518 w 14501717"/>
              <a:gd name="connsiteY5" fmla="*/ 449262 h 10707848"/>
              <a:gd name="connsiteX6" fmla="*/ 14390774 w 14501717"/>
              <a:gd name="connsiteY6" fmla="*/ 4291277 h 10707848"/>
              <a:gd name="connsiteX7" fmla="*/ 14130849 w 14501717"/>
              <a:gd name="connsiteY7" fmla="*/ 9810841 h 10707848"/>
              <a:gd name="connsiteX8" fmla="*/ 11318706 w 14501717"/>
              <a:gd name="connsiteY8" fmla="*/ 10449470 h 10707848"/>
              <a:gd name="connsiteX9" fmla="*/ 2639163 w 14501717"/>
              <a:gd name="connsiteY9" fmla="*/ 10565584 h 10707848"/>
              <a:gd name="connsiteX10" fmla="*/ 276455 w 14501717"/>
              <a:gd name="connsiteY10" fmla="*/ 10392076 h 10707848"/>
              <a:gd name="connsiteX0" fmla="*/ 274040 w 14499302"/>
              <a:gd name="connsiteY0" fmla="*/ 10225029 h 10540801"/>
              <a:gd name="connsiteX1" fmla="*/ 58398 w 14499302"/>
              <a:gd name="connsiteY1" fmla="*/ 6824638 h 10540801"/>
              <a:gd name="connsiteX2" fmla="*/ 94154 w 14499302"/>
              <a:gd name="connsiteY2" fmla="*/ 1359413 h 10540801"/>
              <a:gd name="connsiteX3" fmla="*/ 1067915 w 14499302"/>
              <a:gd name="connsiteY3" fmla="*/ 118165 h 10540801"/>
              <a:gd name="connsiteX4" fmla="*/ 5917150 w 14499302"/>
              <a:gd name="connsiteY4" fmla="*/ 289344 h 10540801"/>
              <a:gd name="connsiteX5" fmla="*/ 13511103 w 14499302"/>
              <a:gd name="connsiteY5" fmla="*/ 282215 h 10540801"/>
              <a:gd name="connsiteX6" fmla="*/ 14388359 w 14499302"/>
              <a:gd name="connsiteY6" fmla="*/ 4124230 h 10540801"/>
              <a:gd name="connsiteX7" fmla="*/ 14128434 w 14499302"/>
              <a:gd name="connsiteY7" fmla="*/ 9643794 h 10540801"/>
              <a:gd name="connsiteX8" fmla="*/ 11316291 w 14499302"/>
              <a:gd name="connsiteY8" fmla="*/ 10282423 h 10540801"/>
              <a:gd name="connsiteX9" fmla="*/ 2636748 w 14499302"/>
              <a:gd name="connsiteY9" fmla="*/ 10398537 h 10540801"/>
              <a:gd name="connsiteX10" fmla="*/ 274040 w 14499302"/>
              <a:gd name="connsiteY10" fmla="*/ 10225029 h 10540801"/>
              <a:gd name="connsiteX0" fmla="*/ 274040 w 14499302"/>
              <a:gd name="connsiteY0" fmla="*/ 10355501 h 10671273"/>
              <a:gd name="connsiteX1" fmla="*/ 58398 w 14499302"/>
              <a:gd name="connsiteY1" fmla="*/ 6955110 h 10671273"/>
              <a:gd name="connsiteX2" fmla="*/ 94154 w 14499302"/>
              <a:gd name="connsiteY2" fmla="*/ 1489885 h 10671273"/>
              <a:gd name="connsiteX3" fmla="*/ 1067915 w 14499302"/>
              <a:gd name="connsiteY3" fmla="*/ 248637 h 10671273"/>
              <a:gd name="connsiteX4" fmla="*/ 5940036 w 14499302"/>
              <a:gd name="connsiteY4" fmla="*/ 107378 h 10671273"/>
              <a:gd name="connsiteX5" fmla="*/ 13511103 w 14499302"/>
              <a:gd name="connsiteY5" fmla="*/ 412687 h 10671273"/>
              <a:gd name="connsiteX6" fmla="*/ 14388359 w 14499302"/>
              <a:gd name="connsiteY6" fmla="*/ 4254702 h 10671273"/>
              <a:gd name="connsiteX7" fmla="*/ 14128434 w 14499302"/>
              <a:gd name="connsiteY7" fmla="*/ 9774266 h 10671273"/>
              <a:gd name="connsiteX8" fmla="*/ 11316291 w 14499302"/>
              <a:gd name="connsiteY8" fmla="*/ 10412895 h 10671273"/>
              <a:gd name="connsiteX9" fmla="*/ 2636748 w 14499302"/>
              <a:gd name="connsiteY9" fmla="*/ 10529009 h 10671273"/>
              <a:gd name="connsiteX10" fmla="*/ 274040 w 14499302"/>
              <a:gd name="connsiteY10" fmla="*/ 10355501 h 10671273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61942"/>
              <a:gd name="connsiteY0" fmla="*/ 10354523 h 10670295"/>
              <a:gd name="connsiteX1" fmla="*/ 58398 w 14561942"/>
              <a:gd name="connsiteY1" fmla="*/ 6954132 h 10670295"/>
              <a:gd name="connsiteX2" fmla="*/ 94154 w 14561942"/>
              <a:gd name="connsiteY2" fmla="*/ 1488907 h 10670295"/>
              <a:gd name="connsiteX3" fmla="*/ 1067915 w 14561942"/>
              <a:gd name="connsiteY3" fmla="*/ 247659 h 10670295"/>
              <a:gd name="connsiteX4" fmla="*/ 5940036 w 14561942"/>
              <a:gd name="connsiteY4" fmla="*/ 106400 h 10670295"/>
              <a:gd name="connsiteX5" fmla="*/ 13511103 w 14561942"/>
              <a:gd name="connsiteY5" fmla="*/ 411709 h 10670295"/>
              <a:gd name="connsiteX6" fmla="*/ 14479901 w 14561942"/>
              <a:gd name="connsiteY6" fmla="*/ 4238846 h 10670295"/>
              <a:gd name="connsiteX7" fmla="*/ 14128434 w 14561942"/>
              <a:gd name="connsiteY7" fmla="*/ 9773288 h 10670295"/>
              <a:gd name="connsiteX8" fmla="*/ 11316291 w 14561942"/>
              <a:gd name="connsiteY8" fmla="*/ 10411917 h 10670295"/>
              <a:gd name="connsiteX9" fmla="*/ 2636748 w 14561942"/>
              <a:gd name="connsiteY9" fmla="*/ 10528031 h 10670295"/>
              <a:gd name="connsiteX10" fmla="*/ 274040 w 14561942"/>
              <a:gd name="connsiteY10" fmla="*/ 10354523 h 10670295"/>
              <a:gd name="connsiteX0" fmla="*/ 274040 w 14555017"/>
              <a:gd name="connsiteY0" fmla="*/ 10354523 h 10670295"/>
              <a:gd name="connsiteX1" fmla="*/ 58398 w 14555017"/>
              <a:gd name="connsiteY1" fmla="*/ 6954132 h 10670295"/>
              <a:gd name="connsiteX2" fmla="*/ 94154 w 14555017"/>
              <a:gd name="connsiteY2" fmla="*/ 1488907 h 10670295"/>
              <a:gd name="connsiteX3" fmla="*/ 1067915 w 14555017"/>
              <a:gd name="connsiteY3" fmla="*/ 247659 h 10670295"/>
              <a:gd name="connsiteX4" fmla="*/ 5940036 w 14555017"/>
              <a:gd name="connsiteY4" fmla="*/ 106400 h 10670295"/>
              <a:gd name="connsiteX5" fmla="*/ 13511103 w 14555017"/>
              <a:gd name="connsiteY5" fmla="*/ 411709 h 10670295"/>
              <a:gd name="connsiteX6" fmla="*/ 14479901 w 14555017"/>
              <a:gd name="connsiteY6" fmla="*/ 4238846 h 10670295"/>
              <a:gd name="connsiteX7" fmla="*/ 14128434 w 14555017"/>
              <a:gd name="connsiteY7" fmla="*/ 9773288 h 10670295"/>
              <a:gd name="connsiteX8" fmla="*/ 11316291 w 14555017"/>
              <a:gd name="connsiteY8" fmla="*/ 10411917 h 10670295"/>
              <a:gd name="connsiteX9" fmla="*/ 2636748 w 14555017"/>
              <a:gd name="connsiteY9" fmla="*/ 10528031 h 10670295"/>
              <a:gd name="connsiteX10" fmla="*/ 274040 w 14555017"/>
              <a:gd name="connsiteY10" fmla="*/ 10354523 h 10670295"/>
              <a:gd name="connsiteX0" fmla="*/ 274040 w 14640219"/>
              <a:gd name="connsiteY0" fmla="*/ 10354523 h 10670295"/>
              <a:gd name="connsiteX1" fmla="*/ 58398 w 14640219"/>
              <a:gd name="connsiteY1" fmla="*/ 6954132 h 10670295"/>
              <a:gd name="connsiteX2" fmla="*/ 94154 w 14640219"/>
              <a:gd name="connsiteY2" fmla="*/ 1488907 h 10670295"/>
              <a:gd name="connsiteX3" fmla="*/ 1067915 w 14640219"/>
              <a:gd name="connsiteY3" fmla="*/ 247659 h 10670295"/>
              <a:gd name="connsiteX4" fmla="*/ 5940036 w 14640219"/>
              <a:gd name="connsiteY4" fmla="*/ 106400 h 10670295"/>
              <a:gd name="connsiteX5" fmla="*/ 13511103 w 14640219"/>
              <a:gd name="connsiteY5" fmla="*/ 411709 h 10670295"/>
              <a:gd name="connsiteX6" fmla="*/ 14594330 w 14640219"/>
              <a:gd name="connsiteY6" fmla="*/ 4238846 h 10670295"/>
              <a:gd name="connsiteX7" fmla="*/ 14128434 w 14640219"/>
              <a:gd name="connsiteY7" fmla="*/ 9773288 h 10670295"/>
              <a:gd name="connsiteX8" fmla="*/ 11316291 w 14640219"/>
              <a:gd name="connsiteY8" fmla="*/ 10411917 h 10670295"/>
              <a:gd name="connsiteX9" fmla="*/ 2636748 w 14640219"/>
              <a:gd name="connsiteY9" fmla="*/ 10528031 h 10670295"/>
              <a:gd name="connsiteX10" fmla="*/ 274040 w 14640219"/>
              <a:gd name="connsiteY10" fmla="*/ 10354523 h 10670295"/>
              <a:gd name="connsiteX0" fmla="*/ 333010 w 14699189"/>
              <a:gd name="connsiteY0" fmla="*/ 10354523 h 10670295"/>
              <a:gd name="connsiteX1" fmla="*/ 117368 w 14699189"/>
              <a:gd name="connsiteY1" fmla="*/ 6954132 h 10670295"/>
              <a:gd name="connsiteX2" fmla="*/ 73025 w 14699189"/>
              <a:gd name="connsiteY2" fmla="*/ 1474030 h 10670295"/>
              <a:gd name="connsiteX3" fmla="*/ 1126885 w 14699189"/>
              <a:gd name="connsiteY3" fmla="*/ 247659 h 10670295"/>
              <a:gd name="connsiteX4" fmla="*/ 5999006 w 14699189"/>
              <a:gd name="connsiteY4" fmla="*/ 106400 h 10670295"/>
              <a:gd name="connsiteX5" fmla="*/ 13570073 w 14699189"/>
              <a:gd name="connsiteY5" fmla="*/ 411709 h 10670295"/>
              <a:gd name="connsiteX6" fmla="*/ 14653300 w 14699189"/>
              <a:gd name="connsiteY6" fmla="*/ 4238846 h 10670295"/>
              <a:gd name="connsiteX7" fmla="*/ 14187404 w 14699189"/>
              <a:gd name="connsiteY7" fmla="*/ 9773288 h 10670295"/>
              <a:gd name="connsiteX8" fmla="*/ 11375261 w 14699189"/>
              <a:gd name="connsiteY8" fmla="*/ 10411917 h 10670295"/>
              <a:gd name="connsiteX9" fmla="*/ 2695718 w 14699189"/>
              <a:gd name="connsiteY9" fmla="*/ 10528031 h 10670295"/>
              <a:gd name="connsiteX10" fmla="*/ 333010 w 14699189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22049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401968 h 10717740"/>
              <a:gd name="connsiteX1" fmla="*/ 151239 w 14733060"/>
              <a:gd name="connsiteY1" fmla="*/ 7001577 h 10717740"/>
              <a:gd name="connsiteX2" fmla="*/ 106896 w 14733060"/>
              <a:gd name="connsiteY2" fmla="*/ 1521475 h 10717740"/>
              <a:gd name="connsiteX3" fmla="*/ 1618470 w 14733060"/>
              <a:gd name="connsiteY3" fmla="*/ 71934 h 10717740"/>
              <a:gd name="connsiteX4" fmla="*/ 6032877 w 14733060"/>
              <a:gd name="connsiteY4" fmla="*/ 153845 h 10717740"/>
              <a:gd name="connsiteX5" fmla="*/ 13603944 w 14733060"/>
              <a:gd name="connsiteY5" fmla="*/ 459154 h 10717740"/>
              <a:gd name="connsiteX6" fmla="*/ 14687171 w 14733060"/>
              <a:gd name="connsiteY6" fmla="*/ 4286291 h 10717740"/>
              <a:gd name="connsiteX7" fmla="*/ 14221275 w 14733060"/>
              <a:gd name="connsiteY7" fmla="*/ 9820733 h 10717740"/>
              <a:gd name="connsiteX8" fmla="*/ 11409132 w 14733060"/>
              <a:gd name="connsiteY8" fmla="*/ 10459362 h 10717740"/>
              <a:gd name="connsiteX9" fmla="*/ 2729589 w 14733060"/>
              <a:gd name="connsiteY9" fmla="*/ 10575476 h 10717740"/>
              <a:gd name="connsiteX10" fmla="*/ 366881 w 14733060"/>
              <a:gd name="connsiteY10" fmla="*/ 10401968 h 10717740"/>
              <a:gd name="connsiteX0" fmla="*/ 366881 w 14733060"/>
              <a:gd name="connsiteY0" fmla="*/ 10354525 h 10670297"/>
              <a:gd name="connsiteX1" fmla="*/ 151239 w 14733060"/>
              <a:gd name="connsiteY1" fmla="*/ 6954134 h 10670297"/>
              <a:gd name="connsiteX2" fmla="*/ 106896 w 14733060"/>
              <a:gd name="connsiteY2" fmla="*/ 1474032 h 10670297"/>
              <a:gd name="connsiteX3" fmla="*/ 1618470 w 14733060"/>
              <a:gd name="connsiteY3" fmla="*/ 396440 h 10670297"/>
              <a:gd name="connsiteX4" fmla="*/ 6032877 w 14733060"/>
              <a:gd name="connsiteY4" fmla="*/ 106402 h 10670297"/>
              <a:gd name="connsiteX5" fmla="*/ 13603944 w 14733060"/>
              <a:gd name="connsiteY5" fmla="*/ 411711 h 10670297"/>
              <a:gd name="connsiteX6" fmla="*/ 14687171 w 14733060"/>
              <a:gd name="connsiteY6" fmla="*/ 4238848 h 10670297"/>
              <a:gd name="connsiteX7" fmla="*/ 14221275 w 14733060"/>
              <a:gd name="connsiteY7" fmla="*/ 9773290 h 10670297"/>
              <a:gd name="connsiteX8" fmla="*/ 11409132 w 14733060"/>
              <a:gd name="connsiteY8" fmla="*/ 10411919 h 10670297"/>
              <a:gd name="connsiteX9" fmla="*/ 2729589 w 14733060"/>
              <a:gd name="connsiteY9" fmla="*/ 10528033 h 10670297"/>
              <a:gd name="connsiteX10" fmla="*/ 366881 w 14733060"/>
              <a:gd name="connsiteY10" fmla="*/ 10354525 h 10670297"/>
              <a:gd name="connsiteX0" fmla="*/ 366881 w 14733060"/>
              <a:gd name="connsiteY0" fmla="*/ 10354523 h 10670295"/>
              <a:gd name="connsiteX1" fmla="*/ 151239 w 14733060"/>
              <a:gd name="connsiteY1" fmla="*/ 6954132 h 10670295"/>
              <a:gd name="connsiteX2" fmla="*/ 106896 w 14733060"/>
              <a:gd name="connsiteY2" fmla="*/ 1474030 h 10670295"/>
              <a:gd name="connsiteX3" fmla="*/ 1618470 w 14733060"/>
              <a:gd name="connsiteY3" fmla="*/ 396438 h 10670295"/>
              <a:gd name="connsiteX4" fmla="*/ 6032877 w 14733060"/>
              <a:gd name="connsiteY4" fmla="*/ 106400 h 10670295"/>
              <a:gd name="connsiteX5" fmla="*/ 13603944 w 14733060"/>
              <a:gd name="connsiteY5" fmla="*/ 411709 h 10670295"/>
              <a:gd name="connsiteX6" fmla="*/ 14687171 w 14733060"/>
              <a:gd name="connsiteY6" fmla="*/ 4238846 h 10670295"/>
              <a:gd name="connsiteX7" fmla="*/ 14221275 w 14733060"/>
              <a:gd name="connsiteY7" fmla="*/ 9773288 h 10670295"/>
              <a:gd name="connsiteX8" fmla="*/ 11409132 w 14733060"/>
              <a:gd name="connsiteY8" fmla="*/ 10411917 h 10670295"/>
              <a:gd name="connsiteX9" fmla="*/ 2729589 w 14733060"/>
              <a:gd name="connsiteY9" fmla="*/ 10528031 h 10670295"/>
              <a:gd name="connsiteX10" fmla="*/ 366881 w 14733060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359258 w 14725437"/>
              <a:gd name="connsiteY0" fmla="*/ 10354523 h 10670295"/>
              <a:gd name="connsiteX1" fmla="*/ 143616 w 14725437"/>
              <a:gd name="connsiteY1" fmla="*/ 6954132 h 10670295"/>
              <a:gd name="connsiteX2" fmla="*/ 99273 w 14725437"/>
              <a:gd name="connsiteY2" fmla="*/ 1474030 h 10670295"/>
              <a:gd name="connsiteX3" fmla="*/ 1507862 w 14725437"/>
              <a:gd name="connsiteY3" fmla="*/ 98880 h 10670295"/>
              <a:gd name="connsiteX4" fmla="*/ 6025254 w 14725437"/>
              <a:gd name="connsiteY4" fmla="*/ 106400 h 10670295"/>
              <a:gd name="connsiteX5" fmla="*/ 13596321 w 14725437"/>
              <a:gd name="connsiteY5" fmla="*/ 411709 h 10670295"/>
              <a:gd name="connsiteX6" fmla="*/ 14679548 w 14725437"/>
              <a:gd name="connsiteY6" fmla="*/ 4238846 h 10670295"/>
              <a:gd name="connsiteX7" fmla="*/ 14213652 w 14725437"/>
              <a:gd name="connsiteY7" fmla="*/ 9773288 h 10670295"/>
              <a:gd name="connsiteX8" fmla="*/ 11401509 w 14725437"/>
              <a:gd name="connsiteY8" fmla="*/ 10411917 h 10670295"/>
              <a:gd name="connsiteX9" fmla="*/ 2721966 w 14725437"/>
              <a:gd name="connsiteY9" fmla="*/ 10528031 h 10670295"/>
              <a:gd name="connsiteX10" fmla="*/ 359258 w 14725437"/>
              <a:gd name="connsiteY10" fmla="*/ 10354523 h 10670295"/>
              <a:gd name="connsiteX0" fmla="*/ 283176 w 14649355"/>
              <a:gd name="connsiteY0" fmla="*/ 10354523 h 10670295"/>
              <a:gd name="connsiteX1" fmla="*/ 67534 w 14649355"/>
              <a:gd name="connsiteY1" fmla="*/ 6954132 h 10670295"/>
              <a:gd name="connsiteX2" fmla="*/ 23191 w 14649355"/>
              <a:gd name="connsiteY2" fmla="*/ 1474030 h 10670295"/>
              <a:gd name="connsiteX3" fmla="*/ 1431780 w 14649355"/>
              <a:gd name="connsiteY3" fmla="*/ 98880 h 10670295"/>
              <a:gd name="connsiteX4" fmla="*/ 5949172 w 14649355"/>
              <a:gd name="connsiteY4" fmla="*/ 106400 h 10670295"/>
              <a:gd name="connsiteX5" fmla="*/ 13520239 w 14649355"/>
              <a:gd name="connsiteY5" fmla="*/ 411709 h 10670295"/>
              <a:gd name="connsiteX6" fmla="*/ 14603466 w 14649355"/>
              <a:gd name="connsiteY6" fmla="*/ 4238846 h 10670295"/>
              <a:gd name="connsiteX7" fmla="*/ 14137570 w 14649355"/>
              <a:gd name="connsiteY7" fmla="*/ 9773288 h 10670295"/>
              <a:gd name="connsiteX8" fmla="*/ 11325427 w 14649355"/>
              <a:gd name="connsiteY8" fmla="*/ 10411917 h 10670295"/>
              <a:gd name="connsiteX9" fmla="*/ 2645884 w 14649355"/>
              <a:gd name="connsiteY9" fmla="*/ 10528031 h 10670295"/>
              <a:gd name="connsiteX10" fmla="*/ 283176 w 14649355"/>
              <a:gd name="connsiteY10" fmla="*/ 10354523 h 10670295"/>
              <a:gd name="connsiteX0" fmla="*/ 389061 w 14755240"/>
              <a:gd name="connsiteY0" fmla="*/ 10354523 h 10667112"/>
              <a:gd name="connsiteX1" fmla="*/ 93319 w 14755240"/>
              <a:gd name="connsiteY1" fmla="*/ 6998765 h 10667112"/>
              <a:gd name="connsiteX2" fmla="*/ 129076 w 14755240"/>
              <a:gd name="connsiteY2" fmla="*/ 1474030 h 10667112"/>
              <a:gd name="connsiteX3" fmla="*/ 1537665 w 14755240"/>
              <a:gd name="connsiteY3" fmla="*/ 98880 h 10667112"/>
              <a:gd name="connsiteX4" fmla="*/ 6055057 w 14755240"/>
              <a:gd name="connsiteY4" fmla="*/ 106400 h 10667112"/>
              <a:gd name="connsiteX5" fmla="*/ 13626124 w 14755240"/>
              <a:gd name="connsiteY5" fmla="*/ 411709 h 10667112"/>
              <a:gd name="connsiteX6" fmla="*/ 14709351 w 14755240"/>
              <a:gd name="connsiteY6" fmla="*/ 4238846 h 10667112"/>
              <a:gd name="connsiteX7" fmla="*/ 14243455 w 14755240"/>
              <a:gd name="connsiteY7" fmla="*/ 9773288 h 10667112"/>
              <a:gd name="connsiteX8" fmla="*/ 11431312 w 14755240"/>
              <a:gd name="connsiteY8" fmla="*/ 10411917 h 10667112"/>
              <a:gd name="connsiteX9" fmla="*/ 2751769 w 14755240"/>
              <a:gd name="connsiteY9" fmla="*/ 10528031 h 10667112"/>
              <a:gd name="connsiteX10" fmla="*/ 389061 w 14755240"/>
              <a:gd name="connsiteY10" fmla="*/ 10354523 h 10667112"/>
              <a:gd name="connsiteX0" fmla="*/ 389061 w 14743341"/>
              <a:gd name="connsiteY0" fmla="*/ 10256507 h 10569096"/>
              <a:gd name="connsiteX1" fmla="*/ 93319 w 14743341"/>
              <a:gd name="connsiteY1" fmla="*/ 6900749 h 10569096"/>
              <a:gd name="connsiteX2" fmla="*/ 129076 w 14743341"/>
              <a:gd name="connsiteY2" fmla="*/ 1376014 h 10569096"/>
              <a:gd name="connsiteX3" fmla="*/ 1537665 w 14743341"/>
              <a:gd name="connsiteY3" fmla="*/ 864 h 10569096"/>
              <a:gd name="connsiteX4" fmla="*/ 6055057 w 14743341"/>
              <a:gd name="connsiteY4" fmla="*/ 8384 h 10569096"/>
              <a:gd name="connsiteX5" fmla="*/ 13626124 w 14743341"/>
              <a:gd name="connsiteY5" fmla="*/ 313693 h 10569096"/>
              <a:gd name="connsiteX6" fmla="*/ 14709351 w 14743341"/>
              <a:gd name="connsiteY6" fmla="*/ 4140830 h 10569096"/>
              <a:gd name="connsiteX7" fmla="*/ 14243455 w 14743341"/>
              <a:gd name="connsiteY7" fmla="*/ 9675272 h 10569096"/>
              <a:gd name="connsiteX8" fmla="*/ 11431312 w 14743341"/>
              <a:gd name="connsiteY8" fmla="*/ 10313901 h 10569096"/>
              <a:gd name="connsiteX9" fmla="*/ 2751769 w 14743341"/>
              <a:gd name="connsiteY9" fmla="*/ 10430015 h 10569096"/>
              <a:gd name="connsiteX10" fmla="*/ 389061 w 14743341"/>
              <a:gd name="connsiteY10" fmla="*/ 10256507 h 1056909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243455 w 14757426"/>
              <a:gd name="connsiteY7" fmla="*/ 9700652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  <a:gd name="connsiteX0" fmla="*/ 389061 w 14757426"/>
              <a:gd name="connsiteY0" fmla="*/ 10281887 h 10594476"/>
              <a:gd name="connsiteX1" fmla="*/ 93319 w 14757426"/>
              <a:gd name="connsiteY1" fmla="*/ 6926129 h 10594476"/>
              <a:gd name="connsiteX2" fmla="*/ 129076 w 14757426"/>
              <a:gd name="connsiteY2" fmla="*/ 1401394 h 10594476"/>
              <a:gd name="connsiteX3" fmla="*/ 1537665 w 14757426"/>
              <a:gd name="connsiteY3" fmla="*/ 26244 h 10594476"/>
              <a:gd name="connsiteX4" fmla="*/ 6055057 w 14757426"/>
              <a:gd name="connsiteY4" fmla="*/ 33764 h 10594476"/>
              <a:gd name="connsiteX5" fmla="*/ 13683339 w 14757426"/>
              <a:gd name="connsiteY5" fmla="*/ 26636 h 10594476"/>
              <a:gd name="connsiteX6" fmla="*/ 14709351 w 14757426"/>
              <a:gd name="connsiteY6" fmla="*/ 4166210 h 10594476"/>
              <a:gd name="connsiteX7" fmla="*/ 14657479 w 14757426"/>
              <a:gd name="connsiteY7" fmla="*/ 9651715 h 10594476"/>
              <a:gd name="connsiteX8" fmla="*/ 11431312 w 14757426"/>
              <a:gd name="connsiteY8" fmla="*/ 10339281 h 10594476"/>
              <a:gd name="connsiteX9" fmla="*/ 2751769 w 14757426"/>
              <a:gd name="connsiteY9" fmla="*/ 10455395 h 10594476"/>
              <a:gd name="connsiteX10" fmla="*/ 389061 w 14757426"/>
              <a:gd name="connsiteY10" fmla="*/ 10281887 h 105944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4757426" h="10594476">
                <a:moveTo>
                  <a:pt x="389061" y="10281887"/>
                </a:moveTo>
                <a:cubicBezTo>
                  <a:pt x="-54014" y="9693676"/>
                  <a:pt x="136650" y="8406211"/>
                  <a:pt x="93319" y="6926129"/>
                </a:cubicBezTo>
                <a:cubicBezTo>
                  <a:pt x="49988" y="5446047"/>
                  <a:pt x="-111648" y="2551375"/>
                  <a:pt x="129076" y="1401394"/>
                </a:cubicBezTo>
                <a:cubicBezTo>
                  <a:pt x="369800" y="251413"/>
                  <a:pt x="214343" y="8695"/>
                  <a:pt x="1537665" y="26244"/>
                </a:cubicBezTo>
                <a:cubicBezTo>
                  <a:pt x="2632129" y="192572"/>
                  <a:pt x="4799357" y="33699"/>
                  <a:pt x="6055057" y="33764"/>
                </a:cubicBezTo>
                <a:cubicBezTo>
                  <a:pt x="7310757" y="33829"/>
                  <a:pt x="12298173" y="-37231"/>
                  <a:pt x="13683339" y="26636"/>
                </a:cubicBezTo>
                <a:cubicBezTo>
                  <a:pt x="15068505" y="90503"/>
                  <a:pt x="14723293" y="3076486"/>
                  <a:pt x="14709351" y="4166210"/>
                </a:cubicBezTo>
                <a:cubicBezTo>
                  <a:pt x="14729738" y="5255932"/>
                  <a:pt x="14733337" y="8622870"/>
                  <a:pt x="14657479" y="9651715"/>
                </a:cubicBezTo>
                <a:cubicBezTo>
                  <a:pt x="14581621" y="10680560"/>
                  <a:pt x="13495969" y="10301181"/>
                  <a:pt x="11431312" y="10339281"/>
                </a:cubicBezTo>
                <a:cubicBezTo>
                  <a:pt x="9595255" y="10694881"/>
                  <a:pt x="4592144" y="10464961"/>
                  <a:pt x="2751769" y="10455395"/>
                </a:cubicBezTo>
                <a:cubicBezTo>
                  <a:pt x="911394" y="10445829"/>
                  <a:pt x="832136" y="10870098"/>
                  <a:pt x="389061" y="10281887"/>
                </a:cubicBezTo>
                <a:close/>
              </a:path>
            </a:pathLst>
          </a:custGeom>
          <a:solidFill>
            <a:schemeClr val="bg1"/>
          </a:solidFill>
          <a:ln w="76200">
            <a:solidFill>
              <a:srgbClr val="FF68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/>
          <a:srcRect r="28894"/>
          <a:stretch>
            <a:fillRect/>
          </a:stretch>
        </p:blipFill>
        <p:spPr>
          <a:xfrm>
            <a:off x="-2267" y="-1"/>
            <a:ext cx="12194267" cy="685800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05265" y="-365668"/>
            <a:ext cx="4724843" cy="315925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3065" y="218960"/>
            <a:ext cx="2427723" cy="161972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0168425" y="-238902"/>
            <a:ext cx="1985026" cy="1985026"/>
          </a:xfrm>
          <a:prstGeom prst="rect">
            <a:avLst/>
          </a:prstGeom>
        </p:spPr>
      </p:pic>
      <p:pic>
        <p:nvPicPr>
          <p:cNvPr id="37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72598" y="-38827"/>
            <a:ext cx="7077423" cy="5275308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4102625" y="2549185"/>
            <a:ext cx="7675152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Tạm</a:t>
            </a:r>
            <a:r>
              <a:rPr kumimoji="0" lang="en-US" altLang="zh-CN" sz="11500" b="1" i="0" u="none" strike="noStrike" kern="1200" cap="none" spc="30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 </a:t>
            </a:r>
            <a:r>
              <a:rPr kumimoji="0" lang="en-US" altLang="zh-CN" sz="11500" b="1" i="0" u="none" strike="noStrike" kern="1200" cap="none" spc="300" normalizeH="0" baseline="0" noProof="0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ViceroyJF" panose="02040603050506020204" pitchFamily="18" charset="0"/>
                <a:ea typeface="微软雅黑 Light" panose="020B0502040204020203" pitchFamily="34" charset="-122"/>
                <a:cs typeface="+mn-cs"/>
              </a:rPr>
              <a:t>biệt</a:t>
            </a:r>
            <a:endParaRPr kumimoji="0" lang="zh-CN" altLang="en-US" sz="11500" b="1" i="0" u="none" strike="noStrike" kern="1200" cap="none" spc="30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ViceroyJF" panose="02040603050506020204" pitchFamily="18" charset="0"/>
              <a:ea typeface="微软雅黑 Light" panose="020B0502040204020203" pitchFamily="34" charset="-122"/>
              <a:cs typeface="+mn-cs"/>
            </a:endParaRPr>
          </a:p>
        </p:txBody>
      </p:sp>
      <p:pic>
        <p:nvPicPr>
          <p:cNvPr id="40" name="图片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8868" y="803678"/>
            <a:ext cx="1117362" cy="487816"/>
          </a:xfrm>
          <a:prstGeom prst="rect">
            <a:avLst/>
          </a:prstGeom>
        </p:spPr>
      </p:pic>
      <p:pic>
        <p:nvPicPr>
          <p:cNvPr id="41" name="图片 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857192" y="377675"/>
            <a:ext cx="844235" cy="535224"/>
          </a:xfrm>
          <a:prstGeom prst="rect">
            <a:avLst/>
          </a:prstGeom>
        </p:spPr>
      </p:pic>
      <p:pic>
        <p:nvPicPr>
          <p:cNvPr id="42" name="图片 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65694" y="480916"/>
            <a:ext cx="1129744" cy="558800"/>
          </a:xfrm>
          <a:prstGeom prst="rect">
            <a:avLst/>
          </a:prstGeom>
        </p:spPr>
      </p:pic>
      <p:pic>
        <p:nvPicPr>
          <p:cNvPr id="43" name="图片 5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613580" y="1494606"/>
            <a:ext cx="1131464" cy="1512990"/>
          </a:xfrm>
          <a:prstGeom prst="rect">
            <a:avLst/>
          </a:prstGeom>
        </p:spPr>
      </p:pic>
      <p:pic>
        <p:nvPicPr>
          <p:cNvPr id="44" name="图片 6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990519" y="1295400"/>
            <a:ext cx="1048563" cy="406400"/>
          </a:xfrm>
          <a:prstGeom prst="rect">
            <a:avLst/>
          </a:prstGeom>
        </p:spPr>
      </p:pic>
      <p:pic>
        <p:nvPicPr>
          <p:cNvPr id="45" name="图片 9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925349" y="5710809"/>
            <a:ext cx="1938346" cy="1710881"/>
          </a:xfrm>
          <a:prstGeom prst="rect">
            <a:avLst/>
          </a:prstGeom>
        </p:spPr>
      </p:pic>
      <p:pic>
        <p:nvPicPr>
          <p:cNvPr id="46" name="图片 1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-605265" y="5697547"/>
            <a:ext cx="1968394" cy="17374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3732" y="1770484"/>
            <a:ext cx="2963067" cy="2963067"/>
          </a:xfrm>
          <a:prstGeom prst="rect">
            <a:avLst/>
          </a:prstGeom>
        </p:spPr>
      </p:pic>
      <p:pic>
        <p:nvPicPr>
          <p:cNvPr id="47" name="Picture 4" descr="White and blue castle, Cinderella Castle, Castle s, building, cartoon png |  PNGEgg"/>
          <p:cNvPicPr>
            <a:picLocks noChangeAspect="1" noChangeArrowheads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0" b="100000" l="0" r="99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468" y="1494606"/>
            <a:ext cx="6045977" cy="5542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936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 p14:presetBounceEnd="49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9000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9000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1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6" dur="75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7" fill="hold">
                                <p:stCondLst>
                                  <p:cond delay="1750"/>
                                </p:stCondLst>
                                <p:childTnLst>
                                  <p:par>
                                    <p:cTn id="18" presetID="2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0" dur="145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1" dur="456" tmFilter="0,0; 0.14,0.36; 0.43,0.73; 0.71,0.91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-0.2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2" dur="166" tmFilter="0.0,0.0; 0.25,0.07; 0.50,0.2; 0.75,0.467; 1.0,1.0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3">
                                              <p:val>
                                                <p:fltVal val="0.5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166" tmFilter="0, 0; 0.125,0.2665; 0.25,0.4; 0.375,0.465; 0.5,0.5;  0.625,0.535; 0.75,0.6; 0.875,0.7335; 1,1">
                                              <p:stCondLst>
                                                <p:cond delay="166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9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83" tmFilter="0, 0; 0.125,0.2665; 0.25,0.4; 0.375,0.465; 0.5,0.5;  0.625,0.535; 0.75,0.6; 0.875,0.7335; 1,1">
                                              <p:stCondLst>
                                                <p:cond delay="331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27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5" dur="41" tmFilter="0, 0; 0.125,0.2665; 0.25,0.4; 0.375,0.465; 0.5,0.5;  0.625,0.535; 0.75,0.6; 0.875,0.7335; 1,1">
                                              <p:stCondLst>
                                                <p:cond delay="414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 fmla="#ppt_y-sin(pi*$)/81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fltVal val="1"/>
                                              </p:val>
                                            </p:tav>
                                          </p:tavLst>
                                        </p:anim>
                                        <p:animScale>
                                          <p:cBhvr>
                                            <p:cTn id="26" dur="7">
                                              <p:stCondLst>
                                                <p:cond delay="16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60000"/>
                                        </p:animScale>
                                        <p:animScale>
                                          <p:cBhvr>
                                            <p:cTn id="27" dur="41" decel="50000">
                                              <p:stCondLst>
                                                <p:cond delay="16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28" dur="7">
                                              <p:stCondLst>
                                                <p:cond delay="328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80000"/>
                                        </p:animScale>
                                        <p:animScale>
                                          <p:cBhvr>
                                            <p:cTn id="29" dur="41" decel="50000">
                                              <p:stCondLst>
                                                <p:cond delay="335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0" dur="7">
                                              <p:stCondLst>
                                                <p:cond delay="410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0000"/>
                                        </p:animScale>
                                        <p:animScale>
                                          <p:cBhvr>
                                            <p:cTn id="31" dur="41" decel="50000">
                                              <p:stCondLst>
                                                <p:cond delay="417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  <p:animScale>
                                          <p:cBhvr>
                                            <p:cTn id="32" dur="7">
                                              <p:stCondLst>
                                                <p:cond delay="452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95000"/>
                                        </p:animScale>
                                        <p:animScale>
                                          <p:cBhvr>
                                            <p:cTn id="33" dur="41" decel="50000">
                                              <p:stCondLst>
                                                <p:cond delay="459"/>
                                              </p:stCondLst>
                                            </p:cTn>
                                            <p:tgtEl>
                                              <p:spTgt spid="38"/>
                                            </p:tgtEl>
                                          </p:cBhvr>
                                          <p:to x="100000" y="10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1000" fill="hold"/>
                                            <p:tgtEl>
                                              <p:spTgt spid="3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 animBg="1"/>
          <p:bldP spid="38" grpId="0"/>
        </p:bldLst>
      </p:timing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168C8C"/>
      </a:accent1>
      <a:accent2>
        <a:srgbClr val="F59E00"/>
      </a:accent2>
      <a:accent3>
        <a:srgbClr val="B5E6D9"/>
      </a:accent3>
      <a:accent4>
        <a:srgbClr val="B4D9C4"/>
      </a:accent4>
      <a:accent5>
        <a:srgbClr val="BCD97E"/>
      </a:accent5>
      <a:accent6>
        <a:srgbClr val="99C53B"/>
      </a:accent6>
      <a:hlink>
        <a:srgbClr val="168C8C"/>
      </a:hlink>
      <a:folHlink>
        <a:srgbClr val="BFBFBF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160</Words>
  <Application>Microsoft Office PowerPoint</Application>
  <PresentationFormat>Widescreen</PresentationFormat>
  <Paragraphs>49</Paragraphs>
  <Slides>8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微软雅黑 Light</vt:lpstr>
      <vt:lpstr>Arial</vt:lpstr>
      <vt:lpstr>Calibri</vt:lpstr>
      <vt:lpstr>Calibri Light</vt:lpstr>
      <vt:lpstr>等线</vt:lpstr>
      <vt:lpstr>等线 Light</vt:lpstr>
      <vt:lpstr>UTM Alba Matter</vt:lpstr>
      <vt:lpstr>UTM American Sans</vt:lpstr>
      <vt:lpstr>UTM Bell</vt:lpstr>
      <vt:lpstr>UTM NguyenHa 02</vt:lpstr>
      <vt:lpstr>UTM ViceroyJF</vt:lpstr>
      <vt:lpstr>Office Theme</vt:lpstr>
      <vt:lpstr>Office 主题​​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ANH KHOA</cp:lastModifiedBy>
  <cp:revision>3</cp:revision>
  <dcterms:created xsi:type="dcterms:W3CDTF">2022-02-24T04:53:57Z</dcterms:created>
  <dcterms:modified xsi:type="dcterms:W3CDTF">2024-02-23T07:42:26Z</dcterms:modified>
</cp:coreProperties>
</file>