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3" r:id="rId3"/>
    <p:sldMasterId id="2147483705" r:id="rId4"/>
    <p:sldMasterId id="2147483758" r:id="rId5"/>
  </p:sldMasterIdLst>
  <p:notesMasterIdLst>
    <p:notesMasterId r:id="rId15"/>
  </p:notesMasterIdLst>
  <p:sldIdLst>
    <p:sldId id="2007577076" r:id="rId6"/>
    <p:sldId id="422" r:id="rId7"/>
    <p:sldId id="2007577074" r:id="rId8"/>
    <p:sldId id="2007577068" r:id="rId9"/>
    <p:sldId id="2007577069" r:id="rId10"/>
    <p:sldId id="11088394" r:id="rId11"/>
    <p:sldId id="2007577072" r:id="rId12"/>
    <p:sldId id="436" r:id="rId13"/>
    <p:sldId id="20075770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8CD20-2385-4362-88FF-B52EA365C97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9935D-2CF1-450C-B12F-FC2F6C384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5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16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DEDC8-F581-455B-85E1-5B2F4409ED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91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09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46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6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98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9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76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1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27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28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5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15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3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98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50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3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48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55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89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14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3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3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18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1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1BB6420-30C7-436E-B94E-C4769C49B56A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9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2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6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30415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1BB6420-30C7-436E-B94E-C4769C49B56A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88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5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34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17804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448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4713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76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78CB5C-E911-4A57-8B81-AC88EC02216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F6EE61-2632-4C7E-A965-B9389A643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9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2024/2/23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3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73" r:id="rId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57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718" r:id="rId6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17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79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2024/2/23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6" y="-2667000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4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1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5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51167" y="3910243"/>
            <a:ext cx="12140532" cy="29477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64D78E-15B2-409B-B792-0CF81948CF26}"/>
              </a:ext>
            </a:extLst>
          </p:cNvPr>
          <p:cNvSpPr/>
          <p:nvPr/>
        </p:nvSpPr>
        <p:spPr>
          <a:xfrm>
            <a:off x="809848" y="840226"/>
            <a:ext cx="1015489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8000" b="1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22</a:t>
            </a:r>
            <a:r>
              <a:rPr kumimoji="0" lang="en-US" sz="8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80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80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80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dụng</a:t>
            </a:r>
            <a:endParaRPr kumimoji="0" lang="en-US" sz="8000" b="1" i="0" u="none" strike="noStrike" kern="1200" cap="none" spc="0" normalizeH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50B34C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bảo</a:t>
            </a:r>
            <a:r>
              <a:rPr kumimoji="0" lang="en-US" sz="80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vệ</a:t>
            </a:r>
            <a:r>
              <a:rPr kumimoji="0" lang="en-US" sz="80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em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0B34C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85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93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988" t="30363" r="49520" b="26051"/>
          <a:stretch/>
        </p:blipFill>
        <p:spPr>
          <a:xfrm>
            <a:off x="246906" y="124371"/>
            <a:ext cx="11945094" cy="673362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952569-C04D-47F7-A870-76F6AD29ED47}"/>
              </a:ext>
            </a:extLst>
          </p:cNvPr>
          <p:cNvSpPr/>
          <p:nvPr/>
        </p:nvSpPr>
        <p:spPr>
          <a:xfrm>
            <a:off x="0" y="3626545"/>
            <a:ext cx="2077278" cy="70133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Khẩu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4F952569-C04D-47F7-A870-76F6AD29ED47}"/>
              </a:ext>
            </a:extLst>
          </p:cNvPr>
          <p:cNvSpPr/>
          <p:nvPr/>
        </p:nvSpPr>
        <p:spPr>
          <a:xfrm>
            <a:off x="3690730" y="3596249"/>
            <a:ext cx="2077278" cy="70133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Xà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1">
            <a:extLst>
              <a:ext uri="{FF2B5EF4-FFF2-40B4-BE49-F238E27FC236}">
                <a16:creationId xmlns:a16="http://schemas.microsoft.com/office/drawing/2014/main" id="{4F952569-C04D-47F7-A870-76F6AD29ED47}"/>
              </a:ext>
            </a:extLst>
          </p:cNvPr>
          <p:cNvSpPr/>
          <p:nvPr/>
        </p:nvSpPr>
        <p:spPr>
          <a:xfrm>
            <a:off x="7517296" y="3546075"/>
            <a:ext cx="2183295" cy="70133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muối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id="{4F952569-C04D-47F7-A870-76F6AD29ED47}"/>
              </a:ext>
            </a:extLst>
          </p:cNvPr>
          <p:cNvSpPr/>
          <p:nvPr/>
        </p:nvSpPr>
        <p:spPr>
          <a:xfrm>
            <a:off x="109374" y="6060154"/>
            <a:ext cx="1222469" cy="70133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Mũ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11">
            <a:extLst>
              <a:ext uri="{FF2B5EF4-FFF2-40B4-BE49-F238E27FC236}">
                <a16:creationId xmlns:a16="http://schemas.microsoft.com/office/drawing/2014/main" id="{4F952569-C04D-47F7-A870-76F6AD29ED47}"/>
              </a:ext>
            </a:extLst>
          </p:cNvPr>
          <p:cNvSpPr/>
          <p:nvPr/>
        </p:nvSpPr>
        <p:spPr>
          <a:xfrm>
            <a:off x="3674929" y="6018175"/>
            <a:ext cx="2077278" cy="70133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Ô,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4F952569-C04D-47F7-A870-76F6AD29ED47}"/>
              </a:ext>
            </a:extLst>
          </p:cNvPr>
          <p:cNvSpPr/>
          <p:nvPr/>
        </p:nvSpPr>
        <p:spPr>
          <a:xfrm>
            <a:off x="7313543" y="5954383"/>
            <a:ext cx="2590800" cy="70133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Mũ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7574" t="24731" r="10589" b="39596"/>
          <a:stretch/>
        </p:blipFill>
        <p:spPr>
          <a:xfrm>
            <a:off x="0" y="274018"/>
            <a:ext cx="11687821" cy="56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92" y="365125"/>
            <a:ext cx="7276180" cy="4092851"/>
          </a:xfrm>
        </p:spPr>
      </p:pic>
      <p:sp>
        <p:nvSpPr>
          <p:cNvPr id="6" name="Luyện đọc từ khó"/>
          <p:cNvSpPr txBox="1"/>
          <p:nvPr/>
        </p:nvSpPr>
        <p:spPr>
          <a:xfrm>
            <a:off x="2192533" y="4870499"/>
            <a:ext cx="78069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Thảo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luận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nhóm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52829" t="38522" r="13722" b="36762"/>
          <a:stretch/>
        </p:blipFill>
        <p:spPr>
          <a:xfrm>
            <a:off x="262652" y="1912494"/>
            <a:ext cx="11666695" cy="484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5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56DDC-484D-4C67-9C78-4732D62DA4BC}:2558"/>
</p:tagLst>
</file>

<file path=ppt/theme/theme1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44</Words>
  <Application>Microsoft Office PowerPoint</Application>
  <PresentationFormat>Widescreen</PresentationFormat>
  <Paragraphs>15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30" baseType="lpstr">
      <vt:lpstr>SimSun</vt:lpstr>
      <vt:lpstr>SimSun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等线 Light</vt:lpstr>
      <vt:lpstr>HP001 4 hàng</vt:lpstr>
      <vt:lpstr>iCiel Cucho</vt:lpstr>
      <vt:lpstr>Quicksand Medium</vt:lpstr>
      <vt:lpstr>Times New Roman</vt:lpstr>
      <vt:lpstr>UTM Avo</vt:lpstr>
      <vt:lpstr>字魂17号-萌趣果冻体</vt:lpstr>
      <vt:lpstr>9_www.33ppt.com</vt:lpstr>
      <vt:lpstr>Hoạt động</vt:lpstr>
      <vt:lpstr>Office 主题​​</vt:lpstr>
      <vt:lpstr>1_Office 主题​​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ANH KHOA</cp:lastModifiedBy>
  <cp:revision>10</cp:revision>
  <dcterms:created xsi:type="dcterms:W3CDTF">2021-06-23T04:31:59Z</dcterms:created>
  <dcterms:modified xsi:type="dcterms:W3CDTF">2024-02-23T14:55:52Z</dcterms:modified>
</cp:coreProperties>
</file>