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8" r:id="rId3"/>
    <p:sldId id="296" r:id="rId4"/>
    <p:sldId id="305" r:id="rId5"/>
    <p:sldId id="306" r:id="rId6"/>
    <p:sldId id="286" r:id="rId7"/>
    <p:sldId id="308" r:id="rId8"/>
    <p:sldId id="282" r:id="rId9"/>
    <p:sldId id="310" r:id="rId10"/>
    <p:sldId id="309" r:id="rId11"/>
    <p:sldId id="313" r:id="rId12"/>
    <p:sldId id="317" r:id="rId13"/>
    <p:sldId id="314" r:id="rId14"/>
    <p:sldId id="30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1B0D3-C653-41E9-83E9-0F046C53ED6D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3E322-AA1E-429E-9B68-4E41F4849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726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94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61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65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0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72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795746" y="573477"/>
            <a:ext cx="448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Click to enter title text</a:t>
            </a:r>
            <a:endParaRPr lang="zh-CN" altLang="en-US" sz="2800" spc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56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61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41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4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875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02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28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66623" y="-81278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353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077" y="491032"/>
            <a:ext cx="7116619" cy="442472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53" y="1991522"/>
            <a:ext cx="2248900" cy="3117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3040101" y="2056857"/>
            <a:ext cx="5648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MỪNG CÁC CON </a:t>
            </a:r>
          </a:p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 VỚI TIẾT TIẾNG VIỆT!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6BA05E-5ACE-40F7-BF5D-4A69F1F2D397}"/>
              </a:ext>
            </a:extLst>
          </p:cNvPr>
          <p:cNvGrpSpPr/>
          <p:nvPr/>
        </p:nvGrpSpPr>
        <p:grpSpPr>
          <a:xfrm>
            <a:off x="5291920" y="3282699"/>
            <a:ext cx="1540573" cy="1301510"/>
            <a:chOff x="377022" y="2181904"/>
            <a:chExt cx="1450117" cy="12746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3D04A4-35ED-49BC-A2A1-6876798D0F7B}"/>
                </a:ext>
              </a:extLst>
            </p:cNvPr>
            <p:cNvSpPr/>
            <p:nvPr/>
          </p:nvSpPr>
          <p:spPr>
            <a:xfrm>
              <a:off x="464772" y="2181904"/>
              <a:ext cx="1274618" cy="12746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368C9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6EABB5-CA86-4C2F-A776-64922F52667B}"/>
                </a:ext>
              </a:extLst>
            </p:cNvPr>
            <p:cNvSpPr txBox="1"/>
            <p:nvPr/>
          </p:nvSpPr>
          <p:spPr>
            <a:xfrm>
              <a:off x="377022" y="2467433"/>
              <a:ext cx="1450117" cy="6932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ker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Tranh (ảnh) một con vật</a:t>
              </a:r>
              <a:endParaRPr lang="en-V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617E767-E7F1-4930-B782-450B4FF8B4AF}"/>
              </a:ext>
            </a:extLst>
          </p:cNvPr>
          <p:cNvSpPr/>
          <p:nvPr/>
        </p:nvSpPr>
        <p:spPr>
          <a:xfrm>
            <a:off x="5270799" y="3165278"/>
            <a:ext cx="1570002" cy="1508997"/>
          </a:xfrm>
          <a:prstGeom prst="ellipse">
            <a:avLst/>
          </a:prstGeom>
          <a:noFill/>
          <a:ln w="28575">
            <a:solidFill>
              <a:srgbClr val="368C9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8AFADC-DC80-4ED5-8D0A-8A426292C902}"/>
              </a:ext>
            </a:extLst>
          </p:cNvPr>
          <p:cNvCxnSpPr>
            <a:cxnSpLocks/>
          </p:cNvCxnSpPr>
          <p:nvPr/>
        </p:nvCxnSpPr>
        <p:spPr>
          <a:xfrm>
            <a:off x="6043263" y="2832547"/>
            <a:ext cx="2115" cy="32867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85A11AB-3FB0-415A-A605-45A582DDD6A0}"/>
              </a:ext>
            </a:extLst>
          </p:cNvPr>
          <p:cNvGrpSpPr/>
          <p:nvPr/>
        </p:nvGrpSpPr>
        <p:grpSpPr>
          <a:xfrm>
            <a:off x="4753594" y="1971890"/>
            <a:ext cx="2579335" cy="851590"/>
            <a:chOff x="2870178" y="777039"/>
            <a:chExt cx="2394204" cy="8515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Rectangle: Rounded Corners 14">
              <a:extLst>
                <a:ext uri="{FF2B5EF4-FFF2-40B4-BE49-F238E27FC236}">
                  <a16:creationId xmlns:a16="http://schemas.microsoft.com/office/drawing/2014/main" id="{BB8B7103-549C-4A91-99B3-CD7056ADEFB4}"/>
                </a:ext>
              </a:extLst>
            </p:cNvPr>
            <p:cNvSpPr/>
            <p:nvPr/>
          </p:nvSpPr>
          <p:spPr>
            <a:xfrm>
              <a:off x="2991165" y="777039"/>
              <a:ext cx="2214715" cy="85159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9DB424-CCAE-4D50-AFFA-F4623110788F}"/>
                </a:ext>
              </a:extLst>
            </p:cNvPr>
            <p:cNvSpPr txBox="1"/>
            <p:nvPr/>
          </p:nvSpPr>
          <p:spPr>
            <a:xfrm>
              <a:off x="2870178" y="832006"/>
              <a:ext cx="23942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(1) Em nhìn</a:t>
              </a:r>
              <a:r>
                <a:rPr kumimoji="0" lang="en-US" sz="2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tranh (ảnh) ở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50" name="Picture 2" descr="150++ Mẫu Tranh Treo Phòng Ngủ Đẹp Hiện Đại Ăn Khách Nhất 202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47" y="1254163"/>
            <a:ext cx="1898736" cy="12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ễ thương mèo con con mèo chủ đề Cute Kitty Cat cho Android - Tải về AP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9375">
                        <a14:foregroundMark x1="7500" y1="1667" x2="44500" y2="5667"/>
                        <a14:foregroundMark x1="7500" y1="13333" x2="7125" y2="74778"/>
                        <a14:foregroundMark x1="33875" y1="30556" x2="29250" y2="62000"/>
                        <a14:foregroundMark x1="31000" y1="26444" x2="28875" y2="36778"/>
                        <a14:foregroundMark x1="12875" y1="94889" x2="54000" y2="92333"/>
                        <a14:foregroundMark x1="55625" y1="75444" x2="56500" y2="89000"/>
                        <a14:foregroundMark x1="35875" y1="34556" x2="40375" y2="40000"/>
                        <a14:backgroundMark x1="3375" y1="57556" x2="7500" y2="97778"/>
                        <a14:backgroundMark x1="45375" y1="1333" x2="2125" y2="222"/>
                        <a14:backgroundMark x1="63000" y1="86111" x2="61000" y2="97444"/>
                        <a14:backgroundMark x1="52750" y1="98444" x2="58500" y2="98111"/>
                        <a14:backgroundMark x1="41250" y1="98111" x2="35000" y2="99556"/>
                        <a14:backgroundMark x1="47750" y1="98111" x2="24000" y2="99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78" y="740069"/>
            <a:ext cx="1070522" cy="12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g book - Cuốn sách khổng lồ về các loài động vật khổng lồ – DINHTIBOOK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41" y="743543"/>
            <a:ext cx="1139610" cy="113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 chuột máy tính bàn phím Máy tính màn hình Máy tính - Trên máy tính trên  biển nét khóa vật liệu png tải về - Miễn phí trong suốt Công Nghệ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" b="100000" l="3556" r="88222">
                        <a14:foregroundMark x1="36000" y1="29286" x2="61556" y2="37381"/>
                        <a14:foregroundMark x1="34222" y1="25000" x2="62111" y2="27500"/>
                        <a14:foregroundMark x1="7556" y1="4405" x2="79444" y2="5714"/>
                        <a14:foregroundMark x1="68444" y1="5119" x2="78333" y2="4405"/>
                        <a14:foregroundMark x1="80667" y1="6905" x2="80667" y2="49167"/>
                        <a14:foregroundMark x1="80667" y1="50476" x2="81222" y2="58571"/>
                        <a14:foregroundMark x1="29000" y1="80238" x2="63778" y2="77143"/>
                        <a14:foregroundMark x1="6444" y1="93929" x2="81222" y2="94524"/>
                        <a14:foregroundMark x1="81222" y1="94524" x2="75444" y2="77738"/>
                        <a14:foregroundMark x1="84667" y1="95238" x2="78889" y2="77143"/>
                        <a14:foregroundMark x1="76000" y1="85238" x2="30778" y2="88929"/>
                        <a14:foregroundMark x1="77778" y1="93333" x2="56889" y2="93333"/>
                        <a14:foregroundMark x1="55111" y1="68452" x2="38889" y2="78452"/>
                        <a14:foregroundMark x1="17444" y1="7619" x2="69667" y2="7619"/>
                        <a14:foregroundMark x1="16222" y1="6905" x2="69667" y2="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24" y="1077516"/>
            <a:ext cx="1591648" cy="14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3C16E7-2DF2-43B0-9FF9-4867E5C28F75}"/>
              </a:ext>
            </a:extLst>
          </p:cNvPr>
          <p:cNvCxnSpPr>
            <a:cxnSpLocks/>
          </p:cNvCxnSpPr>
          <p:nvPr/>
        </p:nvCxnSpPr>
        <p:spPr>
          <a:xfrm>
            <a:off x="6696859" y="4370708"/>
            <a:ext cx="908442" cy="3180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F65BD6-A981-409C-A934-3FBA3DC4932F}"/>
              </a:ext>
            </a:extLst>
          </p:cNvPr>
          <p:cNvGrpSpPr/>
          <p:nvPr/>
        </p:nvGrpSpPr>
        <p:grpSpPr>
          <a:xfrm>
            <a:off x="7575472" y="3999719"/>
            <a:ext cx="1668997" cy="1508995"/>
            <a:chOff x="2812676" y="915508"/>
            <a:chExt cx="1913259" cy="182570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Rectangle: Rounded Corners 94">
              <a:extLst>
                <a:ext uri="{FF2B5EF4-FFF2-40B4-BE49-F238E27FC236}">
                  <a16:creationId xmlns:a16="http://schemas.microsoft.com/office/drawing/2014/main" id="{25B066B3-6067-4E30-B0C1-466B625A7442}"/>
                </a:ext>
              </a:extLst>
            </p:cNvPr>
            <p:cNvSpPr/>
            <p:nvPr/>
          </p:nvSpPr>
          <p:spPr>
            <a:xfrm>
              <a:off x="2896807" y="915508"/>
              <a:ext cx="1774277" cy="182570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585B68-CD55-4563-97D5-4D9017E502EC}"/>
                </a:ext>
              </a:extLst>
            </p:cNvPr>
            <p:cNvSpPr txBox="1"/>
            <p:nvPr/>
          </p:nvSpPr>
          <p:spPr>
            <a:xfrm>
              <a:off x="2812676" y="1170804"/>
              <a:ext cx="1913259" cy="1228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2) Trong tranh (ảnh)</a:t>
              </a:r>
              <a:r>
                <a:rPr kumimoji="0" lang="en-US" sz="2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con vật nào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Curved Connector 12"/>
          <p:cNvCxnSpPr/>
          <p:nvPr/>
        </p:nvCxnSpPr>
        <p:spPr>
          <a:xfrm flipV="1">
            <a:off x="9193297" y="4013835"/>
            <a:ext cx="908298" cy="63122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10108778" y="3661676"/>
            <a:ext cx="188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 vật đó đang làm gì?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>
            <a:off x="9212936" y="4645064"/>
            <a:ext cx="888659" cy="51927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10101595" y="4867831"/>
            <a:ext cx="188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Nó có đặc điểm gì nổi bật?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833558" y="5221774"/>
            <a:ext cx="8708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DA1EC6-5DC7-4556-AB32-53B87ABDCCE2}"/>
              </a:ext>
            </a:extLst>
          </p:cNvPr>
          <p:cNvCxnSpPr>
            <a:cxnSpLocks/>
          </p:cNvCxnSpPr>
          <p:nvPr/>
        </p:nvCxnSpPr>
        <p:spPr>
          <a:xfrm flipV="1">
            <a:off x="4488822" y="4282139"/>
            <a:ext cx="846998" cy="32738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B17A22-2F6E-496A-9AEF-77EECA9ABD86}"/>
              </a:ext>
            </a:extLst>
          </p:cNvPr>
          <p:cNvGrpSpPr/>
          <p:nvPr/>
        </p:nvGrpSpPr>
        <p:grpSpPr>
          <a:xfrm>
            <a:off x="2414815" y="3999719"/>
            <a:ext cx="2042392" cy="1508995"/>
            <a:chOff x="2621282" y="2054818"/>
            <a:chExt cx="2341300" cy="18257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Rectangle: Rounded Corners 30">
              <a:extLst>
                <a:ext uri="{FF2B5EF4-FFF2-40B4-BE49-F238E27FC236}">
                  <a16:creationId xmlns:a16="http://schemas.microsoft.com/office/drawing/2014/main" id="{8C799A40-0A9C-48D6-929A-970DBCD1FAD1}"/>
                </a:ext>
              </a:extLst>
            </p:cNvPr>
            <p:cNvSpPr/>
            <p:nvPr/>
          </p:nvSpPr>
          <p:spPr>
            <a:xfrm>
              <a:off x="2621282" y="2054818"/>
              <a:ext cx="2341300" cy="18257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DD72B2-A559-45C5-87EF-2B78B1564B61}"/>
                </a:ext>
              </a:extLst>
            </p:cNvPr>
            <p:cNvSpPr txBox="1"/>
            <p:nvPr/>
          </p:nvSpPr>
          <p:spPr>
            <a:xfrm>
              <a:off x="2800688" y="2304528"/>
              <a:ext cx="2030816" cy="1228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(3) Em </a:t>
              </a: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vi-VN" sz="2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thích tranh (ảnh) đó không? Vì sao?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9" name="Curved Connector 48"/>
          <p:cNvCxnSpPr/>
          <p:nvPr/>
        </p:nvCxnSpPr>
        <p:spPr>
          <a:xfrm rot="10800000">
            <a:off x="1318684" y="4089730"/>
            <a:ext cx="1071469" cy="55533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10107496" y="3659892"/>
            <a:ext cx="188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 vật đó đang làm gì?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294407" y="3861167"/>
            <a:ext cx="188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Suy nghĩ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Curved Connector 52"/>
          <p:cNvCxnSpPr/>
          <p:nvPr/>
        </p:nvCxnSpPr>
        <p:spPr>
          <a:xfrm rot="10800000" flipV="1">
            <a:off x="1318684" y="4667928"/>
            <a:ext cx="1124178" cy="460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291926" y="4513887"/>
            <a:ext cx="188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Cảm xúc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Curved Connector 58"/>
          <p:cNvCxnSpPr/>
          <p:nvPr/>
        </p:nvCxnSpPr>
        <p:spPr>
          <a:xfrm rot="10800000" flipV="1">
            <a:off x="1459114" y="4713942"/>
            <a:ext cx="931039" cy="5821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C2E608F-411D-41AA-A089-8535D5B82F46}"/>
              </a:ext>
            </a:extLst>
          </p:cNvPr>
          <p:cNvSpPr txBox="1"/>
          <p:nvPr/>
        </p:nvSpPr>
        <p:spPr>
          <a:xfrm>
            <a:off x="685395" y="5096079"/>
            <a:ext cx="188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1926" y="113577"/>
            <a:ext cx="1207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giới thiệu tranh (ảnh) về một con vật em yêu thích.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58F109-B5E1-4E95-B50D-9CA8544361C0}"/>
              </a:ext>
            </a:extLst>
          </p:cNvPr>
          <p:cNvCxnSpPr>
            <a:cxnSpLocks/>
          </p:cNvCxnSpPr>
          <p:nvPr/>
        </p:nvCxnSpPr>
        <p:spPr>
          <a:xfrm>
            <a:off x="1504994" y="591027"/>
            <a:ext cx="15720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D476F1-F503-40A9-85D0-D14228F0453C}"/>
              </a:ext>
            </a:extLst>
          </p:cNvPr>
          <p:cNvCxnSpPr>
            <a:cxnSpLocks/>
          </p:cNvCxnSpPr>
          <p:nvPr/>
        </p:nvCxnSpPr>
        <p:spPr>
          <a:xfrm>
            <a:off x="9679265" y="576514"/>
            <a:ext cx="21353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D9D61E2-DF3A-4B66-979B-BFFDCD867257}"/>
              </a:ext>
            </a:extLst>
          </p:cNvPr>
          <p:cNvCxnSpPr>
            <a:cxnSpLocks/>
          </p:cNvCxnSpPr>
          <p:nvPr/>
        </p:nvCxnSpPr>
        <p:spPr>
          <a:xfrm>
            <a:off x="3262876" y="576514"/>
            <a:ext cx="62439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8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" grpId="0"/>
      <p:bldP spid="34" grpId="0"/>
      <p:bldP spid="51" grpId="0"/>
      <p:bldP spid="52" grpId="0"/>
      <p:bldP spid="5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Text_1">
            <a:extLst>
              <a:ext uri="{FF2B5EF4-FFF2-40B4-BE49-F238E27FC236}">
                <a16:creationId xmlns:a16="http://schemas.microsoft.com/office/drawing/2014/main" id="{D5A65449-8BC5-4BAE-A423-4156AA25B5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9886" y="516257"/>
            <a:ext cx="10215793" cy="6360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giới thiệu tranh (ảnh) về một con vật em yêu thích.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defRPr/>
            </a:pPr>
            <a:endParaRPr lang="zh-CN" altLang="en-US" sz="1333" dirty="0">
              <a:solidFill>
                <a:srgbClr val="368C9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58F109-B5E1-4E95-B50D-9CA8544361C0}"/>
              </a:ext>
            </a:extLst>
          </p:cNvPr>
          <p:cNvCxnSpPr>
            <a:cxnSpLocks/>
          </p:cNvCxnSpPr>
          <p:nvPr/>
        </p:nvCxnSpPr>
        <p:spPr>
          <a:xfrm>
            <a:off x="1702422" y="926885"/>
            <a:ext cx="13747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D476F1-F503-40A9-85D0-D14228F0453C}"/>
              </a:ext>
            </a:extLst>
          </p:cNvPr>
          <p:cNvCxnSpPr>
            <a:cxnSpLocks/>
          </p:cNvCxnSpPr>
          <p:nvPr/>
        </p:nvCxnSpPr>
        <p:spPr>
          <a:xfrm>
            <a:off x="8922234" y="939371"/>
            <a:ext cx="18909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9D61E2-DF3A-4B66-979B-BFFDCD867257}"/>
              </a:ext>
            </a:extLst>
          </p:cNvPr>
          <p:cNvCxnSpPr>
            <a:cxnSpLocks/>
          </p:cNvCxnSpPr>
          <p:nvPr/>
        </p:nvCxnSpPr>
        <p:spPr>
          <a:xfrm>
            <a:off x="3396471" y="926885"/>
            <a:ext cx="53411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211DB-0798-4C38-9C83-79D3EAB1ECB8}"/>
              </a:ext>
            </a:extLst>
          </p:cNvPr>
          <p:cNvSpPr/>
          <p:nvPr/>
        </p:nvSpPr>
        <p:spPr>
          <a:xfrm>
            <a:off x="7182998" y="3628222"/>
            <a:ext cx="4245167" cy="2331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F1E83-D260-4AA8-9377-C92BB0312926}"/>
              </a:ext>
            </a:extLst>
          </p:cNvPr>
          <p:cNvSpPr txBox="1"/>
          <p:nvPr/>
        </p:nvSpPr>
        <p:spPr>
          <a:xfrm>
            <a:off x="8238284" y="3705739"/>
            <a:ext cx="236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6BEAD-A76A-47AB-9AB3-26565C580218}"/>
              </a:ext>
            </a:extLst>
          </p:cNvPr>
          <p:cNvSpPr txBox="1"/>
          <p:nvPr/>
        </p:nvSpPr>
        <p:spPr>
          <a:xfrm>
            <a:off x="7326185" y="4177227"/>
            <a:ext cx="367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27" y="1169914"/>
            <a:ext cx="6248685" cy="2525316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17" y="3695230"/>
            <a:ext cx="3130549" cy="29813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4A5C36-1CA0-4168-ADBB-F769A2E60B57}"/>
              </a:ext>
            </a:extLst>
          </p:cNvPr>
          <p:cNvGrpSpPr/>
          <p:nvPr/>
        </p:nvGrpSpPr>
        <p:grpSpPr>
          <a:xfrm>
            <a:off x="7104149" y="1475891"/>
            <a:ext cx="4392516" cy="1637606"/>
            <a:chOff x="4623657" y="897896"/>
            <a:chExt cx="4033203" cy="138320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E66CAC-575E-4DF0-80FD-CC3379556124}"/>
                </a:ext>
              </a:extLst>
            </p:cNvPr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ED941AB-1304-4F17-A5E2-86BFB12EC7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/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B23891-D704-488C-A7BB-78895DE8DF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27033A-6F41-4001-BC46-088351E335AA}"/>
                </a:ext>
              </a:extLst>
            </p:cNvPr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r>
                <a:rPr lang="en-US" sz="2000" b="1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000" b="1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2654B5-47CA-4680-BF10-402CCFD5EEE8}"/>
                </a:ext>
              </a:extLst>
            </p:cNvPr>
            <p:cNvSpPr txBox="1"/>
            <p:nvPr/>
          </p:nvSpPr>
          <p:spPr>
            <a:xfrm>
              <a:off x="6005364" y="1439123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r>
                <a:rPr lang="en-US" sz="2000" b="1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000" b="1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00" b="1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000" b="1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5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5" y="227410"/>
            <a:ext cx="6280937" cy="3903260"/>
          </a:xfrm>
          <a:prstGeom prst="rect">
            <a:avLst/>
          </a:prstGeom>
          <a:ln>
            <a:noFill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8" y="2954742"/>
            <a:ext cx="6280937" cy="39032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28806" y="1703377"/>
            <a:ext cx="5595582" cy="5386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9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9181" y="4383153"/>
            <a:ext cx="5595582" cy="5386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9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315221">
            <a:off x="-215893" y="95653"/>
            <a:ext cx="2287886" cy="1725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968655">
            <a:off x="9666931" y="849439"/>
            <a:ext cx="2286315" cy="1681644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713584">
            <a:off x="385395" y="4765812"/>
            <a:ext cx="2286315" cy="16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1"/>
            <a:ext cx="12190646" cy="68592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24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8834" y="1774442"/>
            <a:ext cx="2791604" cy="44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8619" y="1867971"/>
            <a:ext cx="2674796" cy="42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0"/>
          <p:cNvSpPr txBox="1"/>
          <p:nvPr/>
        </p:nvSpPr>
        <p:spPr>
          <a:xfrm>
            <a:off x="1650538" y="177444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6511323" y="180930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22"/>
          <p:cNvSpPr txBox="1"/>
          <p:nvPr/>
        </p:nvSpPr>
        <p:spPr>
          <a:xfrm rot="6666">
            <a:off x="2475483" y="2528709"/>
            <a:ext cx="14818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 tên được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con vật trong các bức ảnh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377" y="5491237"/>
            <a:ext cx="1260346" cy="8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406" y="5585665"/>
            <a:ext cx="126390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7"/>
          <p:cNvSpPr txBox="1"/>
          <p:nvPr/>
        </p:nvSpPr>
        <p:spPr>
          <a:xfrm rot="6666">
            <a:off x="7314224" y="2413418"/>
            <a:ext cx="196317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 đoạn văn từ 3-5 câu giới thiệu tranh (ảnh) về một con vật em yêu thích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 algn="ctr"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9597" y="836941"/>
            <a:ext cx="587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5" name="图片 9" descr="7025f93bab81e29a45dfc8ebfbf481b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3983" y="3472242"/>
            <a:ext cx="2959291" cy="4037990"/>
          </a:xfrm>
          <a:prstGeom prst="rect">
            <a:avLst/>
          </a:prstGeom>
        </p:spPr>
      </p:pic>
      <p:pic>
        <p:nvPicPr>
          <p:cNvPr id="3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94" y="5272922"/>
            <a:ext cx="1158144" cy="16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350" y="939213"/>
            <a:ext cx="8045427" cy="39099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829" y="2457449"/>
            <a:ext cx="2079047" cy="2882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149769" y="2566716"/>
            <a:ext cx="7060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TẠM BIỆT CÁC CON!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ủ đề: Thế Giới Động Vật NH: 2020 - 2021 (Khối Mầ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" y="0"/>
            <a:ext cx="12193763" cy="69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105CD1-2605-40FF-BFC1-77D99AB4EBDF}"/>
              </a:ext>
            </a:extLst>
          </p:cNvPr>
          <p:cNvSpPr/>
          <p:nvPr/>
        </p:nvSpPr>
        <p:spPr>
          <a:xfrm>
            <a:off x="277091" y="249382"/>
            <a:ext cx="11610109" cy="6289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900058" y="764020"/>
            <a:ext cx="10442888" cy="4794665"/>
            <a:chOff x="948057" y="915721"/>
            <a:chExt cx="10710541" cy="49897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1"/>
              <a:ext cx="1006869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áu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24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2024</a:t>
              </a:r>
              <a:endParaRPr lang="en-US" sz="40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4439604" y="2147868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Luyện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endParaRPr lang="en-US" sz="40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51BDABB-35D8-4091-9DC6-F9C874EBE377}"/>
              </a:ext>
            </a:extLst>
          </p:cNvPr>
          <p:cNvSpPr/>
          <p:nvPr/>
        </p:nvSpPr>
        <p:spPr>
          <a:xfrm>
            <a:off x="9722857" y="4860908"/>
            <a:ext cx="1929268" cy="111269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32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45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1674023" y="2721773"/>
            <a:ext cx="10803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Viết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đoạn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văn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giới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thiệu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ảnh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endParaRPr lang="en-US" sz="4000" b="1" dirty="0" smtClean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  <a:p>
            <a:pPr defTabSz="1624851">
              <a:defRPr/>
            </a:pPr>
            <a:r>
              <a:rPr lang="en-US" sz="4000" b="1" dirty="0" err="1" smtClean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một</a:t>
            </a:r>
            <a:endParaRPr lang="en-US" sz="40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0C01B4-EABF-4F45-BD71-766EEFA943B4}"/>
              </a:ext>
            </a:extLst>
          </p:cNvPr>
          <p:cNvSpPr/>
          <p:nvPr/>
        </p:nvSpPr>
        <p:spPr>
          <a:xfrm>
            <a:off x="2611721" y="3350030"/>
            <a:ext cx="2763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con </a:t>
            </a:r>
            <a:r>
              <a:rPr lang="en-US" sz="40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vật</a:t>
            </a:r>
            <a:endParaRPr lang="en-US" sz="40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>
        <p:comb/>
      </p:transition>
    </mc:Choice>
    <mc:Fallback xmlns="">
      <p:transition spd="slow" advClick="0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">
            <a:extLst>
              <a:ext uri="{FF2B5EF4-FFF2-40B4-BE49-F238E27FC236}">
                <a16:creationId xmlns:a16="http://schemas.microsoft.com/office/drawing/2014/main" id="{61A4E965-5C0D-4222-AA31-A0A9E551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746" y="1091821"/>
            <a:ext cx="5804298" cy="45348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647" y="239888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574833" y="1594488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E23CC84-11C8-460D-B50C-8B3A824ED2F6}"/>
              </a:ext>
            </a:extLst>
          </p:cNvPr>
          <p:cNvSpPr txBox="1"/>
          <p:nvPr/>
        </p:nvSpPr>
        <p:spPr>
          <a:xfrm>
            <a:off x="3464558" y="2943748"/>
            <a:ext cx="4026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90" y="3845654"/>
            <a:ext cx="4046928" cy="29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627" y="4244454"/>
            <a:ext cx="3234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xem bài hát nhắc đến những con vật nào nhé!</a:t>
            </a:r>
          </a:p>
        </p:txBody>
      </p:sp>
      <p:pic>
        <p:nvPicPr>
          <p:cNvPr id="8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91" y="239888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39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SỞ THÚ _ Bài hát về Động Vật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0" y="4002793"/>
            <a:ext cx="2429285" cy="1960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562" y="3981422"/>
            <a:ext cx="2870056" cy="1960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860" y="3117802"/>
            <a:ext cx="1994427" cy="2845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28" y="4002793"/>
            <a:ext cx="1979001" cy="193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425" y="433912"/>
            <a:ext cx="2594123" cy="1800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899" y="433911"/>
            <a:ext cx="2335670" cy="1800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92869" y="433912"/>
            <a:ext cx="2613933" cy="1800627"/>
            <a:chOff x="4419600" y="2219325"/>
            <a:chExt cx="3352800" cy="24193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600" y="2219325"/>
              <a:ext cx="3352800" cy="241935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096328" y="4151085"/>
              <a:ext cx="1609725" cy="304800"/>
            </a:xfrm>
            <a:prstGeom prst="rect">
              <a:avLst/>
            </a:prstGeom>
            <a:solidFill>
              <a:srgbClr val="05BEFF"/>
            </a:solidFill>
            <a:ln>
              <a:solidFill>
                <a:srgbClr val="05B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28" y="415284"/>
            <a:ext cx="2530543" cy="18192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20800" y="2394857"/>
            <a:ext cx="1190171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93886" y="2395518"/>
            <a:ext cx="1937657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túi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69400" y="2394857"/>
            <a:ext cx="1190171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604749" y="2390184"/>
            <a:ext cx="1190171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heo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2514" y="6146800"/>
            <a:ext cx="2322287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61342" y="6146800"/>
            <a:ext cx="1526141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 hôi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23860" y="6146800"/>
            <a:ext cx="1994427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842504" y="6146800"/>
            <a:ext cx="1190171" cy="50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 giác </a:t>
            </a:r>
          </a:p>
        </p:txBody>
      </p:sp>
    </p:spTree>
    <p:extLst>
      <p:ext uri="{BB962C8B-B14F-4D97-AF65-F5344CB8AC3E}">
        <p14:creationId xmlns:p14="http://schemas.microsoft.com/office/powerpoint/2010/main" val="23531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319314"/>
            <a:ext cx="8781143" cy="61371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036" y="2629043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744007" y="3887805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F09801-48AB-4FB8-8A3B-EBD5FB4CFB32}"/>
              </a:ext>
            </a:extLst>
          </p:cNvPr>
          <p:cNvSpPr txBox="1"/>
          <p:nvPr/>
        </p:nvSpPr>
        <p:spPr>
          <a:xfrm>
            <a:off x="2303478" y="2164168"/>
            <a:ext cx="6223243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09" y="319314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1"/>
            <a:ext cx="12190646" cy="68592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24" name="Picture 3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8834" y="1774442"/>
            <a:ext cx="2791604" cy="44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8619" y="1867971"/>
            <a:ext cx="2674796" cy="42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0"/>
          <p:cNvSpPr txBox="1"/>
          <p:nvPr/>
        </p:nvSpPr>
        <p:spPr>
          <a:xfrm>
            <a:off x="1650538" y="177444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6511323" y="180930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22"/>
          <p:cNvSpPr txBox="1"/>
          <p:nvPr/>
        </p:nvSpPr>
        <p:spPr>
          <a:xfrm rot="6666">
            <a:off x="2475483" y="2528709"/>
            <a:ext cx="14818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 tên được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con vật trong các bức ảnh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377" y="5491237"/>
            <a:ext cx="1260346" cy="8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406" y="5585665"/>
            <a:ext cx="126390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7"/>
          <p:cNvSpPr txBox="1"/>
          <p:nvPr/>
        </p:nvSpPr>
        <p:spPr>
          <a:xfrm rot="6666">
            <a:off x="7314224" y="2413418"/>
            <a:ext cx="196317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 đoạn văn từ 3-5 câu giới thiệu tranh (ảnh) về một con vật em yêu thích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 algn="ctr"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9597" y="836941"/>
            <a:ext cx="587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5" name="图片 9" descr="7025f93bab81e29a45dfc8ebfbf481b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3983" y="3472242"/>
            <a:ext cx="2959291" cy="4037990"/>
          </a:xfrm>
          <a:prstGeom prst="rect">
            <a:avLst/>
          </a:prstGeom>
        </p:spPr>
      </p:pic>
      <p:pic>
        <p:nvPicPr>
          <p:cNvPr id="3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94" y="5272922"/>
            <a:ext cx="1158144" cy="1627497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8A33A4A7-0735-416B-B791-962AFFFCE0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955" y="1976756"/>
            <a:ext cx="1542291" cy="3919736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8A33A4A7-0735-416B-B791-962AFFFCE0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789" y="1865169"/>
            <a:ext cx="1313632" cy="33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099441-638B-433E-8264-E6B94A992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074" y="5050972"/>
            <a:ext cx="12359570" cy="1807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2457" y="537029"/>
            <a:ext cx="984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tên con vật trong mỗi bức ảnh dưới đây: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18" y="1318304"/>
            <a:ext cx="9839325" cy="227647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509486" y="1092776"/>
            <a:ext cx="2467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11711" y="1089723"/>
            <a:ext cx="131800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741715" y="3638321"/>
            <a:ext cx="1828800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hươu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30597" y="3672225"/>
            <a:ext cx="1640115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sóc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538" y="3686739"/>
            <a:ext cx="1680862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công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3733800" y="4465526"/>
            <a:ext cx="4991100" cy="2240074"/>
          </a:xfrm>
          <a:prstGeom prst="cloudCallout">
            <a:avLst>
              <a:gd name="adj1" fmla="val -54802"/>
              <a:gd name="adj2" fmla="val 318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con vật khác em biết?</a:t>
            </a:r>
          </a:p>
        </p:txBody>
      </p:sp>
    </p:spTree>
    <p:extLst>
      <p:ext uri="{BB962C8B-B14F-4D97-AF65-F5344CB8AC3E}">
        <p14:creationId xmlns:p14="http://schemas.microsoft.com/office/powerpoint/2010/main" val="42500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tiếng Anh qua tên các loại động vật có phiên 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72" y="197475"/>
            <a:ext cx="8606287" cy="64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09072" y="197475"/>
            <a:ext cx="1343728" cy="20086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867150" y="197475"/>
            <a:ext cx="2095500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312214" y="197475"/>
            <a:ext cx="1441135" cy="20086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238422" y="197475"/>
            <a:ext cx="2086678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83358" y="2429091"/>
            <a:ext cx="1617092" cy="20086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81690" y="2429091"/>
            <a:ext cx="2080959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12214" y="2429091"/>
            <a:ext cx="1745936" cy="20086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269857" y="2429091"/>
            <a:ext cx="2371215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983358" y="4660707"/>
            <a:ext cx="2398142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18920" y="4660707"/>
            <a:ext cx="2601029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803835" y="4660707"/>
            <a:ext cx="2811524" cy="200869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pw5oag">
      <a:majorFont>
        <a:latin typeface="汉仪跳跳体简" panose="020F0302020204030204"/>
        <a:ea typeface="汉仪跳跳体简"/>
        <a:cs typeface=""/>
      </a:majorFont>
      <a:minorFont>
        <a:latin typeface="汉仪跳跳体简" panose="020F0502020204030204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353</Words>
  <Application>Microsoft Office PowerPoint</Application>
  <PresentationFormat>Widescreen</PresentationFormat>
  <Paragraphs>65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宋体</vt:lpstr>
      <vt:lpstr>Aachen</vt:lpstr>
      <vt:lpstr>Arial</vt:lpstr>
      <vt:lpstr>Arial-Rounded</vt:lpstr>
      <vt:lpstr>Calibri</vt:lpstr>
      <vt:lpstr>HP001</vt:lpstr>
      <vt:lpstr>HP001 4 hàng</vt:lpstr>
      <vt:lpstr>Times New Roman</vt:lpstr>
      <vt:lpstr>汉仪跳跳体简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ANH KHOA</cp:lastModifiedBy>
  <cp:revision>168</cp:revision>
  <dcterms:created xsi:type="dcterms:W3CDTF">2018-03-15T07:30:04Z</dcterms:created>
  <dcterms:modified xsi:type="dcterms:W3CDTF">2024-02-22T17:07:02Z</dcterms:modified>
</cp:coreProperties>
</file>