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69" r:id="rId9"/>
    <p:sldId id="270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FC0A-FC91-4579-A4EA-D05B79EF701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A76F-3330-4E01-9C14-3A6CD206F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D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A76F-3330-4E01-9C14-3A6CD206FC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4023032" y="3875081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376700" y="2799496"/>
            <a:ext cx="9342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ữ hoa V - Hình - mẫu chữ tập viết - Huỳnh Văn Tuyên - Website của Huỳnh  Văn T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84" y="1338362"/>
            <a:ext cx="4678719" cy="47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531881" y="1338362"/>
            <a:ext cx="181676" cy="4562351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2103682" y="938387"/>
            <a:ext cx="3671513" cy="144317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3" y="2971102"/>
            <a:ext cx="113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782" y="306834"/>
            <a:ext cx="135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li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327688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/>
              <a:t>Gồm</a:t>
            </a:r>
            <a:r>
              <a:rPr lang="en-US" sz="3200" dirty="0" smtClean="0"/>
              <a:t> 3 </a:t>
            </a:r>
            <a:r>
              <a:rPr lang="en-US" sz="3200" dirty="0" err="1"/>
              <a:t>nét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(</a:t>
            </a:r>
            <a:r>
              <a:rPr lang="en-US" sz="3200" dirty="0" err="1"/>
              <a:t>nét</a:t>
            </a:r>
            <a:r>
              <a:rPr lang="en-US" sz="3200" dirty="0"/>
              <a:t> 1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nét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lượn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ngang</a:t>
            </a:r>
            <a:r>
              <a:rPr lang="en-US" sz="3200" dirty="0"/>
              <a:t>; </a:t>
            </a:r>
            <a:r>
              <a:rPr lang="en-US" sz="3200" dirty="0" err="1"/>
              <a:t>nét</a:t>
            </a:r>
            <a:r>
              <a:rPr lang="en-US" sz="3200" dirty="0"/>
              <a:t> 2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nét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thẳng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đứng</a:t>
            </a:r>
            <a:r>
              <a:rPr lang="en-US" sz="3200" dirty="0"/>
              <a:t>,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hơi</a:t>
            </a:r>
            <a:r>
              <a:rPr lang="en-US" sz="3200" dirty="0"/>
              <a:t> </a:t>
            </a:r>
            <a:r>
              <a:rPr lang="en-US" sz="3200" dirty="0" err="1"/>
              <a:t>lượn</a:t>
            </a:r>
            <a:r>
              <a:rPr lang="en-US" sz="3200" dirty="0"/>
              <a:t> ở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r>
              <a:rPr lang="en-US" sz="3200" dirty="0"/>
              <a:t> </a:t>
            </a:r>
            <a:r>
              <a:rPr lang="en-US" sz="3200" dirty="0" err="1"/>
              <a:t>lượn</a:t>
            </a:r>
            <a:r>
              <a:rPr lang="en-US" sz="3200" dirty="0"/>
              <a:t> </a:t>
            </a:r>
            <a:r>
              <a:rPr lang="en-US" sz="3200" dirty="0" err="1"/>
              <a:t>dọc</a:t>
            </a:r>
            <a:r>
              <a:rPr lang="en-US" sz="3200" dirty="0"/>
              <a:t>; </a:t>
            </a:r>
            <a:r>
              <a:rPr lang="en-US" sz="3200" dirty="0" err="1"/>
              <a:t>nét</a:t>
            </a:r>
            <a:r>
              <a:rPr lang="en-US" sz="3200" dirty="0"/>
              <a:t> 3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nét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/>
              <a:t>, </a:t>
            </a:r>
            <a:r>
              <a:rPr lang="en-US" sz="3200" dirty="0" err="1"/>
              <a:t>lượn</a:t>
            </a:r>
            <a:r>
              <a:rPr lang="en-US" sz="3200" dirty="0"/>
              <a:t> ở </a:t>
            </a:r>
            <a:r>
              <a:rPr lang="en-US" sz="3200" dirty="0" err="1"/>
              <a:t>phía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535802" y="132409"/>
            <a:ext cx="562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Hướng dẫn viết chữ V hoa (Tập viết Lớp 2 - Tuần 25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330" y="804380"/>
            <a:ext cx="9195566" cy="58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chữ viết hoa cỡ nh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20622" r="10661" b="20683"/>
          <a:stretch/>
        </p:blipFill>
        <p:spPr bwMode="auto">
          <a:xfrm>
            <a:off x="8044550" y="2683810"/>
            <a:ext cx="3206546" cy="33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460" y="6046036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altLang="en-US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7640600" y="2910736"/>
            <a:ext cx="342759" cy="2913594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517678" y="1039528"/>
            <a:ext cx="181453" cy="4588117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23" y="142207"/>
            <a:ext cx="1439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882" y="3597579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52" y="2761143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202439" y="2534479"/>
            <a:ext cx="2392673" cy="361864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505" y="2099035"/>
            <a:ext cx="1416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 5 ô 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928737" y="710025"/>
            <a:ext cx="3676196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Chữ hoa V - Hình - mẫu chữ tập viết - Huỳnh Văn Tuyên - Website của Huỳnh  Văn Tuyê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r="10829" b="6107"/>
          <a:stretch/>
        </p:blipFill>
        <p:spPr bwMode="auto">
          <a:xfrm>
            <a:off x="1823865" y="1039528"/>
            <a:ext cx="3886201" cy="44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CHỮ HOA V - -KIẾN THỨC TIỂU HỌC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542" y="321613"/>
            <a:ext cx="10939670" cy="61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38" y="2830859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80" y="5805594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80" y="3234140"/>
            <a:ext cx="8464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30" y="3897815"/>
            <a:ext cx="1124486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en-US" altLang="en-US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38" y="3489432"/>
            <a:ext cx="126105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altLang="en-US" sz="3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</a:t>
            </a: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altLang="en-US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li </a:t>
            </a: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80" y="4286756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562" y="3452913"/>
            <a:ext cx="1269028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-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80" y="5141919"/>
            <a:ext cx="8935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131" y="3603487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 smtClean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vi-VN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C0316979-BC07-4912-A5DE-07572784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72750"/>
              </p:ext>
            </p:extLst>
          </p:nvPr>
        </p:nvGraphicFramePr>
        <p:xfrm>
          <a:off x="1720881" y="338079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7ABFB5B-D72F-418D-889D-D48B4FF5F50F}"/>
              </a:ext>
            </a:extLst>
          </p:cNvPr>
          <p:cNvSpPr txBox="1"/>
          <p:nvPr/>
        </p:nvSpPr>
        <p:spPr>
          <a:xfrm>
            <a:off x="1590262" y="546652"/>
            <a:ext cx="10442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altLang="en-US" sz="3600" b="1" dirty="0">
              <a:solidFill>
                <a:srgbClr val="7030A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007047" y="4517292"/>
            <a:ext cx="2400073" cy="21700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3051809" y="4517292"/>
            <a:ext cx="2527822" cy="2170016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25" name="Group 150">
            <a:extLst>
              <a:ext uri="{FF2B5EF4-FFF2-40B4-BE49-F238E27FC236}">
                <a16:creationId xmlns:a16="http://schemas.microsoft.com/office/drawing/2014/main" id="{C0316979-BC07-4912-A5DE-07572784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84914"/>
              </p:ext>
            </p:extLst>
          </p:nvPr>
        </p:nvGraphicFramePr>
        <p:xfrm>
          <a:off x="1484576" y="2177745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7ABFB5B-D72F-418D-889D-D48B4FF5F50F}"/>
              </a:ext>
            </a:extLst>
          </p:cNvPr>
          <p:cNvSpPr txBox="1"/>
          <p:nvPr/>
        </p:nvSpPr>
        <p:spPr>
          <a:xfrm>
            <a:off x="1484576" y="2393400"/>
            <a:ext cx="10331685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altLang="en-US" sz="3600" b="1" dirty="0">
              <a:solidFill>
                <a:srgbClr val="7030A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l-GR" altLang="en-US" sz="3600" b="1" dirty="0">
              <a:solidFill>
                <a:srgbClr val="7030A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 descr="Chữ hoa V - Hình - mẫu chữ tập viết - Huỳnh Văn Tuyên - Website của Huỳnh  Văn Tuyê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r="10829" b="6107"/>
          <a:stretch/>
        </p:blipFill>
        <p:spPr bwMode="auto">
          <a:xfrm>
            <a:off x="2766791" y="157795"/>
            <a:ext cx="1686488" cy="19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ộ chữ viết hoa cỡ nh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20622" r="10661" b="20683"/>
          <a:stretch/>
        </p:blipFill>
        <p:spPr bwMode="auto">
          <a:xfrm>
            <a:off x="6548292" y="304760"/>
            <a:ext cx="1688220" cy="17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265</Words>
  <Application>Microsoft Office PowerPoint</Application>
  <PresentationFormat>Widescreen</PresentationFormat>
  <Paragraphs>39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5 hàng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KHOA</cp:lastModifiedBy>
  <cp:revision>145</cp:revision>
  <dcterms:created xsi:type="dcterms:W3CDTF">2021-05-29T04:52:35Z</dcterms:created>
  <dcterms:modified xsi:type="dcterms:W3CDTF">2024-02-23T14:39:39Z</dcterms:modified>
</cp:coreProperties>
</file>