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Lst>
  <p:notesMasterIdLst>
    <p:notesMasterId r:id="rId8"/>
  </p:notesMasterIdLst>
  <p:sldIdLst>
    <p:sldId id="256" r:id="rId2"/>
    <p:sldId id="286" r:id="rId3"/>
    <p:sldId id="302" r:id="rId4"/>
    <p:sldId id="275" r:id="rId5"/>
    <p:sldId id="296" r:id="rId6"/>
    <p:sldId id="301" r:id="rId7"/>
  </p:sldIdLst>
  <p:sldSz cx="10972800" cy="6492875"/>
  <p:notesSz cx="6858000" cy="9144000"/>
  <p:defaultTextStyle>
    <a:defPPr>
      <a:defRPr lang="en-US"/>
    </a:defPPr>
    <a:lvl1pPr marL="0" algn="l" defTabSz="1117164" rtl="0" eaLnBrk="1" latinLnBrk="0" hangingPunct="1">
      <a:defRPr sz="2200" kern="1200">
        <a:solidFill>
          <a:schemeClr val="tx1"/>
        </a:solidFill>
        <a:latin typeface="+mn-lt"/>
        <a:ea typeface="+mn-ea"/>
        <a:cs typeface="+mn-cs"/>
      </a:defRPr>
    </a:lvl1pPr>
    <a:lvl2pPr marL="558582" algn="l" defTabSz="1117164" rtl="0" eaLnBrk="1" latinLnBrk="0" hangingPunct="1">
      <a:defRPr sz="2200" kern="1200">
        <a:solidFill>
          <a:schemeClr val="tx1"/>
        </a:solidFill>
        <a:latin typeface="+mn-lt"/>
        <a:ea typeface="+mn-ea"/>
        <a:cs typeface="+mn-cs"/>
      </a:defRPr>
    </a:lvl2pPr>
    <a:lvl3pPr marL="1117164" algn="l" defTabSz="1117164" rtl="0" eaLnBrk="1" latinLnBrk="0" hangingPunct="1">
      <a:defRPr sz="2200" kern="1200">
        <a:solidFill>
          <a:schemeClr val="tx1"/>
        </a:solidFill>
        <a:latin typeface="+mn-lt"/>
        <a:ea typeface="+mn-ea"/>
        <a:cs typeface="+mn-cs"/>
      </a:defRPr>
    </a:lvl3pPr>
    <a:lvl4pPr marL="1675745" algn="l" defTabSz="1117164" rtl="0" eaLnBrk="1" latinLnBrk="0" hangingPunct="1">
      <a:defRPr sz="2200" kern="1200">
        <a:solidFill>
          <a:schemeClr val="tx1"/>
        </a:solidFill>
        <a:latin typeface="+mn-lt"/>
        <a:ea typeface="+mn-ea"/>
        <a:cs typeface="+mn-cs"/>
      </a:defRPr>
    </a:lvl4pPr>
    <a:lvl5pPr marL="2234328" algn="l" defTabSz="1117164" rtl="0" eaLnBrk="1" latinLnBrk="0" hangingPunct="1">
      <a:defRPr sz="2200" kern="1200">
        <a:solidFill>
          <a:schemeClr val="tx1"/>
        </a:solidFill>
        <a:latin typeface="+mn-lt"/>
        <a:ea typeface="+mn-ea"/>
        <a:cs typeface="+mn-cs"/>
      </a:defRPr>
    </a:lvl5pPr>
    <a:lvl6pPr marL="2792910" algn="l" defTabSz="1117164" rtl="0" eaLnBrk="1" latinLnBrk="0" hangingPunct="1">
      <a:defRPr sz="2200" kern="1200">
        <a:solidFill>
          <a:schemeClr val="tx1"/>
        </a:solidFill>
        <a:latin typeface="+mn-lt"/>
        <a:ea typeface="+mn-ea"/>
        <a:cs typeface="+mn-cs"/>
      </a:defRPr>
    </a:lvl6pPr>
    <a:lvl7pPr marL="3351492" algn="l" defTabSz="1117164" rtl="0" eaLnBrk="1" latinLnBrk="0" hangingPunct="1">
      <a:defRPr sz="2200" kern="1200">
        <a:solidFill>
          <a:schemeClr val="tx1"/>
        </a:solidFill>
        <a:latin typeface="+mn-lt"/>
        <a:ea typeface="+mn-ea"/>
        <a:cs typeface="+mn-cs"/>
      </a:defRPr>
    </a:lvl7pPr>
    <a:lvl8pPr marL="3910074" algn="l" defTabSz="1117164" rtl="0" eaLnBrk="1" latinLnBrk="0" hangingPunct="1">
      <a:defRPr sz="2200" kern="1200">
        <a:solidFill>
          <a:schemeClr val="tx1"/>
        </a:solidFill>
        <a:latin typeface="+mn-lt"/>
        <a:ea typeface="+mn-ea"/>
        <a:cs typeface="+mn-cs"/>
      </a:defRPr>
    </a:lvl8pPr>
    <a:lvl9pPr marL="4468656" algn="l" defTabSz="1117164"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5">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C8"/>
    <a:srgbClr val="93CDDD"/>
    <a:srgbClr val="FCEC8E"/>
    <a:srgbClr val="00863D"/>
    <a:srgbClr val="F68426"/>
    <a:srgbClr val="FFC611"/>
    <a:srgbClr val="FFD347"/>
    <a:srgbClr val="FFD243"/>
    <a:srgbClr val="EBF6F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varScale="1">
        <p:scale>
          <a:sx n="68" d="100"/>
          <a:sy n="68" d="100"/>
        </p:scale>
        <p:origin x="844" y="56"/>
      </p:cViewPr>
      <p:guideLst>
        <p:guide orient="horz" pos="2045"/>
        <p:guide pos="3456"/>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2/23/2024</a:t>
            </a:fld>
            <a:endParaRPr lang="en-US"/>
          </a:p>
        </p:txBody>
      </p:sp>
      <p:sp>
        <p:nvSpPr>
          <p:cNvPr id="4" name="Slide Image Placeholder 3"/>
          <p:cNvSpPr>
            <a:spLocks noGrp="1" noRot="1" noChangeAspect="1"/>
          </p:cNvSpPr>
          <p:nvPr>
            <p:ph type="sldImg" idx="2"/>
          </p:nvPr>
        </p:nvSpPr>
        <p:spPr>
          <a:xfrm>
            <a:off x="531813" y="685800"/>
            <a:ext cx="5794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17315" rtl="0" eaLnBrk="1" latinLnBrk="0" hangingPunct="1">
      <a:defRPr sz="1500" kern="1200">
        <a:solidFill>
          <a:schemeClr val="tx1"/>
        </a:solidFill>
        <a:latin typeface="+mn-lt"/>
        <a:ea typeface="+mn-ea"/>
        <a:cs typeface="+mn-cs"/>
      </a:defRPr>
    </a:lvl1pPr>
    <a:lvl2pPr marL="558658" algn="l" defTabSz="1117315" rtl="0" eaLnBrk="1" latinLnBrk="0" hangingPunct="1">
      <a:defRPr sz="1500" kern="1200">
        <a:solidFill>
          <a:schemeClr val="tx1"/>
        </a:solidFill>
        <a:latin typeface="+mn-lt"/>
        <a:ea typeface="+mn-ea"/>
        <a:cs typeface="+mn-cs"/>
      </a:defRPr>
    </a:lvl2pPr>
    <a:lvl3pPr marL="1117315" algn="l" defTabSz="1117315" rtl="0" eaLnBrk="1" latinLnBrk="0" hangingPunct="1">
      <a:defRPr sz="1500" kern="1200">
        <a:solidFill>
          <a:schemeClr val="tx1"/>
        </a:solidFill>
        <a:latin typeface="+mn-lt"/>
        <a:ea typeface="+mn-ea"/>
        <a:cs typeface="+mn-cs"/>
      </a:defRPr>
    </a:lvl3pPr>
    <a:lvl4pPr marL="1675973" algn="l" defTabSz="1117315" rtl="0" eaLnBrk="1" latinLnBrk="0" hangingPunct="1">
      <a:defRPr sz="1500" kern="1200">
        <a:solidFill>
          <a:schemeClr val="tx1"/>
        </a:solidFill>
        <a:latin typeface="+mn-lt"/>
        <a:ea typeface="+mn-ea"/>
        <a:cs typeface="+mn-cs"/>
      </a:defRPr>
    </a:lvl4pPr>
    <a:lvl5pPr marL="2234630" algn="l" defTabSz="1117315" rtl="0" eaLnBrk="1" latinLnBrk="0" hangingPunct="1">
      <a:defRPr sz="1500" kern="1200">
        <a:solidFill>
          <a:schemeClr val="tx1"/>
        </a:solidFill>
        <a:latin typeface="+mn-lt"/>
        <a:ea typeface="+mn-ea"/>
        <a:cs typeface="+mn-cs"/>
      </a:defRPr>
    </a:lvl5pPr>
    <a:lvl6pPr marL="2793289" algn="l" defTabSz="1117315" rtl="0" eaLnBrk="1" latinLnBrk="0" hangingPunct="1">
      <a:defRPr sz="1500" kern="1200">
        <a:solidFill>
          <a:schemeClr val="tx1"/>
        </a:solidFill>
        <a:latin typeface="+mn-lt"/>
        <a:ea typeface="+mn-ea"/>
        <a:cs typeface="+mn-cs"/>
      </a:defRPr>
    </a:lvl6pPr>
    <a:lvl7pPr marL="3351947" algn="l" defTabSz="1117315" rtl="0" eaLnBrk="1" latinLnBrk="0" hangingPunct="1">
      <a:defRPr sz="1500" kern="1200">
        <a:solidFill>
          <a:schemeClr val="tx1"/>
        </a:solidFill>
        <a:latin typeface="+mn-lt"/>
        <a:ea typeface="+mn-ea"/>
        <a:cs typeface="+mn-cs"/>
      </a:defRPr>
    </a:lvl7pPr>
    <a:lvl8pPr marL="3910604" algn="l" defTabSz="1117315" rtl="0" eaLnBrk="1" latinLnBrk="0" hangingPunct="1">
      <a:defRPr sz="1500" kern="1200">
        <a:solidFill>
          <a:schemeClr val="tx1"/>
        </a:solidFill>
        <a:latin typeface="+mn-lt"/>
        <a:ea typeface="+mn-ea"/>
        <a:cs typeface="+mn-cs"/>
      </a:defRPr>
    </a:lvl8pPr>
    <a:lvl9pPr marL="4469262" algn="l" defTabSz="11173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85800"/>
            <a:ext cx="57943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85800"/>
            <a:ext cx="57943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5979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85800"/>
            <a:ext cx="5794375" cy="3429000"/>
          </a:xfrm>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từng</a:t>
            </a:r>
            <a:r>
              <a:rPr lang="en-US" baseline="0" dirty="0"/>
              <a:t> ô </a:t>
            </a:r>
            <a:r>
              <a:rPr lang="en-US" baseline="0" dirty="0" err="1"/>
              <a:t>cột</a:t>
            </a:r>
            <a:r>
              <a:rPr lang="en-US" baseline="0" dirty="0"/>
              <a:t> A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a:t>.</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0789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017003"/>
            <a:ext cx="9326880" cy="1391760"/>
          </a:xfrm>
        </p:spPr>
        <p:txBody>
          <a:bodyPr/>
          <a:lstStyle/>
          <a:p>
            <a:r>
              <a:rPr lang="en-US"/>
              <a:t>Click to edit Master title style</a:t>
            </a:r>
          </a:p>
        </p:txBody>
      </p:sp>
      <p:sp>
        <p:nvSpPr>
          <p:cNvPr id="3" name="Subtitle 2"/>
          <p:cNvSpPr>
            <a:spLocks noGrp="1"/>
          </p:cNvSpPr>
          <p:nvPr>
            <p:ph type="subTitle" idx="1"/>
          </p:nvPr>
        </p:nvSpPr>
        <p:spPr>
          <a:xfrm>
            <a:off x="1645920" y="3679296"/>
            <a:ext cx="7680960" cy="1659290"/>
          </a:xfrm>
        </p:spPr>
        <p:txBody>
          <a:bodyPr/>
          <a:lstStyle>
            <a:lvl1pPr marL="0" indent="0" algn="ctr">
              <a:buNone/>
              <a:defRPr>
                <a:solidFill>
                  <a:schemeClr val="tx1">
                    <a:tint val="75000"/>
                  </a:schemeClr>
                </a:solidFill>
              </a:defRPr>
            </a:lvl1pPr>
            <a:lvl2pPr marL="558582" indent="0" algn="ctr">
              <a:buNone/>
              <a:defRPr>
                <a:solidFill>
                  <a:schemeClr val="tx1">
                    <a:tint val="75000"/>
                  </a:schemeClr>
                </a:solidFill>
              </a:defRPr>
            </a:lvl2pPr>
            <a:lvl3pPr marL="1117164" indent="0" algn="ctr">
              <a:buNone/>
              <a:defRPr>
                <a:solidFill>
                  <a:schemeClr val="tx1">
                    <a:tint val="75000"/>
                  </a:schemeClr>
                </a:solidFill>
              </a:defRPr>
            </a:lvl3pPr>
            <a:lvl4pPr marL="1675745" indent="0" algn="ctr">
              <a:buNone/>
              <a:defRPr>
                <a:solidFill>
                  <a:schemeClr val="tx1">
                    <a:tint val="75000"/>
                  </a:schemeClr>
                </a:solidFill>
              </a:defRPr>
            </a:lvl4pPr>
            <a:lvl5pPr marL="2234328" indent="0" algn="ctr">
              <a:buNone/>
              <a:defRPr>
                <a:solidFill>
                  <a:schemeClr val="tx1">
                    <a:tint val="75000"/>
                  </a:schemeClr>
                </a:solidFill>
              </a:defRPr>
            </a:lvl5pPr>
            <a:lvl6pPr marL="2792910" indent="0" algn="ctr">
              <a:buNone/>
              <a:defRPr>
                <a:solidFill>
                  <a:schemeClr val="tx1">
                    <a:tint val="75000"/>
                  </a:schemeClr>
                </a:solidFill>
              </a:defRPr>
            </a:lvl6pPr>
            <a:lvl7pPr marL="3351492" indent="0" algn="ctr">
              <a:buNone/>
              <a:defRPr>
                <a:solidFill>
                  <a:schemeClr val="tx1">
                    <a:tint val="75000"/>
                  </a:schemeClr>
                </a:solidFill>
              </a:defRPr>
            </a:lvl7pPr>
            <a:lvl8pPr marL="3910074" indent="0" algn="ctr">
              <a:buNone/>
              <a:defRPr>
                <a:solidFill>
                  <a:schemeClr val="tx1">
                    <a:tint val="75000"/>
                  </a:schemeClr>
                </a:solidFill>
              </a:defRPr>
            </a:lvl8pPr>
            <a:lvl9pPr marL="4468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60017"/>
            <a:ext cx="2468880" cy="55399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60017"/>
            <a:ext cx="7223760" cy="55399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172275"/>
            <a:ext cx="9326880" cy="1289557"/>
          </a:xfrm>
        </p:spPr>
        <p:txBody>
          <a:bodyPr anchor="t"/>
          <a:lstStyle>
            <a:lvl1pPr algn="l">
              <a:defRPr sz="4900" b="1" cap="all"/>
            </a:lvl1pPr>
          </a:lstStyle>
          <a:p>
            <a:r>
              <a:rPr lang="en-US"/>
              <a:t>Click to edit Master title style</a:t>
            </a:r>
          </a:p>
        </p:txBody>
      </p:sp>
      <p:sp>
        <p:nvSpPr>
          <p:cNvPr id="3" name="Text Placeholder 2"/>
          <p:cNvSpPr>
            <a:spLocks noGrp="1"/>
          </p:cNvSpPr>
          <p:nvPr>
            <p:ph type="body" idx="1"/>
          </p:nvPr>
        </p:nvSpPr>
        <p:spPr>
          <a:xfrm>
            <a:off x="866776" y="2751958"/>
            <a:ext cx="9326880" cy="1420316"/>
          </a:xfrm>
        </p:spPr>
        <p:txBody>
          <a:bodyPr anchor="b"/>
          <a:lstStyle>
            <a:lvl1pPr marL="0" indent="0">
              <a:buNone/>
              <a:defRPr sz="2400">
                <a:solidFill>
                  <a:schemeClr val="tx1">
                    <a:tint val="75000"/>
                  </a:schemeClr>
                </a:solidFill>
              </a:defRPr>
            </a:lvl1pPr>
            <a:lvl2pPr marL="558582" indent="0">
              <a:buNone/>
              <a:defRPr sz="2200">
                <a:solidFill>
                  <a:schemeClr val="tx1">
                    <a:tint val="75000"/>
                  </a:schemeClr>
                </a:solidFill>
              </a:defRPr>
            </a:lvl2pPr>
            <a:lvl3pPr marL="1117164" indent="0">
              <a:buNone/>
              <a:defRPr sz="2000">
                <a:solidFill>
                  <a:schemeClr val="tx1">
                    <a:tint val="75000"/>
                  </a:schemeClr>
                </a:solidFill>
              </a:defRPr>
            </a:lvl3pPr>
            <a:lvl4pPr marL="1675745" indent="0">
              <a:buNone/>
              <a:defRPr sz="1700">
                <a:solidFill>
                  <a:schemeClr val="tx1">
                    <a:tint val="75000"/>
                  </a:schemeClr>
                </a:solidFill>
              </a:defRPr>
            </a:lvl4pPr>
            <a:lvl5pPr marL="2234328" indent="0">
              <a:buNone/>
              <a:defRPr sz="1700">
                <a:solidFill>
                  <a:schemeClr val="tx1">
                    <a:tint val="75000"/>
                  </a:schemeClr>
                </a:solidFill>
              </a:defRPr>
            </a:lvl5pPr>
            <a:lvl6pPr marL="2792910" indent="0">
              <a:buNone/>
              <a:defRPr sz="1700">
                <a:solidFill>
                  <a:schemeClr val="tx1">
                    <a:tint val="75000"/>
                  </a:schemeClr>
                </a:solidFill>
              </a:defRPr>
            </a:lvl6pPr>
            <a:lvl7pPr marL="3351492" indent="0">
              <a:buNone/>
              <a:defRPr sz="1700">
                <a:solidFill>
                  <a:schemeClr val="tx1">
                    <a:tint val="75000"/>
                  </a:schemeClr>
                </a:solidFill>
              </a:defRPr>
            </a:lvl7pPr>
            <a:lvl8pPr marL="3910074" indent="0">
              <a:buNone/>
              <a:defRPr sz="1700">
                <a:solidFill>
                  <a:schemeClr val="tx1">
                    <a:tint val="75000"/>
                  </a:schemeClr>
                </a:solidFill>
              </a:defRPr>
            </a:lvl8pPr>
            <a:lvl9pPr marL="4468656"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515005"/>
            <a:ext cx="4846320" cy="428499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515005"/>
            <a:ext cx="4846320" cy="428499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453383"/>
            <a:ext cx="4848226" cy="605701"/>
          </a:xfrm>
        </p:spPr>
        <p:txBody>
          <a:bodyPr anchor="b"/>
          <a:lstStyle>
            <a:lvl1pPr marL="0" indent="0">
              <a:buNone/>
              <a:defRPr sz="2900" b="1"/>
            </a:lvl1pPr>
            <a:lvl2pPr marL="558582" indent="0">
              <a:buNone/>
              <a:defRPr sz="2400" b="1"/>
            </a:lvl2pPr>
            <a:lvl3pPr marL="1117164" indent="0">
              <a:buNone/>
              <a:defRPr sz="2200" b="1"/>
            </a:lvl3pPr>
            <a:lvl4pPr marL="1675745" indent="0">
              <a:buNone/>
              <a:defRPr sz="2000" b="1"/>
            </a:lvl4pPr>
            <a:lvl5pPr marL="2234328" indent="0">
              <a:buNone/>
              <a:defRPr sz="2000" b="1"/>
            </a:lvl5pPr>
            <a:lvl6pPr marL="2792910" indent="0">
              <a:buNone/>
              <a:defRPr sz="2000" b="1"/>
            </a:lvl6pPr>
            <a:lvl7pPr marL="3351492" indent="0">
              <a:buNone/>
              <a:defRPr sz="2000" b="1"/>
            </a:lvl7pPr>
            <a:lvl8pPr marL="3910074" indent="0">
              <a:buNone/>
              <a:defRPr sz="2000" b="1"/>
            </a:lvl8pPr>
            <a:lvl9pPr marL="4468656" indent="0">
              <a:buNone/>
              <a:defRPr sz="2000" b="1"/>
            </a:lvl9pPr>
          </a:lstStyle>
          <a:p>
            <a:pPr lvl="0"/>
            <a:r>
              <a:rPr lang="en-US"/>
              <a:t>Click to edit Master text styles</a:t>
            </a:r>
          </a:p>
        </p:txBody>
      </p:sp>
      <p:sp>
        <p:nvSpPr>
          <p:cNvPr id="4" name="Content Placeholder 3"/>
          <p:cNvSpPr>
            <a:spLocks noGrp="1"/>
          </p:cNvSpPr>
          <p:nvPr>
            <p:ph sz="half" idx="2"/>
          </p:nvPr>
        </p:nvSpPr>
        <p:spPr>
          <a:xfrm>
            <a:off x="548640" y="2059082"/>
            <a:ext cx="4848226" cy="3740919"/>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3" y="1453383"/>
            <a:ext cx="4850130" cy="605701"/>
          </a:xfrm>
        </p:spPr>
        <p:txBody>
          <a:bodyPr anchor="b"/>
          <a:lstStyle>
            <a:lvl1pPr marL="0" indent="0">
              <a:buNone/>
              <a:defRPr sz="2900" b="1"/>
            </a:lvl1pPr>
            <a:lvl2pPr marL="558582" indent="0">
              <a:buNone/>
              <a:defRPr sz="2400" b="1"/>
            </a:lvl2pPr>
            <a:lvl3pPr marL="1117164" indent="0">
              <a:buNone/>
              <a:defRPr sz="2200" b="1"/>
            </a:lvl3pPr>
            <a:lvl4pPr marL="1675745" indent="0">
              <a:buNone/>
              <a:defRPr sz="2000" b="1"/>
            </a:lvl4pPr>
            <a:lvl5pPr marL="2234328" indent="0">
              <a:buNone/>
              <a:defRPr sz="2000" b="1"/>
            </a:lvl5pPr>
            <a:lvl6pPr marL="2792910" indent="0">
              <a:buNone/>
              <a:defRPr sz="2000" b="1"/>
            </a:lvl6pPr>
            <a:lvl7pPr marL="3351492" indent="0">
              <a:buNone/>
              <a:defRPr sz="2000" b="1"/>
            </a:lvl7pPr>
            <a:lvl8pPr marL="3910074" indent="0">
              <a:buNone/>
              <a:defRPr sz="2000" b="1"/>
            </a:lvl8pPr>
            <a:lvl9pPr marL="4468656"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74033" y="2059082"/>
            <a:ext cx="4850130" cy="3740919"/>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258512"/>
            <a:ext cx="3609976" cy="1100182"/>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290060" y="258515"/>
            <a:ext cx="6134100" cy="5541489"/>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358697"/>
            <a:ext cx="3609976" cy="4441307"/>
          </a:xfrm>
        </p:spPr>
        <p:txBody>
          <a:bodyPr/>
          <a:lstStyle>
            <a:lvl1pPr marL="0" indent="0">
              <a:buNone/>
              <a:defRPr sz="1700"/>
            </a:lvl1pPr>
            <a:lvl2pPr marL="558582" indent="0">
              <a:buNone/>
              <a:defRPr sz="1500"/>
            </a:lvl2pPr>
            <a:lvl3pPr marL="1117164" indent="0">
              <a:buNone/>
              <a:defRPr sz="1200"/>
            </a:lvl3pPr>
            <a:lvl4pPr marL="1675745" indent="0">
              <a:buNone/>
              <a:defRPr sz="1100"/>
            </a:lvl4pPr>
            <a:lvl5pPr marL="2234328" indent="0">
              <a:buNone/>
              <a:defRPr sz="1100"/>
            </a:lvl5pPr>
            <a:lvl6pPr marL="2792910" indent="0">
              <a:buNone/>
              <a:defRPr sz="1100"/>
            </a:lvl6pPr>
            <a:lvl7pPr marL="3351492" indent="0">
              <a:buNone/>
              <a:defRPr sz="1100"/>
            </a:lvl7pPr>
            <a:lvl8pPr marL="3910074" indent="0">
              <a:buNone/>
              <a:defRPr sz="1100"/>
            </a:lvl8pPr>
            <a:lvl9pPr marL="446865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545013"/>
            <a:ext cx="6583680" cy="536565"/>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150746" y="580150"/>
            <a:ext cx="6583680" cy="3895725"/>
          </a:xfrm>
        </p:spPr>
        <p:txBody>
          <a:bodyPr/>
          <a:lstStyle>
            <a:lvl1pPr marL="0" indent="0">
              <a:buNone/>
              <a:defRPr sz="3900"/>
            </a:lvl1pPr>
            <a:lvl2pPr marL="558582" indent="0">
              <a:buNone/>
              <a:defRPr sz="3400"/>
            </a:lvl2pPr>
            <a:lvl3pPr marL="1117164" indent="0">
              <a:buNone/>
              <a:defRPr sz="2900"/>
            </a:lvl3pPr>
            <a:lvl4pPr marL="1675745" indent="0">
              <a:buNone/>
              <a:defRPr sz="2400"/>
            </a:lvl4pPr>
            <a:lvl5pPr marL="2234328" indent="0">
              <a:buNone/>
              <a:defRPr sz="2400"/>
            </a:lvl5pPr>
            <a:lvl6pPr marL="2792910" indent="0">
              <a:buNone/>
              <a:defRPr sz="2400"/>
            </a:lvl6pPr>
            <a:lvl7pPr marL="3351492" indent="0">
              <a:buNone/>
              <a:defRPr sz="2400"/>
            </a:lvl7pPr>
            <a:lvl8pPr marL="3910074" indent="0">
              <a:buNone/>
              <a:defRPr sz="2400"/>
            </a:lvl8pPr>
            <a:lvl9pPr marL="4468656" indent="0">
              <a:buNone/>
              <a:defRPr sz="2400"/>
            </a:lvl9pPr>
          </a:lstStyle>
          <a:p>
            <a:endParaRPr lang="en-US"/>
          </a:p>
        </p:txBody>
      </p:sp>
      <p:sp>
        <p:nvSpPr>
          <p:cNvPr id="4" name="Text Placeholder 3"/>
          <p:cNvSpPr>
            <a:spLocks noGrp="1"/>
          </p:cNvSpPr>
          <p:nvPr>
            <p:ph type="body" sz="half" idx="2"/>
          </p:nvPr>
        </p:nvSpPr>
        <p:spPr>
          <a:xfrm>
            <a:off x="2150746" y="5081578"/>
            <a:ext cx="6583680" cy="762011"/>
          </a:xfrm>
        </p:spPr>
        <p:txBody>
          <a:bodyPr/>
          <a:lstStyle>
            <a:lvl1pPr marL="0" indent="0">
              <a:buNone/>
              <a:defRPr sz="1700"/>
            </a:lvl1pPr>
            <a:lvl2pPr marL="558582" indent="0">
              <a:buNone/>
              <a:defRPr sz="1500"/>
            </a:lvl2pPr>
            <a:lvl3pPr marL="1117164" indent="0">
              <a:buNone/>
              <a:defRPr sz="1200"/>
            </a:lvl3pPr>
            <a:lvl4pPr marL="1675745" indent="0">
              <a:buNone/>
              <a:defRPr sz="1100"/>
            </a:lvl4pPr>
            <a:lvl5pPr marL="2234328" indent="0">
              <a:buNone/>
              <a:defRPr sz="1100"/>
            </a:lvl5pPr>
            <a:lvl6pPr marL="2792910" indent="0">
              <a:buNone/>
              <a:defRPr sz="1100"/>
            </a:lvl6pPr>
            <a:lvl7pPr marL="3351492" indent="0">
              <a:buNone/>
              <a:defRPr sz="1100"/>
            </a:lvl7pPr>
            <a:lvl8pPr marL="3910074" indent="0">
              <a:buNone/>
              <a:defRPr sz="1100"/>
            </a:lvl8pPr>
            <a:lvl9pPr marL="4468656"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60017"/>
            <a:ext cx="9875520" cy="1082146"/>
          </a:xfrm>
          <a:prstGeom prst="rect">
            <a:avLst/>
          </a:prstGeom>
        </p:spPr>
        <p:txBody>
          <a:bodyPr vert="horz" lIns="111716" tIns="55859" rIns="111716" bIns="55859" rtlCol="0" anchor="ctr">
            <a:normAutofit/>
          </a:bodyPr>
          <a:lstStyle/>
          <a:p>
            <a:r>
              <a:rPr lang="en-US"/>
              <a:t>Click to edit Master title style</a:t>
            </a:r>
          </a:p>
        </p:txBody>
      </p:sp>
      <p:sp>
        <p:nvSpPr>
          <p:cNvPr id="3" name="Text Placeholder 2"/>
          <p:cNvSpPr>
            <a:spLocks noGrp="1"/>
          </p:cNvSpPr>
          <p:nvPr>
            <p:ph type="body" idx="1"/>
          </p:nvPr>
        </p:nvSpPr>
        <p:spPr>
          <a:xfrm>
            <a:off x="548640" y="1515005"/>
            <a:ext cx="9875520" cy="4284997"/>
          </a:xfrm>
          <a:prstGeom prst="rect">
            <a:avLst/>
          </a:prstGeom>
        </p:spPr>
        <p:txBody>
          <a:bodyPr vert="horz" lIns="111716" tIns="55859" rIns="111716" bIns="558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017934"/>
            <a:ext cx="2560320" cy="345686"/>
          </a:xfrm>
          <a:prstGeom prst="rect">
            <a:avLst/>
          </a:prstGeom>
        </p:spPr>
        <p:txBody>
          <a:bodyPr vert="horz" lIns="111716" tIns="55859" rIns="111716" bIns="55859" rtlCol="0" anchor="ctr"/>
          <a:lstStyle>
            <a:lvl1pPr algn="l">
              <a:defRPr sz="1500">
                <a:solidFill>
                  <a:schemeClr val="tx1">
                    <a:tint val="75000"/>
                  </a:schemeClr>
                </a:solidFill>
              </a:defRPr>
            </a:lvl1pPr>
          </a:lstStyle>
          <a:p>
            <a:fld id="{4CEF851F-4C9B-4ED8-A706-7687066F5A2C}" type="datetimeFigureOut">
              <a:rPr lang="en-US" smtClean="0"/>
              <a:t>2/23/2024</a:t>
            </a:fld>
            <a:endParaRPr lang="en-US"/>
          </a:p>
        </p:txBody>
      </p:sp>
      <p:sp>
        <p:nvSpPr>
          <p:cNvPr id="5" name="Footer Placeholder 4"/>
          <p:cNvSpPr>
            <a:spLocks noGrp="1"/>
          </p:cNvSpPr>
          <p:nvPr>
            <p:ph type="ftr" sz="quarter" idx="3"/>
          </p:nvPr>
        </p:nvSpPr>
        <p:spPr>
          <a:xfrm>
            <a:off x="3749040" y="6017934"/>
            <a:ext cx="3474720" cy="345686"/>
          </a:xfrm>
          <a:prstGeom prst="rect">
            <a:avLst/>
          </a:prstGeom>
        </p:spPr>
        <p:txBody>
          <a:bodyPr vert="horz" lIns="111716" tIns="55859" rIns="111716" bIns="55859"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017934"/>
            <a:ext cx="2560320" cy="345686"/>
          </a:xfrm>
          <a:prstGeom prst="rect">
            <a:avLst/>
          </a:prstGeom>
        </p:spPr>
        <p:txBody>
          <a:bodyPr vert="horz" lIns="111716" tIns="55859" rIns="111716" bIns="55859" rtlCol="0" anchor="ctr"/>
          <a:lstStyle>
            <a:lvl1pPr algn="r">
              <a:defRPr sz="15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17164" rtl="0" eaLnBrk="1" latinLnBrk="0" hangingPunct="1">
        <a:spcBef>
          <a:spcPct val="0"/>
        </a:spcBef>
        <a:buNone/>
        <a:defRPr sz="5400" kern="1200">
          <a:solidFill>
            <a:schemeClr val="tx1"/>
          </a:solidFill>
          <a:latin typeface="+mj-lt"/>
          <a:ea typeface="+mj-ea"/>
          <a:cs typeface="+mj-cs"/>
        </a:defRPr>
      </a:lvl1pPr>
    </p:titleStyle>
    <p:bodyStyle>
      <a:lvl1pPr marL="418936" indent="-418936" algn="l" defTabSz="11171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7696" indent="-349114" algn="l" defTabSz="11171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96455" indent="-279292" algn="l" defTabSz="11171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55037" indent="-279292" algn="l" defTabSz="11171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513619" indent="-279292" algn="l" defTabSz="11171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72200" indent="-279292" algn="l" defTabSz="11171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0782" indent="-279292" algn="l" defTabSz="11171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89365" indent="-279292" algn="l" defTabSz="11171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47947" indent="-279292" algn="l" defTabSz="111716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7164" rtl="0" eaLnBrk="1" latinLnBrk="0" hangingPunct="1">
        <a:defRPr sz="2200" kern="1200">
          <a:solidFill>
            <a:schemeClr val="tx1"/>
          </a:solidFill>
          <a:latin typeface="+mn-lt"/>
          <a:ea typeface="+mn-ea"/>
          <a:cs typeface="+mn-cs"/>
        </a:defRPr>
      </a:lvl1pPr>
      <a:lvl2pPr marL="558582" algn="l" defTabSz="1117164" rtl="0" eaLnBrk="1" latinLnBrk="0" hangingPunct="1">
        <a:defRPr sz="2200" kern="1200">
          <a:solidFill>
            <a:schemeClr val="tx1"/>
          </a:solidFill>
          <a:latin typeface="+mn-lt"/>
          <a:ea typeface="+mn-ea"/>
          <a:cs typeface="+mn-cs"/>
        </a:defRPr>
      </a:lvl2pPr>
      <a:lvl3pPr marL="1117164" algn="l" defTabSz="1117164" rtl="0" eaLnBrk="1" latinLnBrk="0" hangingPunct="1">
        <a:defRPr sz="2200" kern="1200">
          <a:solidFill>
            <a:schemeClr val="tx1"/>
          </a:solidFill>
          <a:latin typeface="+mn-lt"/>
          <a:ea typeface="+mn-ea"/>
          <a:cs typeface="+mn-cs"/>
        </a:defRPr>
      </a:lvl3pPr>
      <a:lvl4pPr marL="1675745" algn="l" defTabSz="1117164" rtl="0" eaLnBrk="1" latinLnBrk="0" hangingPunct="1">
        <a:defRPr sz="2200" kern="1200">
          <a:solidFill>
            <a:schemeClr val="tx1"/>
          </a:solidFill>
          <a:latin typeface="+mn-lt"/>
          <a:ea typeface="+mn-ea"/>
          <a:cs typeface="+mn-cs"/>
        </a:defRPr>
      </a:lvl4pPr>
      <a:lvl5pPr marL="2234328" algn="l" defTabSz="1117164" rtl="0" eaLnBrk="1" latinLnBrk="0" hangingPunct="1">
        <a:defRPr sz="2200" kern="1200">
          <a:solidFill>
            <a:schemeClr val="tx1"/>
          </a:solidFill>
          <a:latin typeface="+mn-lt"/>
          <a:ea typeface="+mn-ea"/>
          <a:cs typeface="+mn-cs"/>
        </a:defRPr>
      </a:lvl5pPr>
      <a:lvl6pPr marL="2792910" algn="l" defTabSz="1117164" rtl="0" eaLnBrk="1" latinLnBrk="0" hangingPunct="1">
        <a:defRPr sz="2200" kern="1200">
          <a:solidFill>
            <a:schemeClr val="tx1"/>
          </a:solidFill>
          <a:latin typeface="+mn-lt"/>
          <a:ea typeface="+mn-ea"/>
          <a:cs typeface="+mn-cs"/>
        </a:defRPr>
      </a:lvl6pPr>
      <a:lvl7pPr marL="3351492" algn="l" defTabSz="1117164" rtl="0" eaLnBrk="1" latinLnBrk="0" hangingPunct="1">
        <a:defRPr sz="2200" kern="1200">
          <a:solidFill>
            <a:schemeClr val="tx1"/>
          </a:solidFill>
          <a:latin typeface="+mn-lt"/>
          <a:ea typeface="+mn-ea"/>
          <a:cs typeface="+mn-cs"/>
        </a:defRPr>
      </a:lvl7pPr>
      <a:lvl8pPr marL="3910074" algn="l" defTabSz="1117164" rtl="0" eaLnBrk="1" latinLnBrk="0" hangingPunct="1">
        <a:defRPr sz="2200" kern="1200">
          <a:solidFill>
            <a:schemeClr val="tx1"/>
          </a:solidFill>
          <a:latin typeface="+mn-lt"/>
          <a:ea typeface="+mn-ea"/>
          <a:cs typeface="+mn-cs"/>
        </a:defRPr>
      </a:lvl8pPr>
      <a:lvl9pPr marL="4468656" algn="l" defTabSz="111716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3.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1358" y="-18483"/>
            <a:ext cx="11103169" cy="245344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731" tIns="55866" rIns="111731" bIns="55866" rtlCol="0" anchor="ctr"/>
          <a:lstStyle/>
          <a:p>
            <a:pPr algn="ctr"/>
            <a:endParaRPr lang="en-US"/>
          </a:p>
        </p:txBody>
      </p:sp>
      <p:sp>
        <p:nvSpPr>
          <p:cNvPr id="18" name="Flowchart: Document 17"/>
          <p:cNvSpPr/>
          <p:nvPr/>
        </p:nvSpPr>
        <p:spPr>
          <a:xfrm>
            <a:off x="-51838" y="13580"/>
            <a:ext cx="11103169" cy="22434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111731" tIns="55866" rIns="111731" bIns="55866" rtlCol="0" anchor="ctr"/>
          <a:lstStyle/>
          <a:p>
            <a:pPr algn="ctr"/>
            <a:endParaRPr lang="en-US"/>
          </a:p>
        </p:txBody>
      </p:sp>
      <p:sp>
        <p:nvSpPr>
          <p:cNvPr id="5" name="Rectangle 4"/>
          <p:cNvSpPr/>
          <p:nvPr/>
        </p:nvSpPr>
        <p:spPr>
          <a:xfrm>
            <a:off x="0" y="6324541"/>
            <a:ext cx="10972800" cy="168334"/>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p>
        </p:txBody>
      </p:sp>
      <p:grpSp>
        <p:nvGrpSpPr>
          <p:cNvPr id="2" name="Group 1"/>
          <p:cNvGrpSpPr/>
          <p:nvPr/>
        </p:nvGrpSpPr>
        <p:grpSpPr>
          <a:xfrm>
            <a:off x="3071688" y="2716713"/>
            <a:ext cx="6072312" cy="123096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918162" y="2662943"/>
            <a:ext cx="1190798" cy="1252666"/>
            <a:chOff x="1212273" y="1084984"/>
            <a:chExt cx="992332" cy="992332"/>
          </a:xfrm>
          <a:solidFill>
            <a:srgbClr val="00B0F0"/>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91562" y="-1071407"/>
            <a:ext cx="2963560" cy="2899268"/>
            <a:chOff x="-2957976" y="-1125796"/>
            <a:chExt cx="2469633" cy="2296731"/>
          </a:xfrm>
        </p:grpSpPr>
        <p:sp>
          <p:nvSpPr>
            <p:cNvPr id="26" name="Oval 25"/>
            <p:cNvSpPr/>
            <p:nvPr/>
          </p:nvSpPr>
          <p:spPr>
            <a:xfrm rot="9814622">
              <a:off x="-2957976" y="-1125796"/>
              <a:ext cx="2469633" cy="2296731"/>
            </a:xfrm>
            <a:prstGeom prst="ellipse">
              <a:avLst/>
            </a:prstGeom>
            <a:solidFill>
              <a:srgbClr val="50AEC8"/>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chemeClr val="accent5">
                <a:lumMod val="40000"/>
                <a:lumOff val="6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rgbClr val="FCEC8E"/>
            </a:solidFill>
            <a:ln>
              <a:solidFill>
                <a:srgbClr val="FCEC8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8" name="TextBox 27"/>
          <p:cNvSpPr txBox="1"/>
          <p:nvPr/>
        </p:nvSpPr>
        <p:spPr>
          <a:xfrm>
            <a:off x="15240" y="225196"/>
            <a:ext cx="1609836" cy="1220805"/>
          </a:xfrm>
          <a:prstGeom prst="rect">
            <a:avLst/>
          </a:prstGeom>
          <a:noFill/>
        </p:spPr>
        <p:txBody>
          <a:bodyPr wrap="square" lIns="111716" tIns="55859" rIns="111716" bIns="55859" rtlCol="0">
            <a:spAutoFit/>
          </a:bodyPr>
          <a:lstStyle/>
          <a:p>
            <a:pPr algn="ctr"/>
            <a:r>
              <a:rPr lang="en-US" sz="3600" b="1" dirty="0" err="1" smtClean="0">
                <a:solidFill>
                  <a:schemeClr val="accent6"/>
                </a:solidFill>
                <a:latin typeface="Arial Rounded MT Bold" pitchFamily="34" charset="0"/>
                <a:ea typeface="Arial-Rounded" pitchFamily="34" charset="0"/>
                <a:cs typeface="Times New Roman" pitchFamily="18" charset="0"/>
              </a:rPr>
              <a:t>Tuần</a:t>
            </a:r>
            <a:r>
              <a:rPr lang="en-US" sz="3600" b="1" dirty="0" smtClean="0">
                <a:solidFill>
                  <a:schemeClr val="accent6"/>
                </a:solidFill>
                <a:latin typeface="Arial Rounded MT Bold" pitchFamily="34" charset="0"/>
                <a:ea typeface="Arial-Rounded" pitchFamily="34" charset="0"/>
                <a:cs typeface="Times New Roman" pitchFamily="18" charset="0"/>
              </a:rPr>
              <a:t> </a:t>
            </a:r>
            <a:r>
              <a:rPr lang="en-US" sz="3600" b="1" dirty="0" smtClean="0">
                <a:solidFill>
                  <a:schemeClr val="accent6"/>
                </a:solidFill>
                <a:latin typeface="Arial Rounded MT Bold" pitchFamily="34" charset="0"/>
                <a:ea typeface="Arial-Rounded" pitchFamily="34" charset="0"/>
                <a:cs typeface="Times New Roman" pitchFamily="18" charset="0"/>
              </a:rPr>
              <a:t>2</a:t>
            </a:r>
            <a:r>
              <a:rPr lang="vi-VN" sz="3600" b="1" dirty="0" smtClean="0">
                <a:solidFill>
                  <a:schemeClr val="accent6"/>
                </a:solidFill>
                <a:latin typeface="Arial Rounded MT Bold" pitchFamily="34" charset="0"/>
                <a:ea typeface="Arial-Rounded" pitchFamily="34" charset="0"/>
                <a:cs typeface="Times New Roman" pitchFamily="18" charset="0"/>
              </a:rPr>
              <a:t>3</a:t>
            </a:r>
            <a:endParaRPr lang="en-US" sz="3600" b="1" dirty="0">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735466" y="887639"/>
            <a:ext cx="9237334" cy="866862"/>
          </a:xfrm>
          <a:prstGeom prst="rect">
            <a:avLst/>
          </a:prstGeom>
          <a:noFill/>
        </p:spPr>
        <p:txBody>
          <a:bodyPr wrap="square" lIns="111716" tIns="55859" rIns="111716" bIns="55859" rtlCol="0">
            <a:spAutoFit/>
          </a:bodyPr>
          <a:lstStyle/>
          <a:p>
            <a:pPr algn="ctr"/>
            <a:r>
              <a:rPr lang="vi-VN" sz="4900" b="1" dirty="0" smtClean="0">
                <a:ln w="3175">
                  <a:solidFill>
                    <a:schemeClr val="bg1"/>
                  </a:solidFill>
                </a:ln>
                <a:solidFill>
                  <a:schemeClr val="bg1"/>
                </a:solidFill>
                <a:latin typeface="Arial-Rounded" pitchFamily="34" charset="0"/>
                <a:ea typeface="Arial-Rounded" pitchFamily="34" charset="0"/>
                <a:cs typeface="Arial-Rounded" pitchFamily="34" charset="0"/>
              </a:rPr>
              <a:t>HÀNH TINH XANH QUANH EM</a:t>
            </a:r>
            <a:endParaRPr lang="en-US" sz="49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900960" y="2729999"/>
            <a:ext cx="1188720" cy="1204352"/>
          </a:xfrm>
          <a:prstGeom prst="rect">
            <a:avLst/>
          </a:prstGeom>
          <a:noFill/>
        </p:spPr>
        <p:txBody>
          <a:bodyPr wrap="square" lIns="111716" tIns="55859" rIns="111716" bIns="55859" rtlCol="0">
            <a:spAutoFit/>
          </a:bodyPr>
          <a:lstStyle/>
          <a:p>
            <a:pPr algn="ctr"/>
            <a:r>
              <a:rPr lang="en-US" sz="3400" b="1" dirty="0" err="1">
                <a:solidFill>
                  <a:schemeClr val="bg1"/>
                </a:solidFill>
                <a:latin typeface="Arial-Rounded" pitchFamily="34" charset="0"/>
                <a:ea typeface="Arial-Rounded" pitchFamily="34" charset="0"/>
                <a:cs typeface="Arial-Rounded" pitchFamily="34" charset="0"/>
              </a:rPr>
              <a:t>Bài</a:t>
            </a:r>
            <a:endParaRPr lang="en-US" sz="3400" b="1" dirty="0">
              <a:solidFill>
                <a:schemeClr val="bg1"/>
              </a:solidFill>
              <a:latin typeface="Arial-Rounded" pitchFamily="34" charset="0"/>
              <a:ea typeface="Arial-Rounded" pitchFamily="34" charset="0"/>
              <a:cs typeface="Arial-Rounded" pitchFamily="34" charset="0"/>
            </a:endParaRPr>
          </a:p>
          <a:p>
            <a:pPr algn="ctr"/>
            <a:r>
              <a:rPr lang="vi-VN" sz="3400" b="1" dirty="0" smtClean="0">
                <a:solidFill>
                  <a:schemeClr val="bg1"/>
                </a:solidFill>
                <a:latin typeface="Arial Rounded MT Bold" pitchFamily="34" charset="0"/>
                <a:ea typeface="Arial-Rounded" pitchFamily="34" charset="0"/>
                <a:cs typeface="Times New Roman" pitchFamily="18" charset="0"/>
              </a:rPr>
              <a:t>10</a:t>
            </a:r>
            <a:endParaRPr lang="en-US" sz="3400" b="1" dirty="0">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841871" y="2914807"/>
            <a:ext cx="5630444" cy="815831"/>
          </a:xfrm>
          <a:prstGeom prst="rect">
            <a:avLst/>
          </a:prstGeom>
          <a:noFill/>
        </p:spPr>
        <p:txBody>
          <a:bodyPr wrap="square" lIns="111716" tIns="55859" rIns="111716" bIns="55859" rtlCol="0">
            <a:spAutoFit/>
          </a:bodyPr>
          <a:lstStyle/>
          <a:p>
            <a:pPr algn="ctr"/>
            <a:r>
              <a:rPr lang="vi-VN" sz="4400" b="1" dirty="0" smtClean="0">
                <a:solidFill>
                  <a:srgbClr val="0070C0"/>
                </a:solidFill>
                <a:latin typeface="Arial-Rounded" pitchFamily="34" charset="0"/>
                <a:ea typeface="Arial-Rounded" pitchFamily="34" charset="0"/>
                <a:cs typeface="Arial-Rounded" pitchFamily="34" charset="0"/>
              </a:rPr>
              <a:t>Khủng long</a:t>
            </a:r>
            <a:endParaRPr lang="en-US" sz="4400" b="1" dirty="0">
              <a:solidFill>
                <a:srgbClr val="0070C0"/>
              </a:solidFill>
              <a:latin typeface="Arial-Rounded" pitchFamily="34" charset="0"/>
              <a:ea typeface="Arial-Rounded" pitchFamily="34" charset="0"/>
              <a:cs typeface="Arial-Rounded" pitchFamily="34" charset="0"/>
            </a:endParaRPr>
          </a:p>
        </p:txBody>
      </p:sp>
      <p:sp>
        <p:nvSpPr>
          <p:cNvPr id="3" name="Rectangle 2"/>
          <p:cNvSpPr/>
          <p:nvPr/>
        </p:nvSpPr>
        <p:spPr>
          <a:xfrm>
            <a:off x="3488258" y="4112155"/>
            <a:ext cx="4480106" cy="789976"/>
          </a:xfrm>
          <a:prstGeom prst="rect">
            <a:avLst/>
          </a:prstGeom>
          <a:noFill/>
        </p:spPr>
        <p:txBody>
          <a:bodyPr wrap="none" lIns="111776" tIns="55888" rIns="111776" bIns="5588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err="1">
                <a:ln w="0">
                  <a:solidFill>
                    <a:srgbClr val="FF0000"/>
                  </a:solidFill>
                </a:ln>
                <a:solidFill>
                  <a:srgbClr val="FF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Đọc</a:t>
            </a:r>
            <a:r>
              <a:rPr lang="en-US" sz="4400" b="1" cap="all" dirty="0">
                <a:ln w="0">
                  <a:solidFill>
                    <a:srgbClr val="FF0000"/>
                  </a:solidFill>
                </a:ln>
                <a:solidFill>
                  <a:srgbClr val="FF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 </a:t>
            </a:r>
            <a:r>
              <a:rPr lang="en-US" sz="4400" b="1" cap="all" dirty="0" err="1">
                <a:ln w="0">
                  <a:solidFill>
                    <a:srgbClr val="FF0000"/>
                  </a:solidFill>
                </a:ln>
                <a:solidFill>
                  <a:srgbClr val="FF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mở</a:t>
            </a:r>
            <a:r>
              <a:rPr lang="en-US" sz="4400" b="1" cap="all" dirty="0">
                <a:ln w="0">
                  <a:solidFill>
                    <a:srgbClr val="FF0000"/>
                  </a:solidFill>
                </a:ln>
                <a:solidFill>
                  <a:srgbClr val="FF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 </a:t>
            </a:r>
            <a:r>
              <a:rPr lang="en-US" sz="4400" b="1" cap="all" dirty="0" err="1">
                <a:ln w="0">
                  <a:solidFill>
                    <a:srgbClr val="FF0000"/>
                  </a:solidFill>
                </a:ln>
                <a:solidFill>
                  <a:srgbClr val="FF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rộng</a:t>
            </a:r>
            <a:endParaRPr lang="en-US" sz="4400" b="1" cap="all" dirty="0">
              <a:ln w="0">
                <a:solidFill>
                  <a:srgbClr val="FF0000"/>
                </a:solidFill>
              </a:ln>
              <a:solidFill>
                <a:srgbClr val="FF000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014" y="4520101"/>
            <a:ext cx="1916539" cy="1569466"/>
          </a:xfrm>
          <a:prstGeom prst="rect">
            <a:avLst/>
          </a:prstGeom>
        </p:spPr>
      </p:pic>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24541"/>
            <a:ext cx="10972800" cy="1683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solidFill>
                <a:srgbClr val="0070C0"/>
              </a:solidFill>
            </a:endParaRPr>
          </a:p>
        </p:txBody>
      </p:sp>
      <p:sp>
        <p:nvSpPr>
          <p:cNvPr id="10" name="Rectangle 9"/>
          <p:cNvSpPr/>
          <p:nvPr/>
        </p:nvSpPr>
        <p:spPr>
          <a:xfrm>
            <a:off x="0" y="-4726"/>
            <a:ext cx="10972800" cy="2642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solidFill>
                <a:srgbClr val="0070C0"/>
              </a:solidFill>
            </a:endParaRPr>
          </a:p>
        </p:txBody>
      </p:sp>
      <p:sp>
        <p:nvSpPr>
          <p:cNvPr id="37" name="Oval 36"/>
          <p:cNvSpPr/>
          <p:nvPr/>
        </p:nvSpPr>
        <p:spPr>
          <a:xfrm>
            <a:off x="274320" y="1418813"/>
            <a:ext cx="731520" cy="7695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1731" tIns="55866" rIns="111731" bIns="55866" rtlCol="0" anchor="ctr"/>
          <a:lstStyle/>
          <a:p>
            <a:pPr algn="ctr"/>
            <a:r>
              <a:rPr lang="en-US" sz="3400" b="1" dirty="0">
                <a:solidFill>
                  <a:schemeClr val="bg1"/>
                </a:solidFill>
                <a:latin typeface="Arial Rounded MT Bold" pitchFamily="34" charset="0"/>
                <a:cs typeface="Times New Roman" pitchFamily="18" charset="0"/>
              </a:rPr>
              <a:t>1</a:t>
            </a:r>
          </a:p>
        </p:txBody>
      </p:sp>
      <p:sp>
        <p:nvSpPr>
          <p:cNvPr id="38" name="TextBox 37"/>
          <p:cNvSpPr txBox="1"/>
          <p:nvPr/>
        </p:nvSpPr>
        <p:spPr>
          <a:xfrm>
            <a:off x="1188720" y="1531538"/>
            <a:ext cx="9418320" cy="543696"/>
          </a:xfrm>
          <a:prstGeom prst="rect">
            <a:avLst/>
          </a:prstGeom>
          <a:noFill/>
        </p:spPr>
        <p:txBody>
          <a:bodyPr wrap="square" lIns="111716" tIns="55859" rIns="111716" bIns="5585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b="0" dirty="0" err="1"/>
              <a:t>Tìm</a:t>
            </a:r>
            <a:r>
              <a:rPr lang="en-US" b="0" dirty="0"/>
              <a:t> </a:t>
            </a:r>
            <a:r>
              <a:rPr lang="en-US" b="0" dirty="0" err="1"/>
              <a:t>đọc</a:t>
            </a:r>
            <a:r>
              <a:rPr lang="en-US" b="0" dirty="0"/>
              <a:t> </a:t>
            </a:r>
            <a:r>
              <a:rPr lang="en-US" b="0" dirty="0" err="1"/>
              <a:t>các</a:t>
            </a:r>
            <a:r>
              <a:rPr lang="en-US" b="0" dirty="0"/>
              <a:t> </a:t>
            </a:r>
            <a:r>
              <a:rPr lang="en-US" b="0" dirty="0" err="1"/>
              <a:t>bài</a:t>
            </a:r>
            <a:r>
              <a:rPr lang="en-US" b="0" dirty="0"/>
              <a:t> </a:t>
            </a:r>
            <a:r>
              <a:rPr lang="en-US" b="0" dirty="0" err="1"/>
              <a:t>viết</a:t>
            </a:r>
            <a:r>
              <a:rPr lang="en-US" b="0" dirty="0"/>
              <a:t> </a:t>
            </a:r>
            <a:r>
              <a:rPr lang="en-US" b="0" dirty="0" err="1"/>
              <a:t>về</a:t>
            </a:r>
            <a:r>
              <a:rPr lang="en-US" b="0" dirty="0"/>
              <a:t> </a:t>
            </a:r>
            <a:r>
              <a:rPr lang="en-US" b="0" dirty="0" err="1"/>
              <a:t>những</a:t>
            </a:r>
            <a:r>
              <a:rPr lang="en-US" b="0" dirty="0"/>
              <a:t> </a:t>
            </a:r>
            <a:r>
              <a:rPr lang="en-US" b="0" dirty="0" err="1"/>
              <a:t>hoạt</a:t>
            </a:r>
            <a:r>
              <a:rPr lang="en-US" b="0" dirty="0"/>
              <a:t> </a:t>
            </a:r>
            <a:r>
              <a:rPr lang="en-US" b="0" dirty="0" err="1"/>
              <a:t>động</a:t>
            </a:r>
            <a:r>
              <a:rPr lang="en-US" b="0" dirty="0"/>
              <a:t> </a:t>
            </a:r>
            <a:r>
              <a:rPr lang="en-US" b="0" dirty="0" err="1"/>
              <a:t>của</a:t>
            </a:r>
            <a:r>
              <a:rPr lang="en-US" b="0" dirty="0"/>
              <a:t> </a:t>
            </a:r>
            <a:r>
              <a:rPr lang="en-US" b="0" dirty="0" err="1"/>
              <a:t>thiếu</a:t>
            </a:r>
            <a:r>
              <a:rPr lang="en-US" b="0" dirty="0"/>
              <a:t> </a:t>
            </a:r>
            <a:r>
              <a:rPr lang="en-US" b="0" dirty="0" err="1"/>
              <a:t>nhi</a:t>
            </a:r>
            <a:r>
              <a:rPr lang="en-US" b="0" dirty="0"/>
              <a:t>. </a:t>
            </a:r>
            <a:r>
              <a:rPr lang="vi-VN" b="0" dirty="0"/>
              <a:t> </a:t>
            </a:r>
            <a:endParaRPr lang="en-US" dirty="0"/>
          </a:p>
        </p:txBody>
      </p:sp>
      <p:grpSp>
        <p:nvGrpSpPr>
          <p:cNvPr id="42" name="Group 41"/>
          <p:cNvGrpSpPr/>
          <p:nvPr/>
        </p:nvGrpSpPr>
        <p:grpSpPr>
          <a:xfrm>
            <a:off x="365760" y="365081"/>
            <a:ext cx="2651760" cy="668969"/>
            <a:chOff x="9566064" y="964372"/>
            <a:chExt cx="5446164" cy="698253"/>
          </a:xfrm>
        </p:grpSpPr>
        <p:sp>
          <p:nvSpPr>
            <p:cNvPr id="4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a:p>
          </p:txBody>
        </p:sp>
        <p:sp>
          <p:nvSpPr>
            <p:cNvPr id="4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a:p>
          </p:txBody>
        </p:sp>
        <p:sp>
          <p:nvSpPr>
            <p:cNvPr id="45" name="Rectangle 10"/>
            <p:cNvSpPr/>
            <p:nvPr/>
          </p:nvSpPr>
          <p:spPr>
            <a:xfrm>
              <a:off x="9774447" y="1018432"/>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r>
                <a:rPr lang="en-US" sz="2900" dirty="0" err="1">
                  <a:solidFill>
                    <a:srgbClr val="0070C0"/>
                  </a:solidFill>
                  <a:latin typeface="iCiel Cadena" panose="02000503000000020004" pitchFamily="2" charset="0"/>
                </a:rPr>
                <a:t>Đọc</a:t>
              </a:r>
              <a:r>
                <a:rPr lang="en-US" sz="2900" dirty="0">
                  <a:solidFill>
                    <a:srgbClr val="0070C0"/>
                  </a:solidFill>
                  <a:latin typeface="iCiel Cadena" panose="02000503000000020004" pitchFamily="2" charset="0"/>
                </a:rPr>
                <a:t> </a:t>
              </a:r>
              <a:r>
                <a:rPr lang="en-US" sz="2900" dirty="0" err="1">
                  <a:solidFill>
                    <a:srgbClr val="0070C0"/>
                  </a:solidFill>
                  <a:latin typeface="iCiel Cadena" panose="02000503000000020004" pitchFamily="2" charset="0"/>
                </a:rPr>
                <a:t>mở</a:t>
              </a:r>
              <a:r>
                <a:rPr lang="en-US" sz="2900" dirty="0">
                  <a:solidFill>
                    <a:srgbClr val="0070C0"/>
                  </a:solidFill>
                  <a:latin typeface="iCiel Cadena" panose="02000503000000020004" pitchFamily="2" charset="0"/>
                </a:rPr>
                <a:t> </a:t>
              </a:r>
              <a:r>
                <a:rPr lang="en-US" sz="2900" dirty="0" err="1">
                  <a:solidFill>
                    <a:srgbClr val="0070C0"/>
                  </a:solidFill>
                  <a:latin typeface="iCiel Cadena" panose="02000503000000020004" pitchFamily="2" charset="0"/>
                </a:rPr>
                <a:t>rộng</a:t>
              </a:r>
              <a:endParaRPr lang="en-US" sz="2900" dirty="0">
                <a:solidFill>
                  <a:srgbClr val="0070C0"/>
                </a:solidFill>
                <a:latin typeface="iCiel Cadena" panose="02000503000000020004" pitchFamily="2" charset="0"/>
              </a:endParaRPr>
            </a:p>
          </p:txBody>
        </p:sp>
      </p:grpSp>
      <p:sp>
        <p:nvSpPr>
          <p:cNvPr id="46" name="Rounded Rectangular Callout 45"/>
          <p:cNvSpPr/>
          <p:nvPr/>
        </p:nvSpPr>
        <p:spPr>
          <a:xfrm>
            <a:off x="7772400" y="2383711"/>
            <a:ext cx="2514600" cy="1130241"/>
          </a:xfrm>
          <a:prstGeom prst="wedgeRoundRectCallout">
            <a:avLst>
              <a:gd name="adj1" fmla="val -38609"/>
              <a:gd name="adj2" fmla="val 81354"/>
              <a:gd name="adj3" fmla="val 16667"/>
            </a:avLst>
          </a:prstGeom>
        </p:spPr>
        <p:style>
          <a:lnRef idx="2">
            <a:schemeClr val="accent6"/>
          </a:lnRef>
          <a:fillRef idx="1">
            <a:schemeClr val="lt1"/>
          </a:fillRef>
          <a:effectRef idx="0">
            <a:schemeClr val="accent6"/>
          </a:effectRef>
          <a:fontRef idx="minor">
            <a:schemeClr val="dk1"/>
          </a:fontRef>
        </p:style>
        <p:txBody>
          <a:bodyPr lIns="111776" tIns="55888" rIns="111776" bIns="55888" rtlCol="0" anchor="ctr"/>
          <a:lstStyle/>
          <a:p>
            <a:pPr algn="just">
              <a:lnSpc>
                <a:spcPct val="150000"/>
              </a:lnSpc>
            </a:pPr>
            <a:r>
              <a:rPr lang="en-US" sz="34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vi-VN" sz="3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nối</a:t>
            </a:r>
            <a:r>
              <a:rPr lang="en-US" sz="34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tiếp</a:t>
            </a:r>
            <a:endParaRPr lang="en-US" sz="3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670679" y="3150248"/>
            <a:ext cx="5833241" cy="311417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24541"/>
            <a:ext cx="10972800" cy="1683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solidFill>
                <a:srgbClr val="0070C0"/>
              </a:solidFill>
            </a:endParaRPr>
          </a:p>
        </p:txBody>
      </p:sp>
      <p:sp>
        <p:nvSpPr>
          <p:cNvPr id="10" name="Rectangle 9"/>
          <p:cNvSpPr/>
          <p:nvPr/>
        </p:nvSpPr>
        <p:spPr>
          <a:xfrm>
            <a:off x="0" y="-4726"/>
            <a:ext cx="10972800" cy="2642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solidFill>
                <a:srgbClr val="0070C0"/>
              </a:solidFill>
            </a:endParaRPr>
          </a:p>
        </p:txBody>
      </p:sp>
      <p:grpSp>
        <p:nvGrpSpPr>
          <p:cNvPr id="42" name="Group 41"/>
          <p:cNvGrpSpPr/>
          <p:nvPr/>
        </p:nvGrpSpPr>
        <p:grpSpPr>
          <a:xfrm>
            <a:off x="365760" y="365081"/>
            <a:ext cx="2651760" cy="668969"/>
            <a:chOff x="9566064" y="964372"/>
            <a:chExt cx="5446164" cy="698253"/>
          </a:xfrm>
        </p:grpSpPr>
        <p:sp>
          <p:nvSpPr>
            <p:cNvPr id="4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a:p>
          </p:txBody>
        </p:sp>
        <p:sp>
          <p:nvSpPr>
            <p:cNvPr id="4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a:p>
          </p:txBody>
        </p:sp>
        <p:sp>
          <p:nvSpPr>
            <p:cNvPr id="45" name="Rectangle 10"/>
            <p:cNvSpPr/>
            <p:nvPr/>
          </p:nvSpPr>
          <p:spPr>
            <a:xfrm>
              <a:off x="9774447" y="1018432"/>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r>
                <a:rPr lang="en-US" sz="2900" dirty="0" err="1">
                  <a:solidFill>
                    <a:srgbClr val="0070C0"/>
                  </a:solidFill>
                  <a:latin typeface="iCiel Cadena" panose="02000503000000020004" pitchFamily="2" charset="0"/>
                </a:rPr>
                <a:t>Đọc</a:t>
              </a:r>
              <a:r>
                <a:rPr lang="en-US" sz="2900" dirty="0">
                  <a:solidFill>
                    <a:srgbClr val="0070C0"/>
                  </a:solidFill>
                  <a:latin typeface="iCiel Cadena" panose="02000503000000020004" pitchFamily="2" charset="0"/>
                </a:rPr>
                <a:t> </a:t>
              </a:r>
              <a:r>
                <a:rPr lang="en-US" sz="2900" dirty="0" err="1">
                  <a:solidFill>
                    <a:srgbClr val="0070C0"/>
                  </a:solidFill>
                  <a:latin typeface="iCiel Cadena" panose="02000503000000020004" pitchFamily="2" charset="0"/>
                </a:rPr>
                <a:t>mở</a:t>
              </a:r>
              <a:r>
                <a:rPr lang="en-US" sz="2900" dirty="0">
                  <a:solidFill>
                    <a:srgbClr val="0070C0"/>
                  </a:solidFill>
                  <a:latin typeface="iCiel Cadena" panose="02000503000000020004" pitchFamily="2" charset="0"/>
                </a:rPr>
                <a:t> </a:t>
              </a:r>
              <a:r>
                <a:rPr lang="en-US" sz="2900" dirty="0" err="1">
                  <a:solidFill>
                    <a:srgbClr val="0070C0"/>
                  </a:solidFill>
                  <a:latin typeface="iCiel Cadena" panose="02000503000000020004" pitchFamily="2" charset="0"/>
                </a:rPr>
                <a:t>rộng</a:t>
              </a:r>
              <a:endParaRPr lang="en-US" sz="2900" dirty="0">
                <a:solidFill>
                  <a:srgbClr val="0070C0"/>
                </a:solidFill>
                <a:latin typeface="iCiel Cadena" panose="02000503000000020004" pitchFamily="2" charset="0"/>
              </a:endParaRPr>
            </a:p>
          </p:txBody>
        </p:sp>
      </p:grpSp>
      <p:sp>
        <p:nvSpPr>
          <p:cNvPr id="3" name="Rectangle 2"/>
          <p:cNvSpPr/>
          <p:nvPr/>
        </p:nvSpPr>
        <p:spPr>
          <a:xfrm>
            <a:off x="-26709" y="1570037"/>
            <a:ext cx="10972800" cy="3754874"/>
          </a:xfrm>
          <a:prstGeom prst="rect">
            <a:avLst/>
          </a:prstGeom>
        </p:spPr>
        <p:txBody>
          <a:bodyPr wrap="square">
            <a:spAutoFit/>
          </a:bodyPr>
          <a:lstStyle/>
          <a:p>
            <a:pPr algn="ctr"/>
            <a:r>
              <a:rPr lang="vi-VN" sz="2400" b="1" dirty="0">
                <a:solidFill>
                  <a:srgbClr val="000000"/>
                </a:solidFill>
                <a:latin typeface="Open Sans" panose="020B0606030504020204" pitchFamily="34" charset="0"/>
              </a:rPr>
              <a:t>Bài đọc:  Tủ sách của bạn Sắc</a:t>
            </a:r>
            <a:endParaRPr lang="vi-VN" sz="2400" dirty="0">
              <a:solidFill>
                <a:srgbClr val="000000"/>
              </a:solidFill>
              <a:latin typeface="Open Sans" panose="020B0606030504020204" pitchFamily="34" charset="0"/>
            </a:endParaRPr>
          </a:p>
          <a:p>
            <a:pPr algn="just"/>
            <a:r>
              <a:rPr lang="vi-VN" sz="2400" i="1" dirty="0">
                <a:solidFill>
                  <a:srgbClr val="000000"/>
                </a:solidFill>
                <a:latin typeface="Open Sans" panose="020B0606030504020204" pitchFamily="34" charset="0"/>
              </a:rPr>
              <a:t>       Sắc rất mê sách. Những món tiền cậu dành dụm được đều đi vào cửa hàng bán sách. Bố cậu mua cho cậu một cái giá nhiều tầng bằng gỗ thông, có rèm xanh. Khi kéo rèm lên, tôi thấy ba hàng sách hiện ra rất có thứ tự. Sách gồm nhiều loại: truyện thiếu nhi, truyện khoa học, thơ…</a:t>
            </a:r>
            <a:endParaRPr lang="vi-VN" sz="2400" dirty="0">
              <a:solidFill>
                <a:srgbClr val="000000"/>
              </a:solidFill>
              <a:latin typeface="Open Sans" panose="020B0606030504020204" pitchFamily="34" charset="0"/>
            </a:endParaRPr>
          </a:p>
          <a:p>
            <a:pPr algn="just"/>
            <a:r>
              <a:rPr lang="vi-VN" sz="2400" i="1" dirty="0">
                <a:solidFill>
                  <a:srgbClr val="000000"/>
                </a:solidFill>
                <a:latin typeface="Open Sans" panose="020B0606030504020204" pitchFamily="34" charset="0"/>
              </a:rPr>
              <a:t>       Sắc rất chăm đọc sách. Có nhìn cậu giở sách với những ngón tay rất nhẹ nhàng, mới thấy cậu yêu sách như thế nào. Mỗi quyển sách mua được đem lại cho cậu một niềm vui thích. Đọc xong cậu còn vuốt ve, ngắm nghía quyển sách rồi mới xếp vào giá như cất đi một của báu.</a:t>
            </a:r>
            <a:endParaRPr lang="vi-VN" sz="2400" dirty="0">
              <a:solidFill>
                <a:srgbClr val="000000"/>
              </a:solidFill>
              <a:latin typeface="Open Sans" panose="020B0606030504020204" pitchFamily="34" charset="0"/>
            </a:endParaRPr>
          </a:p>
          <a:p>
            <a:pPr algn="r"/>
            <a:r>
              <a:rPr lang="vi-VN" sz="2400" b="1" dirty="0">
                <a:solidFill>
                  <a:srgbClr val="000000"/>
                </a:solidFill>
                <a:latin typeface="Open Sans" panose="020B0606030504020204" pitchFamily="34" charset="0"/>
              </a:rPr>
              <a:t>(theo A-mi-xi)</a:t>
            </a:r>
            <a:endParaRPr lang="vi-VN" sz="24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2131768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73761" y="360715"/>
            <a:ext cx="749339" cy="7695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1731" tIns="55866" rIns="111731" bIns="55866" rtlCol="0" anchor="ctr"/>
          <a:lstStyle/>
          <a:p>
            <a:pPr algn="ctr"/>
            <a:r>
              <a:rPr lang="en-US" sz="3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9" name="TextBox 18"/>
          <p:cNvSpPr txBox="1"/>
          <p:nvPr/>
        </p:nvSpPr>
        <p:spPr>
          <a:xfrm>
            <a:off x="1143000" y="360715"/>
            <a:ext cx="9085734" cy="605251"/>
          </a:xfrm>
          <a:prstGeom prst="rect">
            <a:avLst/>
          </a:prstGeom>
          <a:noFill/>
        </p:spPr>
        <p:txBody>
          <a:bodyPr wrap="square" lIns="111716" tIns="55859" rIns="111716" bIns="55859" rtlCol="0">
            <a:spAutoFit/>
          </a:bodyPr>
          <a:lstStyle/>
          <a:p>
            <a:pPr algn="just"/>
            <a:r>
              <a:rPr lang="en-US" sz="3200" dirty="0" err="1"/>
              <a:t>Trao</a:t>
            </a:r>
            <a:r>
              <a:rPr lang="en-US" sz="3200" dirty="0"/>
              <a:t> </a:t>
            </a:r>
            <a:r>
              <a:rPr lang="en-US" sz="3200" dirty="0" err="1"/>
              <a:t>đổi</a:t>
            </a:r>
            <a:r>
              <a:rPr lang="en-US" sz="3200" dirty="0"/>
              <a:t> </a:t>
            </a:r>
            <a:r>
              <a:rPr lang="en-US" sz="3200" dirty="0" err="1"/>
              <a:t>với</a:t>
            </a:r>
            <a:r>
              <a:rPr lang="en-US" sz="3200" dirty="0"/>
              <a:t> </a:t>
            </a:r>
            <a:r>
              <a:rPr lang="en-US" sz="3200" dirty="0" err="1"/>
              <a:t>các</a:t>
            </a:r>
            <a:r>
              <a:rPr lang="en-US" sz="3200" dirty="0"/>
              <a:t> </a:t>
            </a:r>
            <a:r>
              <a:rPr lang="en-US" sz="3200" dirty="0" err="1"/>
              <a:t>bạn</a:t>
            </a:r>
            <a:r>
              <a:rPr lang="en-US" sz="3200" dirty="0"/>
              <a:t> </a:t>
            </a:r>
            <a:r>
              <a:rPr lang="en-US" sz="3200" dirty="0" err="1"/>
              <a:t>về</a:t>
            </a:r>
            <a:r>
              <a:rPr lang="en-US" sz="3200" dirty="0"/>
              <a:t> </a:t>
            </a:r>
            <a:r>
              <a:rPr lang="en-US" sz="3200" dirty="0" err="1"/>
              <a:t>bài</a:t>
            </a:r>
            <a:r>
              <a:rPr lang="en-US" sz="3200" dirty="0"/>
              <a:t> </a:t>
            </a:r>
            <a:r>
              <a:rPr lang="en-US" sz="3200" dirty="0" err="1"/>
              <a:t>đã</a:t>
            </a:r>
            <a:r>
              <a:rPr lang="en-US" sz="3200" dirty="0"/>
              <a:t> </a:t>
            </a:r>
            <a:r>
              <a:rPr lang="en-US" sz="3200" dirty="0" err="1"/>
              <a:t>đọc</a:t>
            </a:r>
            <a:r>
              <a:rPr lang="en-US" sz="3200" dirty="0"/>
              <a:t> </a:t>
            </a:r>
            <a:r>
              <a:rPr lang="en-US" sz="3200" dirty="0" err="1"/>
              <a:t>dựa</a:t>
            </a:r>
            <a:r>
              <a:rPr lang="en-US" sz="3200" dirty="0"/>
              <a:t> </a:t>
            </a:r>
            <a:r>
              <a:rPr lang="en-US" sz="3200" dirty="0" err="1"/>
              <a:t>vào</a:t>
            </a:r>
            <a:r>
              <a:rPr lang="en-US" sz="3200" dirty="0"/>
              <a:t> </a:t>
            </a:r>
            <a:r>
              <a:rPr lang="en-US" sz="3200" dirty="0" err="1"/>
              <a:t>gợi</a:t>
            </a:r>
            <a:r>
              <a:rPr lang="en-US" sz="3200" dirty="0"/>
              <a:t> ý </a:t>
            </a:r>
            <a:r>
              <a:rPr lang="en-US" sz="3200" dirty="0" err="1"/>
              <a:t>sau</a:t>
            </a:r>
            <a:r>
              <a:rPr lang="en-US" sz="3200" dirty="0"/>
              <a:t>: </a:t>
            </a:r>
            <a:endParaRPr lang="en-US" sz="4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0" y="6305220"/>
            <a:ext cx="10972800" cy="1683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0" y="-24047"/>
            <a:ext cx="10972800" cy="2642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716" tIns="55859" rIns="111716" bIns="55859"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25" y="1147367"/>
            <a:ext cx="9404317" cy="4976451"/>
          </a:xfrm>
          <a:prstGeom prst="rect">
            <a:avLst/>
          </a:prstGeom>
        </p:spPr>
      </p:pic>
    </p:spTree>
    <p:extLst>
      <p:ext uri="{BB962C8B-B14F-4D97-AF65-F5344CB8AC3E}">
        <p14:creationId xmlns:p14="http://schemas.microsoft.com/office/powerpoint/2010/main" val="1161870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33397" y="841669"/>
            <a:ext cx="5906002" cy="1165562"/>
          </a:xfrm>
          <a:prstGeom prst="rect">
            <a:avLst/>
          </a:prstGeom>
          <a:noFill/>
        </p:spPr>
        <p:txBody>
          <a:bodyPr wrap="none" lIns="111776" tIns="55888" rIns="111776" bIns="55888">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Ai </a:t>
            </a:r>
            <a:r>
              <a:rPr lang="en-US" sz="6600" b="1" dirty="0" err="1">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đọc</a:t>
            </a:r>
            <a:r>
              <a:rPr lang="en-US" sz="6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 hay </a:t>
            </a:r>
            <a:r>
              <a:rPr lang="en-US" sz="6600" b="1" dirty="0" err="1">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nhất</a:t>
            </a:r>
            <a:r>
              <a:rPr lang="en-US" sz="6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9418"/>
          <a:stretch/>
        </p:blipFill>
        <p:spPr>
          <a:xfrm>
            <a:off x="2533397" y="1775998"/>
            <a:ext cx="6323531" cy="4720312"/>
          </a:xfrm>
          <a:prstGeom prst="rect">
            <a:avLst/>
          </a:prstGeom>
        </p:spPr>
      </p:pic>
      <p:pic>
        <p:nvPicPr>
          <p:cNvPr id="12" name="Picture 11"/>
          <p:cNvPicPr>
            <a:picLocks noChangeAspect="1"/>
          </p:cNvPicPr>
          <p:nvPr/>
        </p:nvPicPr>
        <p:blipFill rotWithShape="1">
          <a:blip r:embed="rId3"/>
          <a:srcRect l="37348" t="19463" b="18295"/>
          <a:stretch/>
        </p:blipFill>
        <p:spPr>
          <a:xfrm rot="850378">
            <a:off x="8898248" y="182842"/>
            <a:ext cx="2457552" cy="660974"/>
          </a:xfrm>
          <a:prstGeom prst="rect">
            <a:avLst/>
          </a:prstGeom>
        </p:spPr>
      </p:pic>
      <p:pic>
        <p:nvPicPr>
          <p:cNvPr id="13" name="Picture 12"/>
          <p:cNvPicPr>
            <a:picLocks noChangeAspect="1"/>
          </p:cNvPicPr>
          <p:nvPr/>
        </p:nvPicPr>
        <p:blipFill rotWithShape="1">
          <a:blip r:embed="rId3"/>
          <a:srcRect l="37348" t="19463" b="18295"/>
          <a:stretch/>
        </p:blipFill>
        <p:spPr>
          <a:xfrm rot="2528252">
            <a:off x="9317364" y="496734"/>
            <a:ext cx="1994155" cy="660974"/>
          </a:xfrm>
          <a:prstGeom prst="rect">
            <a:avLst/>
          </a:prstGeom>
        </p:spPr>
      </p:pic>
      <p:pic>
        <p:nvPicPr>
          <p:cNvPr id="14" name="图片 22">
            <a:extLst>
              <a:ext uri="{FF2B5EF4-FFF2-40B4-BE49-F238E27FC236}">
                <a16:creationId xmlns:a16="http://schemas.microsoft.com/office/drawing/2014/main" id="{A470F45D-437D-4A79-8511-6FDF65B0D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85934">
            <a:off x="181710" y="446697"/>
            <a:ext cx="1829216" cy="685516"/>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8858727" y="3200979"/>
            <a:ext cx="2248588" cy="380376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929588"/>
            <a:ext cx="2158463" cy="4566722"/>
          </a:xfrm>
          <a:prstGeom prst="rect">
            <a:avLst/>
          </a:prstGeom>
        </p:spPr>
      </p:pic>
    </p:spTree>
    <p:extLst>
      <p:ext uri="{BB962C8B-B14F-4D97-AF65-F5344CB8AC3E}">
        <p14:creationId xmlns:p14="http://schemas.microsoft.com/office/powerpoint/2010/main" val="323058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upRight)">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5783469"/>
            <a:ext cx="10972800" cy="70506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0972800" cy="34869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9092" y="1788628"/>
            <a:ext cx="1903280" cy="153445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81" y="4617039"/>
            <a:ext cx="2107406" cy="1875836"/>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1744" y="401295"/>
            <a:ext cx="1198730" cy="2048138"/>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340" y="3588117"/>
            <a:ext cx="1198730" cy="203481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4557" y="4765379"/>
            <a:ext cx="1001464" cy="1558927"/>
          </a:xfrm>
          <a:prstGeom prst="rect">
            <a:avLst/>
          </a:prstGeom>
        </p:spPr>
      </p:pic>
      <p:sp>
        <p:nvSpPr>
          <p:cNvPr id="14" name="TextBox 13">
            <a:extLst>
              <a:ext uri="{FF2B5EF4-FFF2-40B4-BE49-F238E27FC236}">
                <a16:creationId xmlns:a16="http://schemas.microsoft.com/office/drawing/2014/main" id="{CFBB8685-4316-45F5-9929-8BC6BC049418}"/>
              </a:ext>
            </a:extLst>
          </p:cNvPr>
          <p:cNvSpPr txBox="1"/>
          <p:nvPr/>
        </p:nvSpPr>
        <p:spPr>
          <a:xfrm>
            <a:off x="1352418" y="2099381"/>
            <a:ext cx="8012831" cy="2115964"/>
          </a:xfrm>
          <a:prstGeom prst="rect">
            <a:avLst/>
          </a:prstGeom>
          <a:noFill/>
        </p:spPr>
        <p:txBody>
          <a:bodyPr wrap="square" lIns="83819" tIns="41910" rIns="83819" bIns="41910" rtlCol="0">
            <a:spAutoFit/>
          </a:bodyPr>
          <a:lstStyle/>
          <a:p>
            <a:pPr algn="ctr" defTabSz="838195">
              <a:lnSpc>
                <a:spcPct val="150000"/>
              </a:lnSpc>
            </a:pPr>
            <a:r>
              <a:rPr lang="en-US" sz="4400" dirty="0" err="1">
                <a:solidFill>
                  <a:srgbClr val="FF0000"/>
                </a:solidFill>
                <a:latin typeface="iCiel Crocante" panose="02000000000000000000" pitchFamily="2" charset="0"/>
              </a:rPr>
              <a:t>Tạm</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biệt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và</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hẹn</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gặp</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lại</a:t>
            </a:r>
            <a:r>
              <a:rPr lang="en-US" sz="4400" dirty="0">
                <a:solidFill>
                  <a:srgbClr val="FF0000"/>
                </a:solidFill>
                <a:latin typeface="iCiel Crocante" panose="02000000000000000000" pitchFamily="2" charset="0"/>
              </a:rPr>
              <a:t> </a:t>
            </a:r>
          </a:p>
          <a:p>
            <a:pPr algn="ctr" defTabSz="838195">
              <a:lnSpc>
                <a:spcPct val="150000"/>
              </a:lnSpc>
            </a:pPr>
            <a:r>
              <a:rPr lang="en-US" sz="4400" dirty="0" err="1">
                <a:solidFill>
                  <a:srgbClr val="FF0000"/>
                </a:solidFill>
                <a:latin typeface="iCiel Crocante" panose="02000000000000000000" pitchFamily="2" charset="0"/>
              </a:rPr>
              <a:t>các</a:t>
            </a:r>
            <a:r>
              <a:rPr lang="en-US" sz="4400" dirty="0">
                <a:solidFill>
                  <a:srgbClr val="FF0000"/>
                </a:solidFill>
                <a:latin typeface="iCiel Crocante" panose="02000000000000000000" pitchFamily="2" charset="0"/>
              </a:rPr>
              <a:t> con </a:t>
            </a:r>
            <a:r>
              <a:rPr lang="en-US" sz="4400" dirty="0" err="1">
                <a:solidFill>
                  <a:srgbClr val="FF0000"/>
                </a:solidFill>
                <a:latin typeface="iCiel Crocante" panose="02000000000000000000" pitchFamily="2" charset="0"/>
              </a:rPr>
              <a:t>vào</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những</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tiết</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học</a:t>
            </a:r>
            <a:r>
              <a:rPr lang="en-US" sz="4400" dirty="0">
                <a:solidFill>
                  <a:srgbClr val="FF0000"/>
                </a:solidFill>
                <a:latin typeface="iCiel Crocante" panose="02000000000000000000" pitchFamily="2" charset="0"/>
              </a:rPr>
              <a:t> </a:t>
            </a:r>
            <a:r>
              <a:rPr lang="en-US" sz="4400" dirty="0" err="1">
                <a:solidFill>
                  <a:srgbClr val="FF0000"/>
                </a:solidFill>
                <a:latin typeface="iCiel Crocante" panose="02000000000000000000" pitchFamily="2" charset="0"/>
              </a:rPr>
              <a:t>sau</a:t>
            </a:r>
            <a:r>
              <a:rPr lang="en-US" sz="44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4470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92</Words>
  <Application>Microsoft Office PowerPoint</Application>
  <PresentationFormat>Custom</PresentationFormat>
  <Paragraphs>24</Paragraphs>
  <Slides>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Arial Rounded MT Bold</vt:lpstr>
      <vt:lpstr>Arial-Rounded</vt:lpstr>
      <vt:lpstr>Calibri</vt:lpstr>
      <vt:lpstr>iCiel Cadena</vt:lpstr>
      <vt:lpstr>iCiel Crocante</vt:lpstr>
      <vt:lpstr>iCiel Mijas</vt:lpstr>
      <vt:lpstr>Open Sans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ANH KHOA</cp:lastModifiedBy>
  <cp:revision>375</cp:revision>
  <dcterms:created xsi:type="dcterms:W3CDTF">2020-12-08T15:48:47Z</dcterms:created>
  <dcterms:modified xsi:type="dcterms:W3CDTF">2024-02-23T05:43:48Z</dcterms:modified>
</cp:coreProperties>
</file>