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76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80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633410" y="137351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97181" y="4742228"/>
            <a:ext cx="908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</a:t>
            </a:r>
          </a:p>
          <a:p>
            <a:r>
              <a:rPr lang="vi-VN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4283766" y="111632"/>
            <a:ext cx="84250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4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Khi em bị ngã em cảm thấy như thế nào? Cơ quan nào dễ bị thương nhất khi ngã?</a:t>
            </a:r>
          </a:p>
        </p:txBody>
      </p:sp>
      <p:pic>
        <p:nvPicPr>
          <p:cNvPr id="1026" name="Picture 2" descr="Bệnh nhân vui tính: Tui… Dễ té lắm! | tcsuckhoe.com">
            <a:extLst>
              <a:ext uri="{FF2B5EF4-FFF2-40B4-BE49-F238E27FC236}">
                <a16:creationId xmlns:a16="http://schemas.microsoft.com/office/drawing/2014/main" id="{C2FBFED3-CA8C-4D03-9CC0-1D417B2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2" y="1501122"/>
            <a:ext cx="3376984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328EEA-9236-416A-A834-3C9D6924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81726"/>
            <a:ext cx="5766618" cy="75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56" y="1611782"/>
            <a:ext cx="9528687" cy="465283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960864"/>
            <a:ext cx="4203519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960864"/>
            <a:ext cx="391278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Tư thế ngồi học đúng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623" y="1611782"/>
            <a:ext cx="9611312" cy="467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856842"/>
            <a:ext cx="4203519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Ăn uống đầy đủ chất dinh dưỡng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856841"/>
            <a:ext cx="3912787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Đạp xe rèn luyện cơ chân, cơ tay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D4922D-519D-4302-AA3D-9C6076CECD91}"/>
              </a:ext>
            </a:extLst>
          </p:cNvPr>
          <p:cNvSpPr txBox="1"/>
          <p:nvPr/>
        </p:nvSpPr>
        <p:spPr>
          <a:xfrm>
            <a:off x="4737094" y="170516"/>
            <a:ext cx="693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Kể những việc làm có lợi cho cơ quan vận động.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Em đã thực hiện được những việc làm nào?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48C2B-EC0C-4D7A-AC70-093020390F78}"/>
              </a:ext>
            </a:extLst>
          </p:cNvPr>
          <p:cNvSpPr txBox="1"/>
          <p:nvPr/>
        </p:nvSpPr>
        <p:spPr>
          <a:xfrm>
            <a:off x="691685" y="2228194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Xem video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3.33333E-6 L 4.791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144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MV Boli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45</cp:revision>
  <dcterms:created xsi:type="dcterms:W3CDTF">2021-06-02T02:35:09Z</dcterms:created>
  <dcterms:modified xsi:type="dcterms:W3CDTF">2024-03-04T14:00:57Z</dcterms:modified>
</cp:coreProperties>
</file>