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embeddedFontLst>
    <p:embeddedFont>
      <p:font typeface="Cookie" panose="020B0604020202020204" charset="-93"/>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g/C7L9g0HP6V5UO7y75RXHbrsj+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E48C67-604F-4F1F-8C56-4D35BB55C2A9}">
  <a:tblStyle styleId="{1FE48C67-604F-4F1F-8C56-4D35BB55C2A9}"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3"/>
        <p:cNvGrpSpPr/>
        <p:nvPr/>
      </p:nvGrpSpPr>
      <p:grpSpPr>
        <a:xfrm>
          <a:off x="0" y="0"/>
          <a:ext cx="0" cy="0"/>
          <a:chOff x="0" y="0"/>
          <a:chExt cx="0" cy="0"/>
        </a:xfrm>
      </p:grpSpPr>
      <p:sp>
        <p:nvSpPr>
          <p:cNvPr id="2594" name="Google Shape;259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5" name="Google Shape;2595;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9"/>
        <p:cNvGrpSpPr/>
        <p:nvPr/>
      </p:nvGrpSpPr>
      <p:grpSpPr>
        <a:xfrm>
          <a:off x="0" y="0"/>
          <a:ext cx="0" cy="0"/>
          <a:chOff x="0" y="0"/>
          <a:chExt cx="0" cy="0"/>
        </a:xfrm>
      </p:grpSpPr>
      <p:sp>
        <p:nvSpPr>
          <p:cNvPr id="3340" name="Google Shape;334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1" name="Google Shape;3341;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3"/>
        <p:cNvGrpSpPr/>
        <p:nvPr/>
      </p:nvGrpSpPr>
      <p:grpSpPr>
        <a:xfrm>
          <a:off x="0" y="0"/>
          <a:ext cx="0" cy="0"/>
          <a:chOff x="0" y="0"/>
          <a:chExt cx="0" cy="0"/>
        </a:xfrm>
      </p:grpSpPr>
      <p:sp>
        <p:nvSpPr>
          <p:cNvPr id="3344" name="Google Shape;334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5" name="Google Shape;3345;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7"/>
        <p:cNvGrpSpPr/>
        <p:nvPr/>
      </p:nvGrpSpPr>
      <p:grpSpPr>
        <a:xfrm>
          <a:off x="0" y="0"/>
          <a:ext cx="0" cy="0"/>
          <a:chOff x="0" y="0"/>
          <a:chExt cx="0" cy="0"/>
        </a:xfrm>
      </p:grpSpPr>
      <p:sp>
        <p:nvSpPr>
          <p:cNvPr id="3378" name="Google Shape;337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9" name="Google Shape;3379;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2"/>
        <p:cNvGrpSpPr/>
        <p:nvPr/>
      </p:nvGrpSpPr>
      <p:grpSpPr>
        <a:xfrm>
          <a:off x="0" y="0"/>
          <a:ext cx="0" cy="0"/>
          <a:chOff x="0" y="0"/>
          <a:chExt cx="0" cy="0"/>
        </a:xfrm>
      </p:grpSpPr>
      <p:sp>
        <p:nvSpPr>
          <p:cNvPr id="3393" name="Google Shape;33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4" name="Google Shape;33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8"/>
        <p:cNvGrpSpPr/>
        <p:nvPr/>
      </p:nvGrpSpPr>
      <p:grpSpPr>
        <a:xfrm>
          <a:off x="0" y="0"/>
          <a:ext cx="0" cy="0"/>
          <a:chOff x="0" y="0"/>
          <a:chExt cx="0" cy="0"/>
        </a:xfrm>
      </p:grpSpPr>
      <p:sp>
        <p:nvSpPr>
          <p:cNvPr id="3499" name="Google Shape;3499;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00" name="Google Shape;350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0"/>
        <p:cNvGrpSpPr/>
        <p:nvPr/>
      </p:nvGrpSpPr>
      <p:grpSpPr>
        <a:xfrm>
          <a:off x="0" y="0"/>
          <a:ext cx="0" cy="0"/>
          <a:chOff x="0" y="0"/>
          <a:chExt cx="0" cy="0"/>
        </a:xfrm>
      </p:grpSpPr>
      <p:sp>
        <p:nvSpPr>
          <p:cNvPr id="3551" name="Google Shape;355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2" name="Google Shape;3552;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9"/>
        <p:cNvGrpSpPr/>
        <p:nvPr/>
      </p:nvGrpSpPr>
      <p:grpSpPr>
        <a:xfrm>
          <a:off x="0" y="0"/>
          <a:ext cx="0" cy="0"/>
          <a:chOff x="0" y="0"/>
          <a:chExt cx="0" cy="0"/>
        </a:xfrm>
      </p:grpSpPr>
      <p:sp>
        <p:nvSpPr>
          <p:cNvPr id="3560" name="Google Shape;356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1" name="Google Shape;3561;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3"/>
        <p:cNvGrpSpPr/>
        <p:nvPr/>
      </p:nvGrpSpPr>
      <p:grpSpPr>
        <a:xfrm>
          <a:off x="0" y="0"/>
          <a:ext cx="0" cy="0"/>
          <a:chOff x="0" y="0"/>
          <a:chExt cx="0" cy="0"/>
        </a:xfrm>
      </p:grpSpPr>
      <p:sp>
        <p:nvSpPr>
          <p:cNvPr id="3564" name="Google Shape;356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5" name="Google Shape;3565;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5"/>
        <p:cNvGrpSpPr/>
        <p:nvPr/>
      </p:nvGrpSpPr>
      <p:grpSpPr>
        <a:xfrm>
          <a:off x="0" y="0"/>
          <a:ext cx="0" cy="0"/>
          <a:chOff x="0" y="0"/>
          <a:chExt cx="0" cy="0"/>
        </a:xfrm>
      </p:grpSpPr>
      <p:sp>
        <p:nvSpPr>
          <p:cNvPr id="3576" name="Google Shape;3576;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7" name="Google Shape;3577;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8"/>
        <p:cNvGrpSpPr/>
        <p:nvPr/>
      </p:nvGrpSpPr>
      <p:grpSpPr>
        <a:xfrm>
          <a:off x="0" y="0"/>
          <a:ext cx="0" cy="0"/>
          <a:chOff x="0" y="0"/>
          <a:chExt cx="0" cy="0"/>
        </a:xfrm>
      </p:grpSpPr>
      <p:sp>
        <p:nvSpPr>
          <p:cNvPr id="3589" name="Google Shape;358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90" name="Google Shape;3590;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4"/>
        <p:cNvGrpSpPr/>
        <p:nvPr/>
      </p:nvGrpSpPr>
      <p:grpSpPr>
        <a:xfrm>
          <a:off x="0" y="0"/>
          <a:ext cx="0" cy="0"/>
          <a:chOff x="0" y="0"/>
          <a:chExt cx="0" cy="0"/>
        </a:xfrm>
      </p:grpSpPr>
      <p:sp>
        <p:nvSpPr>
          <p:cNvPr id="2605" name="Google Shape;26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6" name="Google Shape;2606;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2"/>
        <p:cNvGrpSpPr/>
        <p:nvPr/>
      </p:nvGrpSpPr>
      <p:grpSpPr>
        <a:xfrm>
          <a:off x="0" y="0"/>
          <a:ext cx="0" cy="0"/>
          <a:chOff x="0" y="0"/>
          <a:chExt cx="0" cy="0"/>
        </a:xfrm>
      </p:grpSpPr>
      <p:sp>
        <p:nvSpPr>
          <p:cNvPr id="3613" name="Google Shape;361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14" name="Google Shape;3614;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1"/>
        <p:cNvGrpSpPr/>
        <p:nvPr/>
      </p:nvGrpSpPr>
      <p:grpSpPr>
        <a:xfrm>
          <a:off x="0" y="0"/>
          <a:ext cx="0" cy="0"/>
          <a:chOff x="0" y="0"/>
          <a:chExt cx="0" cy="0"/>
        </a:xfrm>
      </p:grpSpPr>
      <p:sp>
        <p:nvSpPr>
          <p:cNvPr id="3622" name="Google Shape;3622;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3" name="Google Shape;3623;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8"/>
        <p:cNvGrpSpPr/>
        <p:nvPr/>
      </p:nvGrpSpPr>
      <p:grpSpPr>
        <a:xfrm>
          <a:off x="0" y="0"/>
          <a:ext cx="0" cy="0"/>
          <a:chOff x="0" y="0"/>
          <a:chExt cx="0" cy="0"/>
        </a:xfrm>
      </p:grpSpPr>
      <p:sp>
        <p:nvSpPr>
          <p:cNvPr id="2609" name="Google Shape;26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0" name="Google Shape;2610;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5"/>
        <p:cNvGrpSpPr/>
        <p:nvPr/>
      </p:nvGrpSpPr>
      <p:grpSpPr>
        <a:xfrm>
          <a:off x="0" y="0"/>
          <a:ext cx="0" cy="0"/>
          <a:chOff x="0" y="0"/>
          <a:chExt cx="0" cy="0"/>
        </a:xfrm>
      </p:grpSpPr>
      <p:sp>
        <p:nvSpPr>
          <p:cNvPr id="2616" name="Google Shape;261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7" name="Google Shape;2617;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5"/>
        <p:cNvGrpSpPr/>
        <p:nvPr/>
      </p:nvGrpSpPr>
      <p:grpSpPr>
        <a:xfrm>
          <a:off x="0" y="0"/>
          <a:ext cx="0" cy="0"/>
          <a:chOff x="0" y="0"/>
          <a:chExt cx="0" cy="0"/>
        </a:xfrm>
      </p:grpSpPr>
      <p:sp>
        <p:nvSpPr>
          <p:cNvPr id="3246" name="Google Shape;324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7" name="Google Shape;3247;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9"/>
        <p:cNvGrpSpPr/>
        <p:nvPr/>
      </p:nvGrpSpPr>
      <p:grpSpPr>
        <a:xfrm>
          <a:off x="0" y="0"/>
          <a:ext cx="0" cy="0"/>
          <a:chOff x="0" y="0"/>
          <a:chExt cx="0" cy="0"/>
        </a:xfrm>
      </p:grpSpPr>
      <p:sp>
        <p:nvSpPr>
          <p:cNvPr id="3250" name="Google Shape;325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51" name="Google Shape;3251;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1"/>
        <p:cNvGrpSpPr/>
        <p:nvPr/>
      </p:nvGrpSpPr>
      <p:grpSpPr>
        <a:xfrm>
          <a:off x="0" y="0"/>
          <a:ext cx="0" cy="0"/>
          <a:chOff x="0" y="0"/>
          <a:chExt cx="0" cy="0"/>
        </a:xfrm>
      </p:grpSpPr>
      <p:sp>
        <p:nvSpPr>
          <p:cNvPr id="3282" name="Google Shape;328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3" name="Google Shape;3283;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4"/>
        <p:cNvGrpSpPr/>
        <p:nvPr/>
      </p:nvGrpSpPr>
      <p:grpSpPr>
        <a:xfrm>
          <a:off x="0" y="0"/>
          <a:ext cx="0" cy="0"/>
          <a:chOff x="0" y="0"/>
          <a:chExt cx="0" cy="0"/>
        </a:xfrm>
      </p:grpSpPr>
      <p:sp>
        <p:nvSpPr>
          <p:cNvPr id="3315" name="Google Shape;331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6" name="Google Shape;3316;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0"/>
        <p:cNvGrpSpPr/>
        <p:nvPr/>
      </p:nvGrpSpPr>
      <p:grpSpPr>
        <a:xfrm>
          <a:off x="0" y="0"/>
          <a:ext cx="0" cy="0"/>
          <a:chOff x="0" y="0"/>
          <a:chExt cx="0" cy="0"/>
        </a:xfrm>
      </p:grpSpPr>
      <p:sp>
        <p:nvSpPr>
          <p:cNvPr id="3331" name="Google Shape;333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32" name="Google Shape;3332;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4F6128"/>
        </a:solidFill>
        <a:effectLst/>
      </p:bgPr>
    </p:bg>
    <p:spTree>
      <p:nvGrpSpPr>
        <p:cNvPr id="1" name="Shape 9"/>
        <p:cNvGrpSpPr/>
        <p:nvPr/>
      </p:nvGrpSpPr>
      <p:grpSpPr>
        <a:xfrm>
          <a:off x="0" y="0"/>
          <a:ext cx="0" cy="0"/>
          <a:chOff x="0" y="0"/>
          <a:chExt cx="0" cy="0"/>
        </a:xfrm>
      </p:grpSpPr>
      <p:grpSp>
        <p:nvGrpSpPr>
          <p:cNvPr id="10" name="Google Shape;10;p23"/>
          <p:cNvGrpSpPr/>
          <p:nvPr/>
        </p:nvGrpSpPr>
        <p:grpSpPr>
          <a:xfrm>
            <a:off x="395894" y="219519"/>
            <a:ext cx="11613234" cy="6240131"/>
            <a:chOff x="395894" y="219519"/>
            <a:chExt cx="8518865" cy="4788281"/>
          </a:xfrm>
        </p:grpSpPr>
        <p:sp>
          <p:nvSpPr>
            <p:cNvPr id="11" name="Google Shape;11;p2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2" name="Google Shape;12;p23"/>
            <p:cNvGrpSpPr/>
            <p:nvPr/>
          </p:nvGrpSpPr>
          <p:grpSpPr>
            <a:xfrm>
              <a:off x="8341543" y="2282008"/>
              <a:ext cx="569676" cy="380612"/>
              <a:chOff x="8341543" y="2282008"/>
              <a:chExt cx="569676" cy="380612"/>
            </a:xfrm>
          </p:grpSpPr>
          <p:sp>
            <p:nvSpPr>
              <p:cNvPr id="13" name="Google Shape;13;p2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 name="Google Shape;14;p2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5" name="Google Shape;15;p2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 name="Google Shape;16;p23"/>
            <p:cNvGrpSpPr/>
            <p:nvPr/>
          </p:nvGrpSpPr>
          <p:grpSpPr>
            <a:xfrm>
              <a:off x="8341543" y="1721094"/>
              <a:ext cx="569676" cy="380612"/>
              <a:chOff x="8341543" y="1721094"/>
              <a:chExt cx="569676" cy="380612"/>
            </a:xfrm>
          </p:grpSpPr>
          <p:sp>
            <p:nvSpPr>
              <p:cNvPr id="17" name="Google Shape;17;p2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 name="Google Shape;18;p2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9" name="Google Shape;19;p23"/>
            <p:cNvGrpSpPr/>
            <p:nvPr/>
          </p:nvGrpSpPr>
          <p:grpSpPr>
            <a:xfrm>
              <a:off x="8346273" y="1183592"/>
              <a:ext cx="568486" cy="388014"/>
              <a:chOff x="8346273" y="1183592"/>
              <a:chExt cx="568486" cy="388014"/>
            </a:xfrm>
          </p:grpSpPr>
          <p:sp>
            <p:nvSpPr>
              <p:cNvPr id="20" name="Google Shape;20;p2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21;p2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2" name="Google Shape;22;p23"/>
            <p:cNvGrpSpPr/>
            <p:nvPr/>
          </p:nvGrpSpPr>
          <p:grpSpPr>
            <a:xfrm>
              <a:off x="8341543" y="606635"/>
              <a:ext cx="569676" cy="388014"/>
              <a:chOff x="8341543" y="606635"/>
              <a:chExt cx="569676" cy="388014"/>
            </a:xfrm>
          </p:grpSpPr>
          <p:sp>
            <p:nvSpPr>
              <p:cNvPr id="23" name="Google Shape;23;p2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24;p2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 name="Google Shape;25;p23"/>
            <p:cNvGrpSpPr/>
            <p:nvPr/>
          </p:nvGrpSpPr>
          <p:grpSpPr>
            <a:xfrm>
              <a:off x="8341543" y="2842933"/>
              <a:ext cx="569676" cy="380612"/>
              <a:chOff x="8341543" y="2282008"/>
              <a:chExt cx="569676" cy="380612"/>
            </a:xfrm>
          </p:grpSpPr>
          <p:sp>
            <p:nvSpPr>
              <p:cNvPr id="26" name="Google Shape;26;p2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 name="Google Shape;27;p2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8" name="Google Shape;28;p23"/>
            <p:cNvGrpSpPr/>
            <p:nvPr/>
          </p:nvGrpSpPr>
          <p:grpSpPr>
            <a:xfrm>
              <a:off x="8341543" y="3403858"/>
              <a:ext cx="569676" cy="380612"/>
              <a:chOff x="8341543" y="2282008"/>
              <a:chExt cx="569676" cy="380612"/>
            </a:xfrm>
          </p:grpSpPr>
          <p:sp>
            <p:nvSpPr>
              <p:cNvPr id="29" name="Google Shape;29;p2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 name="Google Shape;30;p2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1" name="Google Shape;31;p2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 name="Google Shape;32;p2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3" name="Google Shape;33;p23"/>
          <p:cNvGrpSpPr/>
          <p:nvPr/>
        </p:nvGrpSpPr>
        <p:grpSpPr>
          <a:xfrm>
            <a:off x="989192" y="5645930"/>
            <a:ext cx="615189" cy="535538"/>
            <a:chOff x="2495125" y="2142250"/>
            <a:chExt cx="444275" cy="398525"/>
          </a:xfrm>
        </p:grpSpPr>
        <p:sp>
          <p:nvSpPr>
            <p:cNvPr id="34" name="Google Shape;34;p2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 name="Google Shape;35;p2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 name="Google Shape;36;p23"/>
          <p:cNvGrpSpPr/>
          <p:nvPr/>
        </p:nvGrpSpPr>
        <p:grpSpPr>
          <a:xfrm>
            <a:off x="10177821" y="427685"/>
            <a:ext cx="403468" cy="378112"/>
            <a:chOff x="3243875" y="2372825"/>
            <a:chExt cx="291375" cy="281375"/>
          </a:xfrm>
        </p:grpSpPr>
        <p:sp>
          <p:nvSpPr>
            <p:cNvPr id="37" name="Google Shape;37;p2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 name="Google Shape;38;p2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 name="Google Shape;39;p2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 name="Google Shape;40;p2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 name="Google Shape;41;p2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 name="Google Shape;42;p2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 name="Google Shape;43;p2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 name="Google Shape;44;p2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 name="Google Shape;45;p2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 name="Google Shape;46;p2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 name="Google Shape;47;p23"/>
          <p:cNvGrpSpPr/>
          <p:nvPr/>
        </p:nvGrpSpPr>
        <p:grpSpPr>
          <a:xfrm>
            <a:off x="11004071" y="1043373"/>
            <a:ext cx="230796" cy="226531"/>
            <a:chOff x="4954425" y="2036375"/>
            <a:chExt cx="166675" cy="168575"/>
          </a:xfrm>
        </p:grpSpPr>
        <p:sp>
          <p:nvSpPr>
            <p:cNvPr id="48" name="Google Shape;48;p2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 name="Google Shape;49;p2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0" name="Google Shape;50;p23"/>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 name="Google Shape;51;p23"/>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52" name="Google Shape;52;p23"/>
          <p:cNvGrpSpPr/>
          <p:nvPr/>
        </p:nvGrpSpPr>
        <p:grpSpPr>
          <a:xfrm>
            <a:off x="817359" y="5192331"/>
            <a:ext cx="230796" cy="226531"/>
            <a:chOff x="4954425" y="2036375"/>
            <a:chExt cx="166675" cy="168575"/>
          </a:xfrm>
        </p:grpSpPr>
        <p:sp>
          <p:nvSpPr>
            <p:cNvPr id="53" name="Google Shape;53;p2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 name="Google Shape;54;p2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5" name="Google Shape;55;p2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 name="Google Shape;56;p2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 name="Google Shape;57;p2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 name="Google Shape;58;p2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 name="Google Shape;59;p2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 name="Google Shape;60;p2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 name="Google Shape;61;p2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 name="Google Shape;62;p2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 name="Google Shape;63;p2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 name="Google Shape;64;p2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 name="Google Shape;65;p2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 name="Google Shape;66;p2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 name="Google Shape;67;p2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 name="Google Shape;68;p2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 name="Google Shape;69;p2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 name="Google Shape;70;p2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1" name="Google Shape;71;p2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 name="Google Shape;72;p2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 name="Google Shape;73;p2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4" name="Google Shape;74;p2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5" name="Google Shape;75;p2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6" name="Google Shape;76;p2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7" name="Google Shape;77;p2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8" name="Google Shape;78;p2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9" name="Google Shape;79;p2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0" name="Google Shape;80;p2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1" name="Google Shape;81;p2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2" name="Google Shape;82;p2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3" name="Google Shape;83;p2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4" name="Google Shape;84;p2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2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6" name="Google Shape;86;p2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7" name="Google Shape;87;p2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8" name="Google Shape;88;p2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9" name="Google Shape;89;p2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0" name="Google Shape;90;p2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1" name="Google Shape;91;p2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2" name="Google Shape;92;p2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3" name="Google Shape;93;p2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4" name="Google Shape;94;p2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5" name="Google Shape;95;p2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6" name="Google Shape;96;p2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7" name="Google Shape;97;p2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8" name="Google Shape;98;p2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9" name="Google Shape;99;p2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0" name="Google Shape;100;p23"/>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1" name="Google Shape;101;p23"/>
          <p:cNvGrpSpPr/>
          <p:nvPr/>
        </p:nvGrpSpPr>
        <p:grpSpPr>
          <a:xfrm>
            <a:off x="896619" y="1566374"/>
            <a:ext cx="9867486" cy="4807426"/>
            <a:chOff x="741115" y="853968"/>
            <a:chExt cx="7691377" cy="4021392"/>
          </a:xfrm>
        </p:grpSpPr>
        <p:sp>
          <p:nvSpPr>
            <p:cNvPr id="102" name="Google Shape;102;p23"/>
            <p:cNvSpPr/>
            <p:nvPr/>
          </p:nvSpPr>
          <p:spPr>
            <a:xfrm>
              <a:off x="3121100" y="853968"/>
              <a:ext cx="3397427" cy="1481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3" name="Google Shape;103;p23"/>
            <p:cNvGrpSpPr/>
            <p:nvPr/>
          </p:nvGrpSpPr>
          <p:grpSpPr>
            <a:xfrm>
              <a:off x="741115" y="1203950"/>
              <a:ext cx="7691377" cy="3671410"/>
              <a:chOff x="741115" y="1203950"/>
              <a:chExt cx="7691377" cy="3671410"/>
            </a:xfrm>
          </p:grpSpPr>
          <p:sp>
            <p:nvSpPr>
              <p:cNvPr id="104" name="Google Shape;104;p23"/>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5" name="Google Shape;105;p23"/>
              <p:cNvSpPr/>
              <p:nvPr/>
            </p:nvSpPr>
            <p:spPr>
              <a:xfrm>
                <a:off x="1766314" y="1203950"/>
                <a:ext cx="2028300" cy="156548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6" name="Google Shape;106;p23"/>
              <p:cNvSpPr/>
              <p:nvPr/>
            </p:nvSpPr>
            <p:spPr>
              <a:xfrm>
                <a:off x="5585525" y="3231300"/>
                <a:ext cx="2028300" cy="1403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107" name="Google Shape;107;p23"/>
          <p:cNvGrpSpPr/>
          <p:nvPr/>
        </p:nvGrpSpPr>
        <p:grpSpPr>
          <a:xfrm>
            <a:off x="8391927" y="4047629"/>
            <a:ext cx="2301387" cy="1593766"/>
            <a:chOff x="4799733" y="3457797"/>
            <a:chExt cx="2301387" cy="1593766"/>
          </a:xfrm>
        </p:grpSpPr>
        <p:sp>
          <p:nvSpPr>
            <p:cNvPr id="108" name="Google Shape;108;p23"/>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9" name="Google Shape;109;p23"/>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0" name="Google Shape;110;p23"/>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1" name="Google Shape;111;p23"/>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2" name="Google Shape;112;p23"/>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3" name="Google Shape;113;p23"/>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4" name="Google Shape;114;p23"/>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5" name="Google Shape;115;p23"/>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6" name="Google Shape;116;p23"/>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7" name="Google Shape;117;p23"/>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8" name="Google Shape;118;p23"/>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9" name="Google Shape;119;p23"/>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0" name="Google Shape;120;p23"/>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1" name="Google Shape;121;p23"/>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2" name="Google Shape;122;p23"/>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3" name="Google Shape;123;p23"/>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4" name="Google Shape;124;p23"/>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5" name="Google Shape;125;p23"/>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6" name="Google Shape;126;p23"/>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7" name="Google Shape;127;p23"/>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8" name="Google Shape;128;p23"/>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9" name="Google Shape;129;p23"/>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0" name="Google Shape;130;p23"/>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1" name="Google Shape;131;p23"/>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2" name="Google Shape;132;p23"/>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3" name="Google Shape;133;p23"/>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 name="Google Shape;134;p23"/>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 name="Google Shape;135;p23"/>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 name="Google Shape;136;p23"/>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 name="Google Shape;137;p23"/>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8" name="Google Shape;138;p23"/>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9" name="Google Shape;139;p23"/>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0" name="Google Shape;140;p23"/>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1" name="Google Shape;141;p23"/>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2" name="Google Shape;142;p23"/>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3" name="Google Shape;143;p23"/>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4" name="Google Shape;144;p23"/>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5" name="Google Shape;145;p23"/>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6" name="Google Shape;146;p23"/>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7" name="Google Shape;147;p23"/>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8" name="Google Shape;148;p23"/>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9" name="Google Shape;149;p23"/>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0" name="Google Shape;150;p23"/>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1" name="Google Shape;151;p23"/>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2" name="Google Shape;152;p23"/>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3" name="Google Shape;153;p23"/>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4" name="Google Shape;154;p23"/>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5" name="Google Shape;155;p23"/>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6" name="Google Shape;156;p23"/>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7" name="Google Shape;157;p23"/>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8" name="Google Shape;158;p23"/>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9" name="Google Shape;159;p23"/>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0" name="Google Shape;160;p23"/>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1" name="Google Shape;161;p23"/>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2" name="Google Shape;162;p23"/>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3" name="Google Shape;163;p23"/>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64" name="Google Shape;164;p23"/>
          <p:cNvGrpSpPr/>
          <p:nvPr/>
        </p:nvGrpSpPr>
        <p:grpSpPr>
          <a:xfrm>
            <a:off x="1598355" y="3608289"/>
            <a:ext cx="2204156" cy="2018295"/>
            <a:chOff x="1598355" y="3608289"/>
            <a:chExt cx="2204156" cy="2018295"/>
          </a:xfrm>
        </p:grpSpPr>
        <p:grpSp>
          <p:nvGrpSpPr>
            <p:cNvPr id="165" name="Google Shape;165;p23"/>
            <p:cNvGrpSpPr/>
            <p:nvPr/>
          </p:nvGrpSpPr>
          <p:grpSpPr>
            <a:xfrm>
              <a:off x="1598355" y="4368136"/>
              <a:ext cx="868989" cy="1258447"/>
              <a:chOff x="3235834" y="3793115"/>
              <a:chExt cx="868989" cy="1258447"/>
            </a:xfrm>
          </p:grpSpPr>
          <p:sp>
            <p:nvSpPr>
              <p:cNvPr id="166" name="Google Shape;166;p23"/>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7" name="Google Shape;167;p23"/>
              <p:cNvGrpSpPr/>
              <p:nvPr/>
            </p:nvGrpSpPr>
            <p:grpSpPr>
              <a:xfrm>
                <a:off x="3235834" y="3793115"/>
                <a:ext cx="865418" cy="1258447"/>
                <a:chOff x="3235834" y="3793115"/>
                <a:chExt cx="865418" cy="1258447"/>
              </a:xfrm>
            </p:grpSpPr>
            <p:sp>
              <p:nvSpPr>
                <p:cNvPr id="168" name="Google Shape;168;p23"/>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9" name="Google Shape;169;p23"/>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0" name="Google Shape;170;p23"/>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1" name="Google Shape;171;p23"/>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2" name="Google Shape;172;p23"/>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3" name="Google Shape;173;p23"/>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4" name="Google Shape;174;p23"/>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5" name="Google Shape;175;p23"/>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6" name="Google Shape;176;p23"/>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7" name="Google Shape;177;p23"/>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8" name="Google Shape;178;p23"/>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9" name="Google Shape;179;p23"/>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0" name="Google Shape;180;p23"/>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1" name="Google Shape;181;p23"/>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2" name="Google Shape;182;p23"/>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3" name="Google Shape;183;p23"/>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4" name="Google Shape;184;p23"/>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5" name="Google Shape;185;p23"/>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6" name="Google Shape;186;p23"/>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7" name="Google Shape;187;p23"/>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8" name="Google Shape;188;p23"/>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9" name="Google Shape;189;p23"/>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0" name="Google Shape;190;p23"/>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1" name="Google Shape;191;p23"/>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192" name="Google Shape;192;p23"/>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3" name="Google Shape;193;p23"/>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4" name="Google Shape;194;p23"/>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5" name="Google Shape;195;p23"/>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6" name="Google Shape;196;p23"/>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7" name="Google Shape;197;p23"/>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8" name="Google Shape;198;p23"/>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9" name="Google Shape;199;p23"/>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0" name="Google Shape;200;p23"/>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1" name="Google Shape;201;p23"/>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2" name="Google Shape;202;p23"/>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3" name="Google Shape;203;p23"/>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4" name="Google Shape;204;p23"/>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5" name="Google Shape;205;p23"/>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6" name="Google Shape;206;p23"/>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7" name="Google Shape;207;p23"/>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8" name="Google Shape;208;p23"/>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9" name="Google Shape;209;p23"/>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0" name="Google Shape;210;p23"/>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1" name="Google Shape;211;p23"/>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2" name="Google Shape;212;p23"/>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3" name="Google Shape;213;p23"/>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4" name="Google Shape;214;p23"/>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5" name="Google Shape;215;p23"/>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6" name="Google Shape;216;p23"/>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7" name="Google Shape;217;p23"/>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8" name="Google Shape;218;p23"/>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9" name="Google Shape;219;p23"/>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0" name="Google Shape;220;p23"/>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1" name="Google Shape;221;p23"/>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2" name="Google Shape;222;p23"/>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3" name="Google Shape;223;p23"/>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4" name="Google Shape;224;p23"/>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5" name="Google Shape;225;p23"/>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6" name="Google Shape;226;p23"/>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7" name="Google Shape;227;p23"/>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8" name="Google Shape;228;p23"/>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9" name="Google Shape;229;p23"/>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0" name="Google Shape;230;p23"/>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1" name="Google Shape;231;p23"/>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2" name="Google Shape;232;p23"/>
            <p:cNvGrpSpPr/>
            <p:nvPr/>
          </p:nvGrpSpPr>
          <p:grpSpPr>
            <a:xfrm>
              <a:off x="3041664" y="5111577"/>
              <a:ext cx="320455" cy="156580"/>
              <a:chOff x="2774143" y="4536556"/>
              <a:chExt cx="320455" cy="156580"/>
            </a:xfrm>
          </p:grpSpPr>
          <p:sp>
            <p:nvSpPr>
              <p:cNvPr id="233" name="Google Shape;233;p23"/>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4" name="Google Shape;234;p23"/>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5" name="Google Shape;235;p23"/>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36" name="Google Shape;236;p23"/>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37" name="Google Shape;237;p23"/>
          <p:cNvGrpSpPr/>
          <p:nvPr/>
        </p:nvGrpSpPr>
        <p:grpSpPr>
          <a:xfrm>
            <a:off x="1524301" y="5626805"/>
            <a:ext cx="9320239" cy="1231194"/>
            <a:chOff x="1524301" y="5626805"/>
            <a:chExt cx="9320239" cy="1231194"/>
          </a:xfrm>
        </p:grpSpPr>
        <p:sp>
          <p:nvSpPr>
            <p:cNvPr id="238" name="Google Shape;238;p23"/>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9" name="Google Shape;239;p23"/>
            <p:cNvGrpSpPr/>
            <p:nvPr/>
          </p:nvGrpSpPr>
          <p:grpSpPr>
            <a:xfrm>
              <a:off x="1524301" y="5626805"/>
              <a:ext cx="9320239" cy="1231194"/>
              <a:chOff x="929285" y="5051507"/>
              <a:chExt cx="7315206" cy="1231194"/>
            </a:xfrm>
          </p:grpSpPr>
          <p:sp>
            <p:nvSpPr>
              <p:cNvPr id="240" name="Google Shape;240;p23"/>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1" name="Google Shape;241;p23"/>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2" name="Google Shape;242;p23"/>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3" name="Google Shape;243;p23"/>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4" name="Google Shape;244;p23"/>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5" name="Google Shape;245;p23"/>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7"/>
                                        </p:tgtEl>
                                        <p:attrNameLst>
                                          <p:attrName>style.visibility</p:attrName>
                                        </p:attrNameLst>
                                      </p:cBhvr>
                                      <p:to>
                                        <p:strVal val="visible"/>
                                      </p:to>
                                    </p:set>
                                    <p:anim calcmode="lin" valueType="num">
                                      <p:cBhvr additive="base">
                                        <p:cTn id="7" dur="500"/>
                                        <p:tgtEl>
                                          <p:spTgt spid="23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64"/>
                                        </p:tgtEl>
                                        <p:attrNameLst>
                                          <p:attrName>style.visibility</p:attrName>
                                        </p:attrNameLst>
                                      </p:cBhvr>
                                      <p:to>
                                        <p:strVal val="visible"/>
                                      </p:to>
                                    </p:set>
                                    <p:anim calcmode="lin" valueType="num">
                                      <p:cBhvr additive="base">
                                        <p:cTn id="11" dur="500"/>
                                        <p:tgtEl>
                                          <p:spTgt spid="164"/>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07"/>
                                        </p:tgtEl>
                                        <p:attrNameLst>
                                          <p:attrName>style.visibility</p:attrName>
                                        </p:attrNameLst>
                                      </p:cBhvr>
                                      <p:to>
                                        <p:strVal val="visible"/>
                                      </p:to>
                                    </p:set>
                                    <p:anim calcmode="lin" valueType="num">
                                      <p:cBhvr additive="base">
                                        <p:cTn id="15" dur="500"/>
                                        <p:tgtEl>
                                          <p:spTgt spid="107"/>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rgbClr val="002060"/>
        </a:solidFill>
        <a:effectLst/>
      </p:bgPr>
    </p:bg>
    <p:spTree>
      <p:nvGrpSpPr>
        <p:cNvPr id="1" name="Shape 1266"/>
        <p:cNvGrpSpPr/>
        <p:nvPr/>
      </p:nvGrpSpPr>
      <p:grpSpPr>
        <a:xfrm>
          <a:off x="0" y="0"/>
          <a:ext cx="0" cy="0"/>
          <a:chOff x="0" y="0"/>
          <a:chExt cx="0" cy="0"/>
        </a:xfrm>
      </p:grpSpPr>
      <p:grpSp>
        <p:nvGrpSpPr>
          <p:cNvPr id="1267" name="Google Shape;1267;p32"/>
          <p:cNvGrpSpPr/>
          <p:nvPr/>
        </p:nvGrpSpPr>
        <p:grpSpPr>
          <a:xfrm>
            <a:off x="395894" y="219519"/>
            <a:ext cx="11613234" cy="6240131"/>
            <a:chOff x="395894" y="219519"/>
            <a:chExt cx="8518865" cy="4788281"/>
          </a:xfrm>
        </p:grpSpPr>
        <p:sp>
          <p:nvSpPr>
            <p:cNvPr id="1268" name="Google Shape;1268;p3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69" name="Google Shape;1269;p32"/>
            <p:cNvGrpSpPr/>
            <p:nvPr/>
          </p:nvGrpSpPr>
          <p:grpSpPr>
            <a:xfrm>
              <a:off x="8341543" y="2282008"/>
              <a:ext cx="569676" cy="380612"/>
              <a:chOff x="8341543" y="2282008"/>
              <a:chExt cx="569676" cy="380612"/>
            </a:xfrm>
          </p:grpSpPr>
          <p:sp>
            <p:nvSpPr>
              <p:cNvPr id="1270" name="Google Shape;1270;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1" name="Google Shape;1271;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72" name="Google Shape;1272;p3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73" name="Google Shape;1273;p32"/>
            <p:cNvGrpSpPr/>
            <p:nvPr/>
          </p:nvGrpSpPr>
          <p:grpSpPr>
            <a:xfrm>
              <a:off x="8341543" y="1721094"/>
              <a:ext cx="569676" cy="380612"/>
              <a:chOff x="8341543" y="1721094"/>
              <a:chExt cx="569676" cy="380612"/>
            </a:xfrm>
          </p:grpSpPr>
          <p:sp>
            <p:nvSpPr>
              <p:cNvPr id="1274" name="Google Shape;1274;p3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5" name="Google Shape;1275;p3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6" name="Google Shape;1276;p32"/>
            <p:cNvGrpSpPr/>
            <p:nvPr/>
          </p:nvGrpSpPr>
          <p:grpSpPr>
            <a:xfrm>
              <a:off x="8346273" y="1183592"/>
              <a:ext cx="568486" cy="388014"/>
              <a:chOff x="8346273" y="1183592"/>
              <a:chExt cx="568486" cy="388014"/>
            </a:xfrm>
          </p:grpSpPr>
          <p:sp>
            <p:nvSpPr>
              <p:cNvPr id="1277" name="Google Shape;1277;p3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8" name="Google Shape;1278;p3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9" name="Google Shape;1279;p32"/>
            <p:cNvGrpSpPr/>
            <p:nvPr/>
          </p:nvGrpSpPr>
          <p:grpSpPr>
            <a:xfrm>
              <a:off x="8341543" y="606635"/>
              <a:ext cx="569676" cy="388014"/>
              <a:chOff x="8341543" y="606635"/>
              <a:chExt cx="569676" cy="388014"/>
            </a:xfrm>
          </p:grpSpPr>
          <p:sp>
            <p:nvSpPr>
              <p:cNvPr id="1280" name="Google Shape;1280;p3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1" name="Google Shape;1281;p3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2" name="Google Shape;1282;p32"/>
            <p:cNvGrpSpPr/>
            <p:nvPr/>
          </p:nvGrpSpPr>
          <p:grpSpPr>
            <a:xfrm>
              <a:off x="8341543" y="2842933"/>
              <a:ext cx="569676" cy="380612"/>
              <a:chOff x="8341543" y="2282008"/>
              <a:chExt cx="569676" cy="380612"/>
            </a:xfrm>
          </p:grpSpPr>
          <p:sp>
            <p:nvSpPr>
              <p:cNvPr id="1283" name="Google Shape;1283;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4" name="Google Shape;1284;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5" name="Google Shape;1285;p32"/>
            <p:cNvGrpSpPr/>
            <p:nvPr/>
          </p:nvGrpSpPr>
          <p:grpSpPr>
            <a:xfrm>
              <a:off x="8341543" y="3403858"/>
              <a:ext cx="569676" cy="380612"/>
              <a:chOff x="8341543" y="2282008"/>
              <a:chExt cx="569676" cy="380612"/>
            </a:xfrm>
          </p:grpSpPr>
          <p:sp>
            <p:nvSpPr>
              <p:cNvPr id="1286" name="Google Shape;1286;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7" name="Google Shape;1287;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88" name="Google Shape;1288;p3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9" name="Google Shape;1289;p3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90" name="Google Shape;1290;p3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1" name="Google Shape;1291;p3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2" name="Google Shape;1292;p3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3" name="Google Shape;1293;p3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4" name="Google Shape;1294;p3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5" name="Google Shape;1295;p3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6" name="Google Shape;1296;p3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7" name="Google Shape;1297;p3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8" name="Google Shape;1298;p3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9" name="Google Shape;1299;p3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0" name="Google Shape;1300;p3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1" name="Google Shape;1301;p3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2" name="Google Shape;1302;p3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3" name="Google Shape;1303;p3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4" name="Google Shape;1304;p3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5" name="Google Shape;1305;p3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6" name="Google Shape;1306;p3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7" name="Google Shape;1307;p3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8" name="Google Shape;1308;p3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9" name="Google Shape;1309;p3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0" name="Google Shape;1310;p3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1" name="Google Shape;1311;p3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2" name="Google Shape;1312;p3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3" name="Google Shape;1313;p3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4" name="Google Shape;1314;p3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5" name="Google Shape;1315;p3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6" name="Google Shape;1316;p3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7" name="Google Shape;1317;p3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8" name="Google Shape;1318;p3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9" name="Google Shape;1319;p3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0" name="Google Shape;1320;p3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1" name="Google Shape;1321;p3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2" name="Google Shape;1322;p3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3" name="Google Shape;1323;p3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4" name="Google Shape;1324;p3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5" name="Google Shape;1325;p3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6" name="Google Shape;1326;p3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7" name="Google Shape;1327;p3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8" name="Google Shape;1328;p3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9" name="Google Shape;1329;p3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0" name="Google Shape;1330;p3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1" name="Google Shape;1331;p3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2" name="Google Shape;1332;p3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3" name="Google Shape;1333;p3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4" name="Google Shape;1334;p3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5" name="Google Shape;1335;p32"/>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6" name="Google Shape;1336;p32"/>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7" name="Google Shape;1337;p32"/>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338" name="Google Shape;1338;p32"/>
          <p:cNvGrpSpPr/>
          <p:nvPr/>
        </p:nvGrpSpPr>
        <p:grpSpPr>
          <a:xfrm>
            <a:off x="1030175" y="1581350"/>
            <a:ext cx="444275" cy="398525"/>
            <a:chOff x="2495125" y="2142250"/>
            <a:chExt cx="444275" cy="398525"/>
          </a:xfrm>
        </p:grpSpPr>
        <p:sp>
          <p:nvSpPr>
            <p:cNvPr id="1339" name="Google Shape;1339;p32"/>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0" name="Google Shape;1340;p32"/>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41" name="Google Shape;1341;p32"/>
          <p:cNvGrpSpPr/>
          <p:nvPr/>
        </p:nvGrpSpPr>
        <p:grpSpPr>
          <a:xfrm>
            <a:off x="10561107" y="5038641"/>
            <a:ext cx="291375" cy="281375"/>
            <a:chOff x="3243875" y="2372825"/>
            <a:chExt cx="291375" cy="281375"/>
          </a:xfrm>
        </p:grpSpPr>
        <p:sp>
          <p:nvSpPr>
            <p:cNvPr id="1342" name="Google Shape;1342;p3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3" name="Google Shape;1343;p3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4" name="Google Shape;1344;p3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5" name="Google Shape;1345;p3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6" name="Google Shape;1346;p3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7" name="Google Shape;1347;p3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8" name="Google Shape;1348;p3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9" name="Google Shape;1349;p3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0" name="Google Shape;1350;p3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1" name="Google Shape;1351;p3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52" name="Google Shape;1352;p32"/>
          <p:cNvGrpSpPr/>
          <p:nvPr/>
        </p:nvGrpSpPr>
        <p:grpSpPr>
          <a:xfrm>
            <a:off x="10778557" y="714860"/>
            <a:ext cx="166675" cy="168575"/>
            <a:chOff x="4954425" y="2036375"/>
            <a:chExt cx="166675" cy="168575"/>
          </a:xfrm>
        </p:grpSpPr>
        <p:sp>
          <p:nvSpPr>
            <p:cNvPr id="1353" name="Google Shape;1353;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4" name="Google Shape;1354;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355" name="Google Shape;1355;p32"/>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6" name="Google Shape;1356;p32"/>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57" name="Google Shape;1357;p32"/>
          <p:cNvGrpSpPr/>
          <p:nvPr/>
        </p:nvGrpSpPr>
        <p:grpSpPr>
          <a:xfrm>
            <a:off x="1274794" y="5541495"/>
            <a:ext cx="166675" cy="168575"/>
            <a:chOff x="4954425" y="2036375"/>
            <a:chExt cx="166675" cy="168575"/>
          </a:xfrm>
        </p:grpSpPr>
        <p:sp>
          <p:nvSpPr>
            <p:cNvPr id="1358" name="Google Shape;1358;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9" name="Google Shape;1359;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60" name="Google Shape;1360;p32"/>
          <p:cNvGrpSpPr/>
          <p:nvPr/>
        </p:nvGrpSpPr>
        <p:grpSpPr>
          <a:xfrm>
            <a:off x="2548289" y="3588080"/>
            <a:ext cx="2599447" cy="2521829"/>
            <a:chOff x="5641385" y="2381306"/>
            <a:chExt cx="2599447" cy="2521829"/>
          </a:xfrm>
        </p:grpSpPr>
        <p:sp>
          <p:nvSpPr>
            <p:cNvPr id="1361" name="Google Shape;1361;p32"/>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62" name="Google Shape;1362;p32"/>
            <p:cNvGrpSpPr/>
            <p:nvPr/>
          </p:nvGrpSpPr>
          <p:grpSpPr>
            <a:xfrm flipH="1">
              <a:off x="6793275" y="3690844"/>
              <a:ext cx="1447557" cy="1002468"/>
              <a:chOff x="4799733" y="3457797"/>
              <a:chExt cx="2301387" cy="1593766"/>
            </a:xfrm>
          </p:grpSpPr>
          <p:sp>
            <p:nvSpPr>
              <p:cNvPr id="1363" name="Google Shape;1363;p32"/>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4" name="Google Shape;1364;p32"/>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5" name="Google Shape;1365;p32"/>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6" name="Google Shape;1366;p32"/>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7" name="Google Shape;1367;p32"/>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8" name="Google Shape;1368;p32"/>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9" name="Google Shape;1369;p32"/>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0" name="Google Shape;1370;p32"/>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1" name="Google Shape;1371;p32"/>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2" name="Google Shape;1372;p32"/>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3" name="Google Shape;1373;p32"/>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4" name="Google Shape;1374;p32"/>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5" name="Google Shape;1375;p32"/>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6" name="Google Shape;1376;p32"/>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7" name="Google Shape;1377;p32"/>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8" name="Google Shape;1378;p32"/>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9" name="Google Shape;1379;p32"/>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0" name="Google Shape;1380;p32"/>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1" name="Google Shape;1381;p32"/>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2" name="Google Shape;1382;p32"/>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3" name="Google Shape;1383;p32"/>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4" name="Google Shape;1384;p32"/>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5" name="Google Shape;1385;p32"/>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6" name="Google Shape;1386;p32"/>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7" name="Google Shape;1387;p32"/>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8" name="Google Shape;1388;p32"/>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9" name="Google Shape;1389;p32"/>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0" name="Google Shape;1390;p32"/>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1" name="Google Shape;1391;p32"/>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2" name="Google Shape;1392;p32"/>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3" name="Google Shape;1393;p32"/>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4" name="Google Shape;1394;p32"/>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5" name="Google Shape;1395;p32"/>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6" name="Google Shape;1396;p32"/>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7" name="Google Shape;1397;p32"/>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8" name="Google Shape;1398;p32"/>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9" name="Google Shape;1399;p32"/>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0" name="Google Shape;1400;p32"/>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1" name="Google Shape;1401;p32"/>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2" name="Google Shape;1402;p32"/>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3" name="Google Shape;1403;p32"/>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4" name="Google Shape;1404;p32"/>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5" name="Google Shape;1405;p32"/>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6" name="Google Shape;1406;p32"/>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7" name="Google Shape;1407;p32"/>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8" name="Google Shape;1408;p32"/>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9" name="Google Shape;1409;p32"/>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0" name="Google Shape;1410;p32"/>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1" name="Google Shape;1411;p32"/>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2" name="Google Shape;1412;p32"/>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3" name="Google Shape;1413;p32"/>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4" name="Google Shape;1414;p32"/>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5" name="Google Shape;1415;p32"/>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6" name="Google Shape;1416;p32"/>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7" name="Google Shape;1417;p32"/>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8" name="Google Shape;1418;p32"/>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19" name="Google Shape;1419;p32"/>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0" name="Google Shape;1420;p32"/>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1" name="Google Shape;1421;p32"/>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2" name="Google Shape;1422;p32"/>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3" name="Google Shape;1423;p32"/>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4" name="Google Shape;1424;p32"/>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5" name="Google Shape;1425;p32"/>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6" name="Google Shape;1426;p32"/>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7" name="Google Shape;1427;p32"/>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8" name="Google Shape;1428;p32"/>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9" name="Google Shape;1429;p32"/>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0" name="Google Shape;1430;p32"/>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1" name="Google Shape;1431;p32"/>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2" name="Google Shape;1432;p32"/>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3" name="Google Shape;1433;p32"/>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4" name="Google Shape;1434;p32"/>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5" name="Google Shape;1435;p32"/>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6" name="Google Shape;1436;p32"/>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7" name="Google Shape;1437;p32"/>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8" name="Google Shape;1438;p32"/>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9" name="Google Shape;1439;p32"/>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0" name="Google Shape;1440;p32"/>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1" name="Google Shape;1441;p32"/>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2" name="Google Shape;1442;p32"/>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3" name="Google Shape;1443;p32"/>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4" name="Google Shape;1444;p32"/>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5" name="Google Shape;1445;p32"/>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6" name="Google Shape;1446;p32"/>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7" name="Google Shape;1447;p32"/>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8" name="Google Shape;1448;p32"/>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9" name="Google Shape;1449;p32"/>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0" name="Google Shape;1450;p32"/>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1" name="Google Shape;1451;p32"/>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2" name="Google Shape;1452;p32"/>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3" name="Google Shape;1453;p32"/>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4" name="Google Shape;1454;p32"/>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5" name="Google Shape;1455;p32"/>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6" name="Google Shape;1456;p32"/>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7" name="Google Shape;1457;p32"/>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8" name="Google Shape;1458;p32"/>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9" name="Google Shape;1459;p32"/>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0" name="Google Shape;1460;p32"/>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1" name="Google Shape;1461;p32"/>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2" name="Google Shape;1462;p32"/>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3" name="Google Shape;1463;p32"/>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4" name="Google Shape;1464;p32"/>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5" name="Google Shape;1465;p32"/>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6" name="Google Shape;1466;p32"/>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7" name="Google Shape;1467;p32"/>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8" name="Google Shape;1468;p32"/>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9" name="Google Shape;1469;p32"/>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0" name="Google Shape;1470;p32"/>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1" name="Google Shape;1471;p32"/>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2" name="Google Shape;1472;p32"/>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73" name="Google Shape;1473;p32"/>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5"/>
                                        </p:tgtEl>
                                        <p:attrNameLst>
                                          <p:attrName>style.visibility</p:attrName>
                                        </p:attrNameLst>
                                      </p:cBhvr>
                                      <p:to>
                                        <p:strVal val="visible"/>
                                      </p:to>
                                    </p:set>
                                    <p:animEffect transition="in" filter="fade">
                                      <p:cBhvr>
                                        <p:cTn id="7" dur="500"/>
                                        <p:tgtEl>
                                          <p:spTgt spid="1335"/>
                                        </p:tgtEl>
                                      </p:cBhvr>
                                    </p:animEffect>
                                  </p:childTnLst>
                                </p:cTn>
                              </p:par>
                              <p:par>
                                <p:cTn id="8" presetID="10" presetClass="entr" presetSubtype="0" fill="hold" nodeType="withEffect">
                                  <p:stCondLst>
                                    <p:cond delay="0"/>
                                  </p:stCondLst>
                                  <p:childTnLst>
                                    <p:set>
                                      <p:cBhvr>
                                        <p:cTn id="9" dur="1" fill="hold">
                                          <p:stCondLst>
                                            <p:cond delay="0"/>
                                          </p:stCondLst>
                                        </p:cTn>
                                        <p:tgtEl>
                                          <p:spTgt spid="1336"/>
                                        </p:tgtEl>
                                        <p:attrNameLst>
                                          <p:attrName>style.visibility</p:attrName>
                                        </p:attrNameLst>
                                      </p:cBhvr>
                                      <p:to>
                                        <p:strVal val="visible"/>
                                      </p:to>
                                    </p:set>
                                    <p:animEffect transition="in" filter="fade">
                                      <p:cBhvr>
                                        <p:cTn id="10" dur="500"/>
                                        <p:tgtEl>
                                          <p:spTgt spid="1336"/>
                                        </p:tgtEl>
                                      </p:cBhvr>
                                    </p:animEffect>
                                  </p:childTnLst>
                                </p:cTn>
                              </p:par>
                              <p:par>
                                <p:cTn id="11" presetID="10" presetClass="entr" presetSubtype="0" fill="hold" nodeType="withEffect">
                                  <p:stCondLst>
                                    <p:cond delay="0"/>
                                  </p:stCondLst>
                                  <p:childTnLst>
                                    <p:set>
                                      <p:cBhvr>
                                        <p:cTn id="12" dur="1" fill="hold">
                                          <p:stCondLst>
                                            <p:cond delay="0"/>
                                          </p:stCondLst>
                                        </p:cTn>
                                        <p:tgtEl>
                                          <p:spTgt spid="1337"/>
                                        </p:tgtEl>
                                        <p:attrNameLst>
                                          <p:attrName>style.visibility</p:attrName>
                                        </p:attrNameLst>
                                      </p:cBhvr>
                                      <p:to>
                                        <p:strVal val="visible"/>
                                      </p:to>
                                    </p:set>
                                    <p:animEffect transition="in" filter="fade">
                                      <p:cBhvr>
                                        <p:cTn id="13" dur="500"/>
                                        <p:tgtEl>
                                          <p:spTgt spid="133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360"/>
                                        </p:tgtEl>
                                        <p:attrNameLst>
                                          <p:attrName>style.visibility</p:attrName>
                                        </p:attrNameLst>
                                      </p:cBhvr>
                                      <p:to>
                                        <p:strVal val="visible"/>
                                      </p:to>
                                    </p:set>
                                    <p:animEffect transition="in" filter="fade">
                                      <p:cBhvr>
                                        <p:cTn id="17" dur="1000"/>
                                        <p:tgtEl>
                                          <p:spTgt spid="136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473"/>
                                        </p:tgtEl>
                                        <p:attrNameLst>
                                          <p:attrName>style.visibility</p:attrName>
                                        </p:attrNameLst>
                                      </p:cBhvr>
                                      <p:to>
                                        <p:strVal val="visible"/>
                                      </p:to>
                                    </p:set>
                                    <p:animEffect transition="in" filter="fade">
                                      <p:cBhvr>
                                        <p:cTn id="21" dur="500"/>
                                        <p:tgtEl>
                                          <p:spTgt spid="1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rgbClr val="002060"/>
        </a:solidFill>
        <a:effectLst/>
      </p:bgPr>
    </p:bg>
    <p:spTree>
      <p:nvGrpSpPr>
        <p:cNvPr id="1" name="Shape 1474"/>
        <p:cNvGrpSpPr/>
        <p:nvPr/>
      </p:nvGrpSpPr>
      <p:grpSpPr>
        <a:xfrm>
          <a:off x="0" y="0"/>
          <a:ext cx="0" cy="0"/>
          <a:chOff x="0" y="0"/>
          <a:chExt cx="0" cy="0"/>
        </a:xfrm>
      </p:grpSpPr>
      <p:grpSp>
        <p:nvGrpSpPr>
          <p:cNvPr id="1475" name="Google Shape;1475;p33"/>
          <p:cNvGrpSpPr/>
          <p:nvPr/>
        </p:nvGrpSpPr>
        <p:grpSpPr>
          <a:xfrm>
            <a:off x="395894" y="219519"/>
            <a:ext cx="11613234" cy="6240131"/>
            <a:chOff x="395894" y="219519"/>
            <a:chExt cx="8518865" cy="4788281"/>
          </a:xfrm>
        </p:grpSpPr>
        <p:sp>
          <p:nvSpPr>
            <p:cNvPr id="1476" name="Google Shape;1476;p3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77" name="Google Shape;1477;p33"/>
            <p:cNvGrpSpPr/>
            <p:nvPr/>
          </p:nvGrpSpPr>
          <p:grpSpPr>
            <a:xfrm>
              <a:off x="8341543" y="2282008"/>
              <a:ext cx="569676" cy="380612"/>
              <a:chOff x="8341543" y="2282008"/>
              <a:chExt cx="569676" cy="380612"/>
            </a:xfrm>
          </p:grpSpPr>
          <p:sp>
            <p:nvSpPr>
              <p:cNvPr id="1478" name="Google Shape;1478;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9" name="Google Shape;1479;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80" name="Google Shape;1480;p3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81" name="Google Shape;1481;p33"/>
            <p:cNvGrpSpPr/>
            <p:nvPr/>
          </p:nvGrpSpPr>
          <p:grpSpPr>
            <a:xfrm>
              <a:off x="8341543" y="1721094"/>
              <a:ext cx="569676" cy="380612"/>
              <a:chOff x="8341543" y="1721094"/>
              <a:chExt cx="569676" cy="380612"/>
            </a:xfrm>
          </p:grpSpPr>
          <p:sp>
            <p:nvSpPr>
              <p:cNvPr id="1482" name="Google Shape;1482;p3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3" name="Google Shape;1483;p3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4" name="Google Shape;1484;p33"/>
            <p:cNvGrpSpPr/>
            <p:nvPr/>
          </p:nvGrpSpPr>
          <p:grpSpPr>
            <a:xfrm>
              <a:off x="8346273" y="1183592"/>
              <a:ext cx="568486" cy="388014"/>
              <a:chOff x="8346273" y="1183592"/>
              <a:chExt cx="568486" cy="388014"/>
            </a:xfrm>
          </p:grpSpPr>
          <p:sp>
            <p:nvSpPr>
              <p:cNvPr id="1485" name="Google Shape;1485;p3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6" name="Google Shape;1486;p3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7" name="Google Shape;1487;p33"/>
            <p:cNvGrpSpPr/>
            <p:nvPr/>
          </p:nvGrpSpPr>
          <p:grpSpPr>
            <a:xfrm>
              <a:off x="8341543" y="606635"/>
              <a:ext cx="569676" cy="388014"/>
              <a:chOff x="8341543" y="606635"/>
              <a:chExt cx="569676" cy="388014"/>
            </a:xfrm>
          </p:grpSpPr>
          <p:sp>
            <p:nvSpPr>
              <p:cNvPr id="1488" name="Google Shape;1488;p3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9" name="Google Shape;1489;p3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0" name="Google Shape;1490;p33"/>
            <p:cNvGrpSpPr/>
            <p:nvPr/>
          </p:nvGrpSpPr>
          <p:grpSpPr>
            <a:xfrm>
              <a:off x="8341543" y="2842933"/>
              <a:ext cx="569676" cy="380612"/>
              <a:chOff x="8341543" y="2282008"/>
              <a:chExt cx="569676" cy="380612"/>
            </a:xfrm>
          </p:grpSpPr>
          <p:sp>
            <p:nvSpPr>
              <p:cNvPr id="1491" name="Google Shape;1491;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2" name="Google Shape;1492;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3" name="Google Shape;1493;p33"/>
            <p:cNvGrpSpPr/>
            <p:nvPr/>
          </p:nvGrpSpPr>
          <p:grpSpPr>
            <a:xfrm>
              <a:off x="8341543" y="3403858"/>
              <a:ext cx="569676" cy="380612"/>
              <a:chOff x="8341543" y="2282008"/>
              <a:chExt cx="569676" cy="380612"/>
            </a:xfrm>
          </p:grpSpPr>
          <p:sp>
            <p:nvSpPr>
              <p:cNvPr id="1494" name="Google Shape;1494;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5" name="Google Shape;1495;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6" name="Google Shape;1496;p3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7" name="Google Shape;1497;p3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8" name="Google Shape;1498;p3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9" name="Google Shape;1499;p3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0" name="Google Shape;1500;p3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1" name="Google Shape;1501;p3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2" name="Google Shape;1502;p3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3" name="Google Shape;1503;p3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4" name="Google Shape;1504;p3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5" name="Google Shape;1505;p3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6" name="Google Shape;1506;p3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7" name="Google Shape;1507;p3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8" name="Google Shape;1508;p3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9" name="Google Shape;1509;p3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0" name="Google Shape;1510;p3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1" name="Google Shape;1511;p3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2" name="Google Shape;1512;p3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3" name="Google Shape;1513;p3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4" name="Google Shape;1514;p3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5" name="Google Shape;1515;p3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6" name="Google Shape;1516;p3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7" name="Google Shape;1517;p3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8" name="Google Shape;1518;p3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9" name="Google Shape;1519;p3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0" name="Google Shape;1520;p3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1" name="Google Shape;1521;p3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2" name="Google Shape;1522;p3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3" name="Google Shape;1523;p3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4" name="Google Shape;1524;p3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5" name="Google Shape;1525;p3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6" name="Google Shape;1526;p3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7" name="Google Shape;1527;p3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8" name="Google Shape;1528;p3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9" name="Google Shape;1529;p3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0" name="Google Shape;1530;p3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1" name="Google Shape;1531;p3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2" name="Google Shape;1532;p3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3" name="Google Shape;1533;p3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4" name="Google Shape;1534;p3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5" name="Google Shape;1535;p3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6" name="Google Shape;1536;p3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7" name="Google Shape;1537;p3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8" name="Google Shape;1538;p3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9" name="Google Shape;1539;p3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0" name="Google Shape;1540;p3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1" name="Google Shape;1541;p3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2" name="Google Shape;1542;p3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3" name="Google Shape;1543;p33"/>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4" name="Google Shape;1544;p33"/>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5" name="Google Shape;1545;p33"/>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546" name="Google Shape;1546;p33"/>
          <p:cNvGrpSpPr/>
          <p:nvPr/>
        </p:nvGrpSpPr>
        <p:grpSpPr>
          <a:xfrm>
            <a:off x="7672546" y="3622312"/>
            <a:ext cx="1309691" cy="2486166"/>
            <a:chOff x="961250" y="234750"/>
            <a:chExt cx="1222525" cy="2320700"/>
          </a:xfrm>
        </p:grpSpPr>
        <p:sp>
          <p:nvSpPr>
            <p:cNvPr id="1547" name="Google Shape;1547;p33"/>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8" name="Google Shape;1548;p33"/>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9" name="Google Shape;1549;p33"/>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0" name="Google Shape;1550;p33"/>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1" name="Google Shape;1551;p33"/>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2" name="Google Shape;1552;p33"/>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3" name="Google Shape;1553;p33"/>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4" name="Google Shape;1554;p33"/>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5" name="Google Shape;1555;p33"/>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6" name="Google Shape;1556;p33"/>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7" name="Google Shape;1557;p33"/>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8" name="Google Shape;1558;p33"/>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9" name="Google Shape;1559;p33"/>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0" name="Google Shape;1560;p33"/>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1" name="Google Shape;1561;p33"/>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2" name="Google Shape;1562;p33"/>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3" name="Google Shape;1563;p33"/>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4" name="Google Shape;1564;p33"/>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5" name="Google Shape;1565;p33"/>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6" name="Google Shape;1566;p33"/>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7" name="Google Shape;1567;p33"/>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8" name="Google Shape;1568;p33"/>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9" name="Google Shape;1569;p33"/>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0" name="Google Shape;1570;p33"/>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1" name="Google Shape;1571;p33"/>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2" name="Google Shape;1572;p33"/>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3" name="Google Shape;1573;p33"/>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4" name="Google Shape;1574;p33"/>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5" name="Google Shape;1575;p33"/>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6" name="Google Shape;1576;p33"/>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7" name="Google Shape;1577;p33"/>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8" name="Google Shape;1578;p33"/>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9" name="Google Shape;1579;p33"/>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0" name="Google Shape;1580;p33"/>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1" name="Google Shape;1581;p33"/>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2" name="Google Shape;1582;p33"/>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3" name="Google Shape;1583;p33"/>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4" name="Google Shape;1584;p33"/>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5" name="Google Shape;1585;p33"/>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6" name="Google Shape;1586;p33"/>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7" name="Google Shape;1587;p33"/>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88" name="Google Shape;1588;p33"/>
          <p:cNvGrpSpPr/>
          <p:nvPr/>
        </p:nvGrpSpPr>
        <p:grpSpPr>
          <a:xfrm>
            <a:off x="1030175" y="1581350"/>
            <a:ext cx="444275" cy="398525"/>
            <a:chOff x="2495125" y="2142250"/>
            <a:chExt cx="444275" cy="398525"/>
          </a:xfrm>
        </p:grpSpPr>
        <p:sp>
          <p:nvSpPr>
            <p:cNvPr id="1589" name="Google Shape;1589;p3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0" name="Google Shape;1590;p3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91" name="Google Shape;1591;p33"/>
          <p:cNvGrpSpPr/>
          <p:nvPr/>
        </p:nvGrpSpPr>
        <p:grpSpPr>
          <a:xfrm>
            <a:off x="10561107" y="5038641"/>
            <a:ext cx="291375" cy="281375"/>
            <a:chOff x="3243875" y="2372825"/>
            <a:chExt cx="291375" cy="281375"/>
          </a:xfrm>
        </p:grpSpPr>
        <p:sp>
          <p:nvSpPr>
            <p:cNvPr id="1592" name="Google Shape;1592;p3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3" name="Google Shape;1593;p3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4" name="Google Shape;1594;p3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5" name="Google Shape;1595;p3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6" name="Google Shape;1596;p3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7" name="Google Shape;1597;p3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8" name="Google Shape;1598;p3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9" name="Google Shape;1599;p3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0" name="Google Shape;1600;p3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1" name="Google Shape;1601;p3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02" name="Google Shape;1602;p33"/>
          <p:cNvGrpSpPr/>
          <p:nvPr/>
        </p:nvGrpSpPr>
        <p:grpSpPr>
          <a:xfrm>
            <a:off x="10778557" y="714860"/>
            <a:ext cx="166675" cy="168575"/>
            <a:chOff x="4954425" y="2036375"/>
            <a:chExt cx="166675" cy="168575"/>
          </a:xfrm>
        </p:grpSpPr>
        <p:sp>
          <p:nvSpPr>
            <p:cNvPr id="1603" name="Google Shape;1603;p3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4" name="Google Shape;1604;p3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05" name="Google Shape;1605;p33"/>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6" name="Google Shape;1606;p33"/>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07" name="Google Shape;1607;p33"/>
          <p:cNvGrpSpPr/>
          <p:nvPr/>
        </p:nvGrpSpPr>
        <p:grpSpPr>
          <a:xfrm>
            <a:off x="1274794" y="5541495"/>
            <a:ext cx="166675" cy="168575"/>
            <a:chOff x="4954425" y="2036375"/>
            <a:chExt cx="166675" cy="168575"/>
          </a:xfrm>
        </p:grpSpPr>
        <p:sp>
          <p:nvSpPr>
            <p:cNvPr id="1608" name="Google Shape;1608;p3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9" name="Google Shape;1609;p3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0" name="Google Shape;1610;p33"/>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43"/>
                                        </p:tgtEl>
                                        <p:attrNameLst>
                                          <p:attrName>style.visibility</p:attrName>
                                        </p:attrNameLst>
                                      </p:cBhvr>
                                      <p:to>
                                        <p:strVal val="visible"/>
                                      </p:to>
                                    </p:set>
                                    <p:animEffect transition="in" filter="fade">
                                      <p:cBhvr>
                                        <p:cTn id="7" dur="500"/>
                                        <p:tgtEl>
                                          <p:spTgt spid="1543"/>
                                        </p:tgtEl>
                                      </p:cBhvr>
                                    </p:animEffect>
                                  </p:childTnLst>
                                </p:cTn>
                              </p:par>
                              <p:par>
                                <p:cTn id="8" presetID="10" presetClass="entr" presetSubtype="0" fill="hold" nodeType="withEffect">
                                  <p:stCondLst>
                                    <p:cond delay="0"/>
                                  </p:stCondLst>
                                  <p:childTnLst>
                                    <p:set>
                                      <p:cBhvr>
                                        <p:cTn id="9" dur="1" fill="hold">
                                          <p:stCondLst>
                                            <p:cond delay="0"/>
                                          </p:stCondLst>
                                        </p:cTn>
                                        <p:tgtEl>
                                          <p:spTgt spid="1544"/>
                                        </p:tgtEl>
                                        <p:attrNameLst>
                                          <p:attrName>style.visibility</p:attrName>
                                        </p:attrNameLst>
                                      </p:cBhvr>
                                      <p:to>
                                        <p:strVal val="visible"/>
                                      </p:to>
                                    </p:set>
                                    <p:animEffect transition="in" filter="fade">
                                      <p:cBhvr>
                                        <p:cTn id="10" dur="500"/>
                                        <p:tgtEl>
                                          <p:spTgt spid="1544"/>
                                        </p:tgtEl>
                                      </p:cBhvr>
                                    </p:animEffect>
                                  </p:childTnLst>
                                </p:cTn>
                              </p:par>
                              <p:par>
                                <p:cTn id="11" presetID="10" presetClass="entr" presetSubtype="0" fill="hold" nodeType="withEffect">
                                  <p:stCondLst>
                                    <p:cond delay="0"/>
                                  </p:stCondLst>
                                  <p:childTnLst>
                                    <p:set>
                                      <p:cBhvr>
                                        <p:cTn id="12" dur="1" fill="hold">
                                          <p:stCondLst>
                                            <p:cond delay="0"/>
                                          </p:stCondLst>
                                        </p:cTn>
                                        <p:tgtEl>
                                          <p:spTgt spid="1545"/>
                                        </p:tgtEl>
                                        <p:attrNameLst>
                                          <p:attrName>style.visibility</p:attrName>
                                        </p:attrNameLst>
                                      </p:cBhvr>
                                      <p:to>
                                        <p:strVal val="visible"/>
                                      </p:to>
                                    </p:set>
                                    <p:animEffect transition="in" filter="fade">
                                      <p:cBhvr>
                                        <p:cTn id="13" dur="500"/>
                                        <p:tgtEl>
                                          <p:spTgt spid="1545"/>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546"/>
                                        </p:tgtEl>
                                        <p:attrNameLst>
                                          <p:attrName>style.visibility</p:attrName>
                                        </p:attrNameLst>
                                      </p:cBhvr>
                                      <p:to>
                                        <p:strVal val="visible"/>
                                      </p:to>
                                    </p:set>
                                    <p:animEffect transition="in" filter="fade">
                                      <p:cBhvr>
                                        <p:cTn id="17" dur="1000"/>
                                        <p:tgtEl>
                                          <p:spTgt spid="1546"/>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610"/>
                                        </p:tgtEl>
                                        <p:attrNameLst>
                                          <p:attrName>style.visibility</p:attrName>
                                        </p:attrNameLst>
                                      </p:cBhvr>
                                      <p:to>
                                        <p:strVal val="visible"/>
                                      </p:to>
                                    </p:set>
                                    <p:animEffect transition="in" filter="fade">
                                      <p:cBhvr>
                                        <p:cTn id="21" dur="500"/>
                                        <p:tgtEl>
                                          <p:spTgt spid="1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rgbClr val="002060"/>
        </a:solidFill>
        <a:effectLst/>
      </p:bgPr>
    </p:bg>
    <p:spTree>
      <p:nvGrpSpPr>
        <p:cNvPr id="1" name="Shape 1611"/>
        <p:cNvGrpSpPr/>
        <p:nvPr/>
      </p:nvGrpSpPr>
      <p:grpSpPr>
        <a:xfrm>
          <a:off x="0" y="0"/>
          <a:ext cx="0" cy="0"/>
          <a:chOff x="0" y="0"/>
          <a:chExt cx="0" cy="0"/>
        </a:xfrm>
      </p:grpSpPr>
      <p:grpSp>
        <p:nvGrpSpPr>
          <p:cNvPr id="1612" name="Google Shape;1612;p34"/>
          <p:cNvGrpSpPr/>
          <p:nvPr/>
        </p:nvGrpSpPr>
        <p:grpSpPr>
          <a:xfrm>
            <a:off x="395894" y="219519"/>
            <a:ext cx="11613234" cy="6240131"/>
            <a:chOff x="395894" y="219519"/>
            <a:chExt cx="8518865" cy="4788281"/>
          </a:xfrm>
        </p:grpSpPr>
        <p:sp>
          <p:nvSpPr>
            <p:cNvPr id="1613" name="Google Shape;1613;p3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4" name="Google Shape;1614;p34"/>
            <p:cNvGrpSpPr/>
            <p:nvPr/>
          </p:nvGrpSpPr>
          <p:grpSpPr>
            <a:xfrm>
              <a:off x="8341543" y="2282008"/>
              <a:ext cx="569676" cy="380612"/>
              <a:chOff x="8341543" y="2282008"/>
              <a:chExt cx="569676" cy="380612"/>
            </a:xfrm>
          </p:grpSpPr>
          <p:sp>
            <p:nvSpPr>
              <p:cNvPr id="1615" name="Google Shape;1615;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16" name="Google Shape;1616;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7" name="Google Shape;1617;p3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8" name="Google Shape;1618;p34"/>
            <p:cNvGrpSpPr/>
            <p:nvPr/>
          </p:nvGrpSpPr>
          <p:grpSpPr>
            <a:xfrm>
              <a:off x="8341543" y="1721094"/>
              <a:ext cx="569676" cy="380612"/>
              <a:chOff x="8341543" y="1721094"/>
              <a:chExt cx="569676" cy="380612"/>
            </a:xfrm>
          </p:grpSpPr>
          <p:sp>
            <p:nvSpPr>
              <p:cNvPr id="1619" name="Google Shape;1619;p3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0" name="Google Shape;1620;p3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1" name="Google Shape;1621;p34"/>
            <p:cNvGrpSpPr/>
            <p:nvPr/>
          </p:nvGrpSpPr>
          <p:grpSpPr>
            <a:xfrm>
              <a:off x="8346273" y="1183592"/>
              <a:ext cx="568486" cy="388014"/>
              <a:chOff x="8346273" y="1183592"/>
              <a:chExt cx="568486" cy="388014"/>
            </a:xfrm>
          </p:grpSpPr>
          <p:sp>
            <p:nvSpPr>
              <p:cNvPr id="1622" name="Google Shape;1622;p3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3" name="Google Shape;1623;p3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4" name="Google Shape;1624;p34"/>
            <p:cNvGrpSpPr/>
            <p:nvPr/>
          </p:nvGrpSpPr>
          <p:grpSpPr>
            <a:xfrm>
              <a:off x="8341543" y="606635"/>
              <a:ext cx="569676" cy="388014"/>
              <a:chOff x="8341543" y="606635"/>
              <a:chExt cx="569676" cy="388014"/>
            </a:xfrm>
          </p:grpSpPr>
          <p:sp>
            <p:nvSpPr>
              <p:cNvPr id="1625" name="Google Shape;1625;p3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6" name="Google Shape;1626;p3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7" name="Google Shape;1627;p34"/>
            <p:cNvGrpSpPr/>
            <p:nvPr/>
          </p:nvGrpSpPr>
          <p:grpSpPr>
            <a:xfrm>
              <a:off x="8341543" y="2842933"/>
              <a:ext cx="569676" cy="380612"/>
              <a:chOff x="8341543" y="2282008"/>
              <a:chExt cx="569676" cy="380612"/>
            </a:xfrm>
          </p:grpSpPr>
          <p:sp>
            <p:nvSpPr>
              <p:cNvPr id="1628" name="Google Shape;1628;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9" name="Google Shape;1629;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30" name="Google Shape;1630;p34"/>
            <p:cNvGrpSpPr/>
            <p:nvPr/>
          </p:nvGrpSpPr>
          <p:grpSpPr>
            <a:xfrm>
              <a:off x="8341543" y="3403858"/>
              <a:ext cx="569676" cy="380612"/>
              <a:chOff x="8341543" y="2282008"/>
              <a:chExt cx="569676" cy="380612"/>
            </a:xfrm>
          </p:grpSpPr>
          <p:sp>
            <p:nvSpPr>
              <p:cNvPr id="1631" name="Google Shape;1631;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2" name="Google Shape;1632;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3" name="Google Shape;1633;p3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4" name="Google Shape;1634;p3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5" name="Google Shape;1635;p3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6" name="Google Shape;1636;p3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7" name="Google Shape;1637;p3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8" name="Google Shape;1638;p3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9" name="Google Shape;1639;p3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0" name="Google Shape;1640;p3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1" name="Google Shape;1641;p3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2" name="Google Shape;1642;p3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3" name="Google Shape;1643;p3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4" name="Google Shape;1644;p3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5" name="Google Shape;1645;p3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6" name="Google Shape;1646;p3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7" name="Google Shape;1647;p3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8" name="Google Shape;1648;p3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9" name="Google Shape;1649;p3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0" name="Google Shape;1650;p3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1" name="Google Shape;1651;p3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2" name="Google Shape;1652;p3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3" name="Google Shape;1653;p3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4" name="Google Shape;1654;p3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5" name="Google Shape;1655;p3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6" name="Google Shape;1656;p3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7" name="Google Shape;1657;p3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8" name="Google Shape;1658;p3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9" name="Google Shape;1659;p3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0" name="Google Shape;1660;p3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1" name="Google Shape;1661;p3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2" name="Google Shape;1662;p3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3" name="Google Shape;1663;p3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4" name="Google Shape;1664;p3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5" name="Google Shape;1665;p3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6" name="Google Shape;1666;p3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7" name="Google Shape;1667;p3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8" name="Google Shape;1668;p3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9" name="Google Shape;1669;p3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0" name="Google Shape;1670;p3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1" name="Google Shape;1671;p3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2" name="Google Shape;1672;p3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3" name="Google Shape;1673;p3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4" name="Google Shape;1674;p3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5" name="Google Shape;1675;p3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6" name="Google Shape;1676;p3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7" name="Google Shape;1677;p3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8" name="Google Shape;1678;p3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9" name="Google Shape;1679;p3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0" name="Google Shape;1680;p34"/>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1" name="Google Shape;1681;p34"/>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2" name="Google Shape;1682;p34"/>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683" name="Google Shape;1683;p34"/>
          <p:cNvGrpSpPr/>
          <p:nvPr/>
        </p:nvGrpSpPr>
        <p:grpSpPr>
          <a:xfrm>
            <a:off x="2204474" y="3950454"/>
            <a:ext cx="1973864" cy="2020086"/>
            <a:chOff x="2718975" y="493050"/>
            <a:chExt cx="2013175" cy="2066600"/>
          </a:xfrm>
        </p:grpSpPr>
        <p:sp>
          <p:nvSpPr>
            <p:cNvPr id="1684" name="Google Shape;1684;p34"/>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5" name="Google Shape;1685;p34"/>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6" name="Google Shape;1686;p34"/>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7" name="Google Shape;1687;p34"/>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8" name="Google Shape;1688;p34"/>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9" name="Google Shape;1689;p34"/>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0" name="Google Shape;1690;p34"/>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1" name="Google Shape;1691;p34"/>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2" name="Google Shape;1692;p34"/>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3" name="Google Shape;1693;p34"/>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4" name="Google Shape;1694;p34"/>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5" name="Google Shape;1695;p34"/>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6" name="Google Shape;1696;p34"/>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7" name="Google Shape;1697;p34"/>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8" name="Google Shape;1698;p34"/>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9" name="Google Shape;1699;p34"/>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0" name="Google Shape;1700;p34"/>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1" name="Google Shape;1701;p34"/>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2" name="Google Shape;1702;p34"/>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3" name="Google Shape;1703;p34"/>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4" name="Google Shape;1704;p34"/>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5" name="Google Shape;1705;p34"/>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6" name="Google Shape;1706;p34"/>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7" name="Google Shape;1707;p34"/>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8" name="Google Shape;1708;p34"/>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9" name="Google Shape;1709;p34"/>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0" name="Google Shape;1710;p34"/>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1" name="Google Shape;1711;p34"/>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2" name="Google Shape;1712;p34"/>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3" name="Google Shape;1713;p34"/>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4" name="Google Shape;1714;p34"/>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5" name="Google Shape;1715;p34"/>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6" name="Google Shape;1716;p34"/>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7" name="Google Shape;1717;p34"/>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8" name="Google Shape;1718;p34"/>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9" name="Google Shape;1719;p34"/>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0" name="Google Shape;1720;p34"/>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1" name="Google Shape;1721;p34"/>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2" name="Google Shape;1722;p34"/>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3" name="Google Shape;1723;p34"/>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4" name="Google Shape;1724;p34"/>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5" name="Google Shape;1725;p34"/>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6" name="Google Shape;1726;p34"/>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7" name="Google Shape;1727;p34"/>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8" name="Google Shape;1728;p34"/>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9" name="Google Shape;1729;p34"/>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0" name="Google Shape;1730;p34"/>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1" name="Google Shape;1731;p34"/>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2" name="Google Shape;1732;p34"/>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3" name="Google Shape;1733;p34"/>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4" name="Google Shape;1734;p34"/>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5" name="Google Shape;1735;p34"/>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6" name="Google Shape;1736;p34"/>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7" name="Google Shape;1737;p34"/>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8" name="Google Shape;1738;p34"/>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9" name="Google Shape;1739;p34"/>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0" name="Google Shape;1740;p34"/>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1" name="Google Shape;1741;p34"/>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2" name="Google Shape;1742;p34"/>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3" name="Google Shape;1743;p34"/>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4" name="Google Shape;1744;p34"/>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5" name="Google Shape;1745;p34"/>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6" name="Google Shape;1746;p34"/>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47" name="Google Shape;1747;p34"/>
          <p:cNvGrpSpPr/>
          <p:nvPr/>
        </p:nvGrpSpPr>
        <p:grpSpPr>
          <a:xfrm>
            <a:off x="1030175" y="1581350"/>
            <a:ext cx="444275" cy="398525"/>
            <a:chOff x="2495125" y="2142250"/>
            <a:chExt cx="444275" cy="398525"/>
          </a:xfrm>
        </p:grpSpPr>
        <p:sp>
          <p:nvSpPr>
            <p:cNvPr id="1748" name="Google Shape;1748;p3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9" name="Google Shape;1749;p3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50" name="Google Shape;1750;p34"/>
          <p:cNvGrpSpPr/>
          <p:nvPr/>
        </p:nvGrpSpPr>
        <p:grpSpPr>
          <a:xfrm>
            <a:off x="10561107" y="5038641"/>
            <a:ext cx="291375" cy="281375"/>
            <a:chOff x="3243875" y="2372825"/>
            <a:chExt cx="291375" cy="281375"/>
          </a:xfrm>
        </p:grpSpPr>
        <p:sp>
          <p:nvSpPr>
            <p:cNvPr id="1751" name="Google Shape;1751;p3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2" name="Google Shape;1752;p3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3" name="Google Shape;1753;p3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4" name="Google Shape;1754;p3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5" name="Google Shape;1755;p3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6" name="Google Shape;1756;p3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7" name="Google Shape;1757;p3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8" name="Google Shape;1758;p3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9" name="Google Shape;1759;p3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0" name="Google Shape;1760;p3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61" name="Google Shape;1761;p34"/>
          <p:cNvGrpSpPr/>
          <p:nvPr/>
        </p:nvGrpSpPr>
        <p:grpSpPr>
          <a:xfrm>
            <a:off x="10778557" y="714860"/>
            <a:ext cx="166675" cy="168575"/>
            <a:chOff x="4954425" y="2036375"/>
            <a:chExt cx="166675" cy="168575"/>
          </a:xfrm>
        </p:grpSpPr>
        <p:sp>
          <p:nvSpPr>
            <p:cNvPr id="1762" name="Google Shape;1762;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3" name="Google Shape;1763;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4" name="Google Shape;1764;p34"/>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5" name="Google Shape;1765;p34"/>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66" name="Google Shape;1766;p34"/>
          <p:cNvGrpSpPr/>
          <p:nvPr/>
        </p:nvGrpSpPr>
        <p:grpSpPr>
          <a:xfrm>
            <a:off x="1274794" y="5541495"/>
            <a:ext cx="166675" cy="168575"/>
            <a:chOff x="4954425" y="2036375"/>
            <a:chExt cx="166675" cy="168575"/>
          </a:xfrm>
        </p:grpSpPr>
        <p:sp>
          <p:nvSpPr>
            <p:cNvPr id="1767" name="Google Shape;1767;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8" name="Google Shape;1768;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9" name="Google Shape;1769;p34"/>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0"/>
                                        </p:tgtEl>
                                        <p:attrNameLst>
                                          <p:attrName>style.visibility</p:attrName>
                                        </p:attrNameLst>
                                      </p:cBhvr>
                                      <p:to>
                                        <p:strVal val="visible"/>
                                      </p:to>
                                    </p:set>
                                    <p:animEffect transition="in" filter="fade">
                                      <p:cBhvr>
                                        <p:cTn id="7" dur="500"/>
                                        <p:tgtEl>
                                          <p:spTgt spid="1680"/>
                                        </p:tgtEl>
                                      </p:cBhvr>
                                    </p:animEffect>
                                  </p:childTnLst>
                                </p:cTn>
                              </p:par>
                              <p:par>
                                <p:cTn id="8" presetID="10" presetClass="entr" presetSubtype="0" fill="hold" nodeType="withEffect">
                                  <p:stCondLst>
                                    <p:cond delay="0"/>
                                  </p:stCondLst>
                                  <p:childTnLst>
                                    <p:set>
                                      <p:cBhvr>
                                        <p:cTn id="9" dur="1" fill="hold">
                                          <p:stCondLst>
                                            <p:cond delay="0"/>
                                          </p:stCondLst>
                                        </p:cTn>
                                        <p:tgtEl>
                                          <p:spTgt spid="1681"/>
                                        </p:tgtEl>
                                        <p:attrNameLst>
                                          <p:attrName>style.visibility</p:attrName>
                                        </p:attrNameLst>
                                      </p:cBhvr>
                                      <p:to>
                                        <p:strVal val="visible"/>
                                      </p:to>
                                    </p:set>
                                    <p:animEffect transition="in" filter="fade">
                                      <p:cBhvr>
                                        <p:cTn id="10" dur="500"/>
                                        <p:tgtEl>
                                          <p:spTgt spid="1681"/>
                                        </p:tgtEl>
                                      </p:cBhvr>
                                    </p:animEffect>
                                  </p:childTnLst>
                                </p:cTn>
                              </p:par>
                              <p:par>
                                <p:cTn id="11" presetID="10" presetClass="entr" presetSubtype="0" fill="hold" nodeType="withEffect">
                                  <p:stCondLst>
                                    <p:cond delay="0"/>
                                  </p:stCondLst>
                                  <p:childTnLst>
                                    <p:set>
                                      <p:cBhvr>
                                        <p:cTn id="12" dur="1" fill="hold">
                                          <p:stCondLst>
                                            <p:cond delay="0"/>
                                          </p:stCondLst>
                                        </p:cTn>
                                        <p:tgtEl>
                                          <p:spTgt spid="1682"/>
                                        </p:tgtEl>
                                        <p:attrNameLst>
                                          <p:attrName>style.visibility</p:attrName>
                                        </p:attrNameLst>
                                      </p:cBhvr>
                                      <p:to>
                                        <p:strVal val="visible"/>
                                      </p:to>
                                    </p:set>
                                    <p:animEffect transition="in" filter="fade">
                                      <p:cBhvr>
                                        <p:cTn id="13" dur="500"/>
                                        <p:tgtEl>
                                          <p:spTgt spid="168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683"/>
                                        </p:tgtEl>
                                        <p:attrNameLst>
                                          <p:attrName>style.visibility</p:attrName>
                                        </p:attrNameLst>
                                      </p:cBhvr>
                                      <p:to>
                                        <p:strVal val="visible"/>
                                      </p:to>
                                    </p:set>
                                    <p:animEffect transition="in" filter="fade">
                                      <p:cBhvr>
                                        <p:cTn id="17" dur="1000"/>
                                        <p:tgtEl>
                                          <p:spTgt spid="1683"/>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769"/>
                                        </p:tgtEl>
                                        <p:attrNameLst>
                                          <p:attrName>style.visibility</p:attrName>
                                        </p:attrNameLst>
                                      </p:cBhvr>
                                      <p:to>
                                        <p:strVal val="visible"/>
                                      </p:to>
                                    </p:set>
                                    <p:animEffect transition="in" filter="fade">
                                      <p:cBhvr>
                                        <p:cTn id="21" dur="500"/>
                                        <p:tgtEl>
                                          <p:spTgt spid="1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solidFill>
          <a:srgbClr val="002060"/>
        </a:solidFill>
        <a:effectLst/>
      </p:bgPr>
    </p:bg>
    <p:spTree>
      <p:nvGrpSpPr>
        <p:cNvPr id="1" name="Shape 1770"/>
        <p:cNvGrpSpPr/>
        <p:nvPr/>
      </p:nvGrpSpPr>
      <p:grpSpPr>
        <a:xfrm>
          <a:off x="0" y="0"/>
          <a:ext cx="0" cy="0"/>
          <a:chOff x="0" y="0"/>
          <a:chExt cx="0" cy="0"/>
        </a:xfrm>
      </p:grpSpPr>
      <p:grpSp>
        <p:nvGrpSpPr>
          <p:cNvPr id="1771" name="Google Shape;1771;p35"/>
          <p:cNvGrpSpPr/>
          <p:nvPr/>
        </p:nvGrpSpPr>
        <p:grpSpPr>
          <a:xfrm>
            <a:off x="395894" y="219519"/>
            <a:ext cx="11613234" cy="6240131"/>
            <a:chOff x="395894" y="219519"/>
            <a:chExt cx="8518865" cy="4788281"/>
          </a:xfrm>
        </p:grpSpPr>
        <p:sp>
          <p:nvSpPr>
            <p:cNvPr id="1772" name="Google Shape;1772;p3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3" name="Google Shape;1773;p35"/>
            <p:cNvGrpSpPr/>
            <p:nvPr/>
          </p:nvGrpSpPr>
          <p:grpSpPr>
            <a:xfrm>
              <a:off x="8341543" y="2282008"/>
              <a:ext cx="569676" cy="380612"/>
              <a:chOff x="8341543" y="2282008"/>
              <a:chExt cx="569676" cy="380612"/>
            </a:xfrm>
          </p:grpSpPr>
          <p:sp>
            <p:nvSpPr>
              <p:cNvPr id="1774" name="Google Shape;1774;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5" name="Google Shape;1775;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76" name="Google Shape;1776;p3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7" name="Google Shape;1777;p35"/>
            <p:cNvGrpSpPr/>
            <p:nvPr/>
          </p:nvGrpSpPr>
          <p:grpSpPr>
            <a:xfrm>
              <a:off x="8341543" y="1721094"/>
              <a:ext cx="569676" cy="380612"/>
              <a:chOff x="8341543" y="1721094"/>
              <a:chExt cx="569676" cy="380612"/>
            </a:xfrm>
          </p:grpSpPr>
          <p:sp>
            <p:nvSpPr>
              <p:cNvPr id="1778" name="Google Shape;1778;p3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9" name="Google Shape;1779;p3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0" name="Google Shape;1780;p35"/>
            <p:cNvGrpSpPr/>
            <p:nvPr/>
          </p:nvGrpSpPr>
          <p:grpSpPr>
            <a:xfrm>
              <a:off x="8346273" y="1183592"/>
              <a:ext cx="568486" cy="388014"/>
              <a:chOff x="8346273" y="1183592"/>
              <a:chExt cx="568486" cy="388014"/>
            </a:xfrm>
          </p:grpSpPr>
          <p:sp>
            <p:nvSpPr>
              <p:cNvPr id="1781" name="Google Shape;1781;p3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2" name="Google Shape;1782;p3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3" name="Google Shape;1783;p35"/>
            <p:cNvGrpSpPr/>
            <p:nvPr/>
          </p:nvGrpSpPr>
          <p:grpSpPr>
            <a:xfrm>
              <a:off x="8341543" y="606635"/>
              <a:ext cx="569676" cy="388014"/>
              <a:chOff x="8341543" y="606635"/>
              <a:chExt cx="569676" cy="388014"/>
            </a:xfrm>
          </p:grpSpPr>
          <p:sp>
            <p:nvSpPr>
              <p:cNvPr id="1784" name="Google Shape;1784;p3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5" name="Google Shape;1785;p3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6" name="Google Shape;1786;p35"/>
            <p:cNvGrpSpPr/>
            <p:nvPr/>
          </p:nvGrpSpPr>
          <p:grpSpPr>
            <a:xfrm>
              <a:off x="8341543" y="2842933"/>
              <a:ext cx="569676" cy="380612"/>
              <a:chOff x="8341543" y="2282008"/>
              <a:chExt cx="569676" cy="380612"/>
            </a:xfrm>
          </p:grpSpPr>
          <p:sp>
            <p:nvSpPr>
              <p:cNvPr id="1787" name="Google Shape;1787;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8" name="Google Shape;1788;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9" name="Google Shape;1789;p35"/>
            <p:cNvGrpSpPr/>
            <p:nvPr/>
          </p:nvGrpSpPr>
          <p:grpSpPr>
            <a:xfrm>
              <a:off x="8341543" y="3403858"/>
              <a:ext cx="569676" cy="380612"/>
              <a:chOff x="8341543" y="2282008"/>
              <a:chExt cx="569676" cy="380612"/>
            </a:xfrm>
          </p:grpSpPr>
          <p:sp>
            <p:nvSpPr>
              <p:cNvPr id="1790" name="Google Shape;1790;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1" name="Google Shape;1791;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2" name="Google Shape;1792;p3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3" name="Google Shape;1793;p3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4" name="Google Shape;1794;p3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5" name="Google Shape;1795;p3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6" name="Google Shape;1796;p3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7" name="Google Shape;1797;p3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8" name="Google Shape;1798;p3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9" name="Google Shape;1799;p3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0" name="Google Shape;1800;p3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1" name="Google Shape;1801;p3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2" name="Google Shape;1802;p3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3" name="Google Shape;1803;p3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4" name="Google Shape;1804;p3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5" name="Google Shape;1805;p3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6" name="Google Shape;1806;p3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7" name="Google Shape;1807;p3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8" name="Google Shape;1808;p3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9" name="Google Shape;1809;p3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0" name="Google Shape;1810;p3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1" name="Google Shape;1811;p3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2" name="Google Shape;1812;p3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3" name="Google Shape;1813;p3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4" name="Google Shape;1814;p3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5" name="Google Shape;1815;p3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6" name="Google Shape;1816;p3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7" name="Google Shape;1817;p3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8" name="Google Shape;1818;p3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9" name="Google Shape;1819;p3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0" name="Google Shape;1820;p3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1" name="Google Shape;1821;p3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2" name="Google Shape;1822;p3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3" name="Google Shape;1823;p3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4" name="Google Shape;1824;p3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5" name="Google Shape;1825;p3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6" name="Google Shape;1826;p3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7" name="Google Shape;1827;p3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8" name="Google Shape;1828;p3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9" name="Google Shape;1829;p3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0" name="Google Shape;1830;p3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1" name="Google Shape;1831;p3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2" name="Google Shape;1832;p3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3" name="Google Shape;1833;p3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4" name="Google Shape;1834;p3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5" name="Google Shape;1835;p3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6" name="Google Shape;1836;p3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7" name="Google Shape;1837;p3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8" name="Google Shape;1838;p3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9" name="Google Shape;1839;p35"/>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0" name="Google Shape;1840;p35"/>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1" name="Google Shape;1841;p35"/>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842" name="Google Shape;1842;p35"/>
          <p:cNvGrpSpPr/>
          <p:nvPr/>
        </p:nvGrpSpPr>
        <p:grpSpPr>
          <a:xfrm>
            <a:off x="2204474" y="3950454"/>
            <a:ext cx="1973864" cy="2020086"/>
            <a:chOff x="2718975" y="493050"/>
            <a:chExt cx="2013175" cy="2066600"/>
          </a:xfrm>
        </p:grpSpPr>
        <p:sp>
          <p:nvSpPr>
            <p:cNvPr id="1843" name="Google Shape;1843;p35"/>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4" name="Google Shape;1844;p35"/>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5" name="Google Shape;1845;p35"/>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6" name="Google Shape;1846;p35"/>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7" name="Google Shape;1847;p35"/>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8" name="Google Shape;1848;p35"/>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9" name="Google Shape;1849;p35"/>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0" name="Google Shape;1850;p35"/>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1" name="Google Shape;1851;p35"/>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2" name="Google Shape;1852;p35"/>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3" name="Google Shape;1853;p35"/>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4" name="Google Shape;1854;p35"/>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5" name="Google Shape;1855;p35"/>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6" name="Google Shape;1856;p35"/>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7" name="Google Shape;1857;p35"/>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8" name="Google Shape;1858;p35"/>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9" name="Google Shape;1859;p35"/>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0" name="Google Shape;1860;p35"/>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1" name="Google Shape;1861;p35"/>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2" name="Google Shape;1862;p35"/>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3" name="Google Shape;1863;p35"/>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4" name="Google Shape;1864;p35"/>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5" name="Google Shape;1865;p35"/>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6" name="Google Shape;1866;p35"/>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7" name="Google Shape;1867;p35"/>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8" name="Google Shape;1868;p35"/>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9" name="Google Shape;1869;p35"/>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0" name="Google Shape;1870;p35"/>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1" name="Google Shape;1871;p35"/>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2" name="Google Shape;1872;p35"/>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3" name="Google Shape;1873;p35"/>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4" name="Google Shape;1874;p35"/>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5" name="Google Shape;1875;p35"/>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6" name="Google Shape;1876;p35"/>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7" name="Google Shape;1877;p35"/>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8" name="Google Shape;1878;p35"/>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9" name="Google Shape;1879;p35"/>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0" name="Google Shape;1880;p35"/>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1" name="Google Shape;1881;p35"/>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2" name="Google Shape;1882;p35"/>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3" name="Google Shape;1883;p35"/>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4" name="Google Shape;1884;p35"/>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5" name="Google Shape;1885;p35"/>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6" name="Google Shape;1886;p35"/>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7" name="Google Shape;1887;p35"/>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8" name="Google Shape;1888;p35"/>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9" name="Google Shape;1889;p35"/>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0" name="Google Shape;1890;p35"/>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1" name="Google Shape;1891;p35"/>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2" name="Google Shape;1892;p35"/>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3" name="Google Shape;1893;p35"/>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4" name="Google Shape;1894;p35"/>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5" name="Google Shape;1895;p35"/>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6" name="Google Shape;1896;p35"/>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7" name="Google Shape;1897;p35"/>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8" name="Google Shape;1898;p35"/>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9" name="Google Shape;1899;p35"/>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0" name="Google Shape;1900;p35"/>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1" name="Google Shape;1901;p35"/>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2" name="Google Shape;1902;p35"/>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3" name="Google Shape;1903;p35"/>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4" name="Google Shape;1904;p35"/>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5" name="Google Shape;1905;p35"/>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6" name="Google Shape;1906;p35"/>
          <p:cNvGrpSpPr/>
          <p:nvPr/>
        </p:nvGrpSpPr>
        <p:grpSpPr>
          <a:xfrm>
            <a:off x="1030175" y="1581350"/>
            <a:ext cx="444275" cy="398525"/>
            <a:chOff x="2495125" y="2142250"/>
            <a:chExt cx="444275" cy="398525"/>
          </a:xfrm>
        </p:grpSpPr>
        <p:sp>
          <p:nvSpPr>
            <p:cNvPr id="1907" name="Google Shape;1907;p35"/>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8" name="Google Shape;1908;p35"/>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9" name="Google Shape;1909;p35"/>
          <p:cNvGrpSpPr/>
          <p:nvPr/>
        </p:nvGrpSpPr>
        <p:grpSpPr>
          <a:xfrm>
            <a:off x="10561107" y="5038641"/>
            <a:ext cx="291375" cy="281375"/>
            <a:chOff x="3243875" y="2372825"/>
            <a:chExt cx="291375" cy="281375"/>
          </a:xfrm>
        </p:grpSpPr>
        <p:sp>
          <p:nvSpPr>
            <p:cNvPr id="1910" name="Google Shape;1910;p35"/>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1" name="Google Shape;1911;p35"/>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2" name="Google Shape;1912;p35"/>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3" name="Google Shape;1913;p35"/>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4" name="Google Shape;1914;p35"/>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5" name="Google Shape;1915;p35"/>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6" name="Google Shape;1916;p35"/>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7" name="Google Shape;1917;p35"/>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8" name="Google Shape;1918;p35"/>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9" name="Google Shape;1919;p35"/>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20" name="Google Shape;1920;p35"/>
          <p:cNvGrpSpPr/>
          <p:nvPr/>
        </p:nvGrpSpPr>
        <p:grpSpPr>
          <a:xfrm>
            <a:off x="10778557" y="714860"/>
            <a:ext cx="166675" cy="168575"/>
            <a:chOff x="4954425" y="2036375"/>
            <a:chExt cx="166675" cy="168575"/>
          </a:xfrm>
        </p:grpSpPr>
        <p:sp>
          <p:nvSpPr>
            <p:cNvPr id="1921" name="Google Shape;1921;p3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2" name="Google Shape;1922;p3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3" name="Google Shape;1923;p35"/>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4" name="Google Shape;1924;p35"/>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25" name="Google Shape;1925;p35"/>
          <p:cNvGrpSpPr/>
          <p:nvPr/>
        </p:nvGrpSpPr>
        <p:grpSpPr>
          <a:xfrm>
            <a:off x="1274794" y="5541495"/>
            <a:ext cx="166675" cy="168575"/>
            <a:chOff x="4954425" y="2036375"/>
            <a:chExt cx="166675" cy="168575"/>
          </a:xfrm>
        </p:grpSpPr>
        <p:sp>
          <p:nvSpPr>
            <p:cNvPr id="1926" name="Google Shape;1926;p3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7" name="Google Shape;1927;p3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8" name="Google Shape;1928;p35"/>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1929" name="Google Shape;1929;p35"/>
          <p:cNvGrpSpPr/>
          <p:nvPr/>
        </p:nvGrpSpPr>
        <p:grpSpPr>
          <a:xfrm flipH="1">
            <a:off x="7919467" y="3656003"/>
            <a:ext cx="1245605" cy="2486166"/>
            <a:chOff x="961250" y="234750"/>
            <a:chExt cx="1222525" cy="2320700"/>
          </a:xfrm>
        </p:grpSpPr>
        <p:sp>
          <p:nvSpPr>
            <p:cNvPr id="1930" name="Google Shape;1930;p35"/>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1" name="Google Shape;1931;p35"/>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2" name="Google Shape;1932;p35"/>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3" name="Google Shape;1933;p35"/>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4" name="Google Shape;1934;p35"/>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5" name="Google Shape;1935;p35"/>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6" name="Google Shape;1936;p35"/>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7" name="Google Shape;1937;p35"/>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8" name="Google Shape;1938;p35"/>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9" name="Google Shape;1939;p35"/>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0" name="Google Shape;1940;p35"/>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1" name="Google Shape;1941;p35"/>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2" name="Google Shape;1942;p35"/>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3" name="Google Shape;1943;p35"/>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4" name="Google Shape;1944;p35"/>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5" name="Google Shape;1945;p35"/>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6" name="Google Shape;1946;p35"/>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7" name="Google Shape;1947;p35"/>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8" name="Google Shape;1948;p35"/>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9" name="Google Shape;1949;p35"/>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0" name="Google Shape;1950;p35"/>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1" name="Google Shape;1951;p35"/>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2" name="Google Shape;1952;p35"/>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3" name="Google Shape;1953;p35"/>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4" name="Google Shape;1954;p35"/>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5" name="Google Shape;1955;p35"/>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6" name="Google Shape;1956;p35"/>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7" name="Google Shape;1957;p35"/>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8" name="Google Shape;1958;p35"/>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9" name="Google Shape;1959;p35"/>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0" name="Google Shape;1960;p35"/>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1" name="Google Shape;1961;p35"/>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2" name="Google Shape;1962;p35"/>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3" name="Google Shape;1963;p35"/>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4" name="Google Shape;1964;p35"/>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5" name="Google Shape;1965;p35"/>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6" name="Google Shape;1966;p35"/>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7" name="Google Shape;1967;p35"/>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8" name="Google Shape;1968;p35"/>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9" name="Google Shape;1969;p35"/>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0" name="Google Shape;1970;p35"/>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39"/>
                                        </p:tgtEl>
                                        <p:attrNameLst>
                                          <p:attrName>style.visibility</p:attrName>
                                        </p:attrNameLst>
                                      </p:cBhvr>
                                      <p:to>
                                        <p:strVal val="visible"/>
                                      </p:to>
                                    </p:set>
                                    <p:animEffect transition="in" filter="fade">
                                      <p:cBhvr>
                                        <p:cTn id="7" dur="500"/>
                                        <p:tgtEl>
                                          <p:spTgt spid="1839"/>
                                        </p:tgtEl>
                                      </p:cBhvr>
                                    </p:animEffect>
                                  </p:childTnLst>
                                </p:cTn>
                              </p:par>
                              <p:par>
                                <p:cTn id="8" presetID="10" presetClass="entr" presetSubtype="0" fill="hold" nodeType="withEffect">
                                  <p:stCondLst>
                                    <p:cond delay="0"/>
                                  </p:stCondLst>
                                  <p:childTnLst>
                                    <p:set>
                                      <p:cBhvr>
                                        <p:cTn id="9" dur="1" fill="hold">
                                          <p:stCondLst>
                                            <p:cond delay="0"/>
                                          </p:stCondLst>
                                        </p:cTn>
                                        <p:tgtEl>
                                          <p:spTgt spid="1840"/>
                                        </p:tgtEl>
                                        <p:attrNameLst>
                                          <p:attrName>style.visibility</p:attrName>
                                        </p:attrNameLst>
                                      </p:cBhvr>
                                      <p:to>
                                        <p:strVal val="visible"/>
                                      </p:to>
                                    </p:set>
                                    <p:animEffect transition="in" filter="fade">
                                      <p:cBhvr>
                                        <p:cTn id="10" dur="500"/>
                                        <p:tgtEl>
                                          <p:spTgt spid="1840"/>
                                        </p:tgtEl>
                                      </p:cBhvr>
                                    </p:animEffect>
                                  </p:childTnLst>
                                </p:cTn>
                              </p:par>
                              <p:par>
                                <p:cTn id="11" presetID="10" presetClass="entr" presetSubtype="0" fill="hold" nodeType="withEffect">
                                  <p:stCondLst>
                                    <p:cond delay="0"/>
                                  </p:stCondLst>
                                  <p:childTnLst>
                                    <p:set>
                                      <p:cBhvr>
                                        <p:cTn id="12" dur="1" fill="hold">
                                          <p:stCondLst>
                                            <p:cond delay="0"/>
                                          </p:stCondLst>
                                        </p:cTn>
                                        <p:tgtEl>
                                          <p:spTgt spid="1841"/>
                                        </p:tgtEl>
                                        <p:attrNameLst>
                                          <p:attrName>style.visibility</p:attrName>
                                        </p:attrNameLst>
                                      </p:cBhvr>
                                      <p:to>
                                        <p:strVal val="visible"/>
                                      </p:to>
                                    </p:set>
                                    <p:animEffect transition="in" filter="fade">
                                      <p:cBhvr>
                                        <p:cTn id="13" dur="500"/>
                                        <p:tgtEl>
                                          <p:spTgt spid="184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842"/>
                                        </p:tgtEl>
                                        <p:attrNameLst>
                                          <p:attrName>style.visibility</p:attrName>
                                        </p:attrNameLst>
                                      </p:cBhvr>
                                      <p:to>
                                        <p:strVal val="visible"/>
                                      </p:to>
                                    </p:set>
                                    <p:animEffect transition="in" filter="fade">
                                      <p:cBhvr>
                                        <p:cTn id="17" dur="1000"/>
                                        <p:tgtEl>
                                          <p:spTgt spid="184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928"/>
                                        </p:tgtEl>
                                        <p:attrNameLst>
                                          <p:attrName>style.visibility</p:attrName>
                                        </p:attrNameLst>
                                      </p:cBhvr>
                                      <p:to>
                                        <p:strVal val="visible"/>
                                      </p:to>
                                    </p:set>
                                    <p:animEffect transition="in" filter="fade">
                                      <p:cBhvr>
                                        <p:cTn id="21" dur="500"/>
                                        <p:tgtEl>
                                          <p:spTgt spid="192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929"/>
                                        </p:tgtEl>
                                        <p:attrNameLst>
                                          <p:attrName>style.visibility</p:attrName>
                                        </p:attrNameLst>
                                      </p:cBhvr>
                                      <p:to>
                                        <p:strVal val="visible"/>
                                      </p:to>
                                    </p:set>
                                    <p:animEffect transition="in" filter="fade">
                                      <p:cBhvr>
                                        <p:cTn id="25" dur="1000"/>
                                        <p:tgtEl>
                                          <p:spTgt spid="1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bg>
      <p:bgPr>
        <a:solidFill>
          <a:srgbClr val="002060"/>
        </a:solidFill>
        <a:effectLst/>
      </p:bgPr>
    </p:bg>
    <p:spTree>
      <p:nvGrpSpPr>
        <p:cNvPr id="1" name="Shape 1971"/>
        <p:cNvGrpSpPr/>
        <p:nvPr/>
      </p:nvGrpSpPr>
      <p:grpSpPr>
        <a:xfrm>
          <a:off x="0" y="0"/>
          <a:ext cx="0" cy="0"/>
          <a:chOff x="0" y="0"/>
          <a:chExt cx="0" cy="0"/>
        </a:xfrm>
      </p:grpSpPr>
      <p:grpSp>
        <p:nvGrpSpPr>
          <p:cNvPr id="1972" name="Google Shape;1972;p36"/>
          <p:cNvGrpSpPr/>
          <p:nvPr/>
        </p:nvGrpSpPr>
        <p:grpSpPr>
          <a:xfrm>
            <a:off x="395894" y="219519"/>
            <a:ext cx="11613234" cy="6240131"/>
            <a:chOff x="395894" y="219519"/>
            <a:chExt cx="8518865" cy="4788281"/>
          </a:xfrm>
        </p:grpSpPr>
        <p:sp>
          <p:nvSpPr>
            <p:cNvPr id="1973" name="Google Shape;1973;p3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4" name="Google Shape;1974;p36"/>
            <p:cNvGrpSpPr/>
            <p:nvPr/>
          </p:nvGrpSpPr>
          <p:grpSpPr>
            <a:xfrm>
              <a:off x="8341543" y="2282008"/>
              <a:ext cx="569676" cy="380612"/>
              <a:chOff x="8341543" y="2282008"/>
              <a:chExt cx="569676" cy="380612"/>
            </a:xfrm>
          </p:grpSpPr>
          <p:sp>
            <p:nvSpPr>
              <p:cNvPr id="1975" name="Google Shape;1975;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6" name="Google Shape;1976;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77" name="Google Shape;1977;p3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8" name="Google Shape;1978;p36"/>
            <p:cNvGrpSpPr/>
            <p:nvPr/>
          </p:nvGrpSpPr>
          <p:grpSpPr>
            <a:xfrm>
              <a:off x="8341543" y="1721094"/>
              <a:ext cx="569676" cy="380612"/>
              <a:chOff x="8341543" y="1721094"/>
              <a:chExt cx="569676" cy="380612"/>
            </a:xfrm>
          </p:grpSpPr>
          <p:sp>
            <p:nvSpPr>
              <p:cNvPr id="1979" name="Google Shape;1979;p3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0" name="Google Shape;1980;p3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1" name="Google Shape;1981;p36"/>
            <p:cNvGrpSpPr/>
            <p:nvPr/>
          </p:nvGrpSpPr>
          <p:grpSpPr>
            <a:xfrm>
              <a:off x="8346273" y="1183592"/>
              <a:ext cx="568486" cy="388014"/>
              <a:chOff x="8346273" y="1183592"/>
              <a:chExt cx="568486" cy="388014"/>
            </a:xfrm>
          </p:grpSpPr>
          <p:sp>
            <p:nvSpPr>
              <p:cNvPr id="1982" name="Google Shape;1982;p3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3" name="Google Shape;1983;p3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4" name="Google Shape;1984;p36"/>
            <p:cNvGrpSpPr/>
            <p:nvPr/>
          </p:nvGrpSpPr>
          <p:grpSpPr>
            <a:xfrm>
              <a:off x="8341543" y="606635"/>
              <a:ext cx="569676" cy="388014"/>
              <a:chOff x="8341543" y="606635"/>
              <a:chExt cx="569676" cy="388014"/>
            </a:xfrm>
          </p:grpSpPr>
          <p:sp>
            <p:nvSpPr>
              <p:cNvPr id="1985" name="Google Shape;1985;p3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6" name="Google Shape;1986;p3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7" name="Google Shape;1987;p36"/>
            <p:cNvGrpSpPr/>
            <p:nvPr/>
          </p:nvGrpSpPr>
          <p:grpSpPr>
            <a:xfrm>
              <a:off x="8341543" y="2842933"/>
              <a:ext cx="569676" cy="380612"/>
              <a:chOff x="8341543" y="2282008"/>
              <a:chExt cx="569676" cy="380612"/>
            </a:xfrm>
          </p:grpSpPr>
          <p:sp>
            <p:nvSpPr>
              <p:cNvPr id="1988" name="Google Shape;1988;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9" name="Google Shape;1989;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90" name="Google Shape;1990;p36"/>
            <p:cNvGrpSpPr/>
            <p:nvPr/>
          </p:nvGrpSpPr>
          <p:grpSpPr>
            <a:xfrm>
              <a:off x="8341543" y="3403858"/>
              <a:ext cx="569676" cy="380612"/>
              <a:chOff x="8341543" y="2282008"/>
              <a:chExt cx="569676" cy="380612"/>
            </a:xfrm>
          </p:grpSpPr>
          <p:sp>
            <p:nvSpPr>
              <p:cNvPr id="1991" name="Google Shape;1991;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2" name="Google Shape;1992;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3" name="Google Shape;1993;p3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4" name="Google Shape;1994;p3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5" name="Google Shape;1995;p3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6" name="Google Shape;1996;p3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7" name="Google Shape;1997;p3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8" name="Google Shape;1998;p3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9" name="Google Shape;1999;p3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0" name="Google Shape;2000;p3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1" name="Google Shape;2001;p3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2" name="Google Shape;2002;p3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3" name="Google Shape;2003;p3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4" name="Google Shape;2004;p3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5" name="Google Shape;2005;p3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6" name="Google Shape;2006;p3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7" name="Google Shape;2007;p3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8" name="Google Shape;2008;p3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9" name="Google Shape;2009;p3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0" name="Google Shape;2010;p3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1" name="Google Shape;2011;p3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2" name="Google Shape;2012;p3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3" name="Google Shape;2013;p3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4" name="Google Shape;2014;p3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5" name="Google Shape;2015;p3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6" name="Google Shape;2016;p3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7" name="Google Shape;2017;p3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8" name="Google Shape;2018;p3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9" name="Google Shape;2019;p3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0" name="Google Shape;2020;p3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1" name="Google Shape;2021;p3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2" name="Google Shape;2022;p3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3" name="Google Shape;2023;p3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4" name="Google Shape;2024;p3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5" name="Google Shape;2025;p3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6" name="Google Shape;2026;p3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7" name="Google Shape;2027;p3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8" name="Google Shape;2028;p3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9" name="Google Shape;2029;p3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0" name="Google Shape;2030;p3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1" name="Google Shape;2031;p3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2" name="Google Shape;2032;p3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3" name="Google Shape;2033;p3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4" name="Google Shape;2034;p3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5" name="Google Shape;2035;p3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6" name="Google Shape;2036;p3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7" name="Google Shape;2037;p3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8" name="Google Shape;2038;p3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9" name="Google Shape;2039;p3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040" name="Google Shape;2040;p36"/>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bg>
      <p:bgPr>
        <a:solidFill>
          <a:srgbClr val="002060"/>
        </a:solidFill>
        <a:effectLst/>
      </p:bgPr>
    </p:bg>
    <p:spTree>
      <p:nvGrpSpPr>
        <p:cNvPr id="1" name="Shape 2041"/>
        <p:cNvGrpSpPr/>
        <p:nvPr/>
      </p:nvGrpSpPr>
      <p:grpSpPr>
        <a:xfrm>
          <a:off x="0" y="0"/>
          <a:ext cx="0" cy="0"/>
          <a:chOff x="0" y="0"/>
          <a:chExt cx="0" cy="0"/>
        </a:xfrm>
      </p:grpSpPr>
      <p:grpSp>
        <p:nvGrpSpPr>
          <p:cNvPr id="2042" name="Google Shape;2042;p37"/>
          <p:cNvGrpSpPr/>
          <p:nvPr/>
        </p:nvGrpSpPr>
        <p:grpSpPr>
          <a:xfrm>
            <a:off x="395894" y="219519"/>
            <a:ext cx="11613234" cy="6240131"/>
            <a:chOff x="395894" y="219519"/>
            <a:chExt cx="8518865" cy="4788281"/>
          </a:xfrm>
        </p:grpSpPr>
        <p:sp>
          <p:nvSpPr>
            <p:cNvPr id="2043" name="Google Shape;2043;p3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4" name="Google Shape;2044;p37"/>
            <p:cNvGrpSpPr/>
            <p:nvPr/>
          </p:nvGrpSpPr>
          <p:grpSpPr>
            <a:xfrm>
              <a:off x="8341543" y="2282008"/>
              <a:ext cx="569676" cy="380612"/>
              <a:chOff x="8341543" y="2282008"/>
              <a:chExt cx="569676" cy="380612"/>
            </a:xfrm>
          </p:grpSpPr>
          <p:sp>
            <p:nvSpPr>
              <p:cNvPr id="2045" name="Google Shape;2045;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46" name="Google Shape;2046;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47" name="Google Shape;2047;p3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8" name="Google Shape;2048;p37"/>
            <p:cNvGrpSpPr/>
            <p:nvPr/>
          </p:nvGrpSpPr>
          <p:grpSpPr>
            <a:xfrm>
              <a:off x="8341543" y="1721094"/>
              <a:ext cx="569676" cy="380612"/>
              <a:chOff x="8341543" y="1721094"/>
              <a:chExt cx="569676" cy="380612"/>
            </a:xfrm>
          </p:grpSpPr>
          <p:sp>
            <p:nvSpPr>
              <p:cNvPr id="2049" name="Google Shape;2049;p3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0" name="Google Shape;2050;p3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1" name="Google Shape;2051;p37"/>
            <p:cNvGrpSpPr/>
            <p:nvPr/>
          </p:nvGrpSpPr>
          <p:grpSpPr>
            <a:xfrm>
              <a:off x="8346273" y="1183592"/>
              <a:ext cx="568486" cy="388014"/>
              <a:chOff x="8346273" y="1183592"/>
              <a:chExt cx="568486" cy="388014"/>
            </a:xfrm>
          </p:grpSpPr>
          <p:sp>
            <p:nvSpPr>
              <p:cNvPr id="2052" name="Google Shape;2052;p3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3" name="Google Shape;2053;p3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4" name="Google Shape;2054;p37"/>
            <p:cNvGrpSpPr/>
            <p:nvPr/>
          </p:nvGrpSpPr>
          <p:grpSpPr>
            <a:xfrm>
              <a:off x="8341543" y="606635"/>
              <a:ext cx="569676" cy="388014"/>
              <a:chOff x="8341543" y="606635"/>
              <a:chExt cx="569676" cy="388014"/>
            </a:xfrm>
          </p:grpSpPr>
          <p:sp>
            <p:nvSpPr>
              <p:cNvPr id="2055" name="Google Shape;2055;p3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6" name="Google Shape;2056;p3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7" name="Google Shape;2057;p37"/>
            <p:cNvGrpSpPr/>
            <p:nvPr/>
          </p:nvGrpSpPr>
          <p:grpSpPr>
            <a:xfrm>
              <a:off x="8341543" y="2842933"/>
              <a:ext cx="569676" cy="380612"/>
              <a:chOff x="8341543" y="2282008"/>
              <a:chExt cx="569676" cy="380612"/>
            </a:xfrm>
          </p:grpSpPr>
          <p:sp>
            <p:nvSpPr>
              <p:cNvPr id="2058" name="Google Shape;2058;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9" name="Google Shape;2059;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60" name="Google Shape;2060;p37"/>
            <p:cNvGrpSpPr/>
            <p:nvPr/>
          </p:nvGrpSpPr>
          <p:grpSpPr>
            <a:xfrm>
              <a:off x="8341543" y="3403858"/>
              <a:ext cx="569676" cy="380612"/>
              <a:chOff x="8341543" y="2282008"/>
              <a:chExt cx="569676" cy="380612"/>
            </a:xfrm>
          </p:grpSpPr>
          <p:sp>
            <p:nvSpPr>
              <p:cNvPr id="2061" name="Google Shape;2061;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2" name="Google Shape;2062;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3" name="Google Shape;2063;p3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4" name="Google Shape;2064;p3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5" name="Google Shape;2065;p3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6" name="Google Shape;2066;p3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7" name="Google Shape;2067;p3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8" name="Google Shape;2068;p3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9" name="Google Shape;2069;p3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0" name="Google Shape;2070;p3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1" name="Google Shape;2071;p3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2" name="Google Shape;2072;p3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3" name="Google Shape;2073;p3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4" name="Google Shape;2074;p3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5" name="Google Shape;2075;p3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6" name="Google Shape;2076;p3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7" name="Google Shape;2077;p3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8" name="Google Shape;2078;p3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9" name="Google Shape;2079;p3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0" name="Google Shape;2080;p3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1" name="Google Shape;2081;p3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2" name="Google Shape;2082;p3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3" name="Google Shape;2083;p3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4" name="Google Shape;2084;p3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5" name="Google Shape;2085;p3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6" name="Google Shape;2086;p3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7" name="Google Shape;2087;p3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8" name="Google Shape;2088;p3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9" name="Google Shape;2089;p3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0" name="Google Shape;2090;p3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1" name="Google Shape;2091;p3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2" name="Google Shape;2092;p3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3" name="Google Shape;2093;p3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4" name="Google Shape;2094;p3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5" name="Google Shape;2095;p3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6" name="Google Shape;2096;p3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7" name="Google Shape;2097;p3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8" name="Google Shape;2098;p3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9" name="Google Shape;2099;p3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0" name="Google Shape;2100;p3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1" name="Google Shape;2101;p3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2" name="Google Shape;2102;p3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3" name="Google Shape;2103;p3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4" name="Google Shape;2104;p3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5" name="Google Shape;2105;p3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6" name="Google Shape;2106;p3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7" name="Google Shape;2107;p3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8" name="Google Shape;2108;p3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9" name="Google Shape;2109;p3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10" name="Google Shape;2110;p37"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3_Title and Content">
  <p:cSld name="23_Title and Content">
    <p:bg>
      <p:bgPr>
        <a:solidFill>
          <a:srgbClr val="002060"/>
        </a:solidFill>
        <a:effectLst/>
      </p:bgPr>
    </p:bg>
    <p:spTree>
      <p:nvGrpSpPr>
        <p:cNvPr id="1" name="Shape 2111"/>
        <p:cNvGrpSpPr/>
        <p:nvPr/>
      </p:nvGrpSpPr>
      <p:grpSpPr>
        <a:xfrm>
          <a:off x="0" y="0"/>
          <a:ext cx="0" cy="0"/>
          <a:chOff x="0" y="0"/>
          <a:chExt cx="0" cy="0"/>
        </a:xfrm>
      </p:grpSpPr>
      <p:grpSp>
        <p:nvGrpSpPr>
          <p:cNvPr id="2112" name="Google Shape;2112;p38"/>
          <p:cNvGrpSpPr/>
          <p:nvPr/>
        </p:nvGrpSpPr>
        <p:grpSpPr>
          <a:xfrm>
            <a:off x="395894" y="219519"/>
            <a:ext cx="11613234" cy="6240131"/>
            <a:chOff x="395894" y="219519"/>
            <a:chExt cx="8518865" cy="4788281"/>
          </a:xfrm>
        </p:grpSpPr>
        <p:sp>
          <p:nvSpPr>
            <p:cNvPr id="2113" name="Google Shape;2113;p3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4" name="Google Shape;2114;p38"/>
            <p:cNvGrpSpPr/>
            <p:nvPr/>
          </p:nvGrpSpPr>
          <p:grpSpPr>
            <a:xfrm>
              <a:off x="8341543" y="2282008"/>
              <a:ext cx="569676" cy="380612"/>
              <a:chOff x="8341543" y="2282008"/>
              <a:chExt cx="569676" cy="380612"/>
            </a:xfrm>
          </p:grpSpPr>
          <p:sp>
            <p:nvSpPr>
              <p:cNvPr id="2115" name="Google Shape;2115;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16" name="Google Shape;2116;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17" name="Google Shape;2117;p3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8" name="Google Shape;2118;p38"/>
            <p:cNvGrpSpPr/>
            <p:nvPr/>
          </p:nvGrpSpPr>
          <p:grpSpPr>
            <a:xfrm>
              <a:off x="8341543" y="1721094"/>
              <a:ext cx="569676" cy="380612"/>
              <a:chOff x="8341543" y="1721094"/>
              <a:chExt cx="569676" cy="380612"/>
            </a:xfrm>
          </p:grpSpPr>
          <p:sp>
            <p:nvSpPr>
              <p:cNvPr id="2119" name="Google Shape;2119;p3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0" name="Google Shape;2120;p3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1" name="Google Shape;2121;p38"/>
            <p:cNvGrpSpPr/>
            <p:nvPr/>
          </p:nvGrpSpPr>
          <p:grpSpPr>
            <a:xfrm>
              <a:off x="8346273" y="1183592"/>
              <a:ext cx="568486" cy="388014"/>
              <a:chOff x="8346273" y="1183592"/>
              <a:chExt cx="568486" cy="388014"/>
            </a:xfrm>
          </p:grpSpPr>
          <p:sp>
            <p:nvSpPr>
              <p:cNvPr id="2122" name="Google Shape;2122;p3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3" name="Google Shape;2123;p3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4" name="Google Shape;2124;p38"/>
            <p:cNvGrpSpPr/>
            <p:nvPr/>
          </p:nvGrpSpPr>
          <p:grpSpPr>
            <a:xfrm>
              <a:off x="8341543" y="606635"/>
              <a:ext cx="569676" cy="388014"/>
              <a:chOff x="8341543" y="606635"/>
              <a:chExt cx="569676" cy="388014"/>
            </a:xfrm>
          </p:grpSpPr>
          <p:sp>
            <p:nvSpPr>
              <p:cNvPr id="2125" name="Google Shape;2125;p3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6" name="Google Shape;2126;p3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7" name="Google Shape;2127;p38"/>
            <p:cNvGrpSpPr/>
            <p:nvPr/>
          </p:nvGrpSpPr>
          <p:grpSpPr>
            <a:xfrm>
              <a:off x="8341543" y="2842933"/>
              <a:ext cx="569676" cy="380612"/>
              <a:chOff x="8341543" y="2282008"/>
              <a:chExt cx="569676" cy="380612"/>
            </a:xfrm>
          </p:grpSpPr>
          <p:sp>
            <p:nvSpPr>
              <p:cNvPr id="2128" name="Google Shape;2128;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9" name="Google Shape;2129;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30" name="Google Shape;2130;p38"/>
            <p:cNvGrpSpPr/>
            <p:nvPr/>
          </p:nvGrpSpPr>
          <p:grpSpPr>
            <a:xfrm>
              <a:off x="8341543" y="3403858"/>
              <a:ext cx="569676" cy="380612"/>
              <a:chOff x="8341543" y="2282008"/>
              <a:chExt cx="569676" cy="380612"/>
            </a:xfrm>
          </p:grpSpPr>
          <p:sp>
            <p:nvSpPr>
              <p:cNvPr id="2131" name="Google Shape;2131;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2" name="Google Shape;2132;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3" name="Google Shape;2133;p3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4" name="Google Shape;2134;p3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5" name="Google Shape;2135;p3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6" name="Google Shape;2136;p3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7" name="Google Shape;2137;p3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8" name="Google Shape;2138;p3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9" name="Google Shape;2139;p3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0" name="Google Shape;2140;p3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1" name="Google Shape;2141;p3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2" name="Google Shape;2142;p3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3" name="Google Shape;2143;p3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4" name="Google Shape;2144;p3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5" name="Google Shape;2145;p3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6" name="Google Shape;2146;p3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7" name="Google Shape;2147;p3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8" name="Google Shape;2148;p3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9" name="Google Shape;2149;p3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0" name="Google Shape;2150;p3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1" name="Google Shape;2151;p3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2" name="Google Shape;2152;p3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3" name="Google Shape;2153;p3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4" name="Google Shape;2154;p3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5" name="Google Shape;2155;p3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6" name="Google Shape;2156;p3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7" name="Google Shape;2157;p3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8" name="Google Shape;2158;p3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9" name="Google Shape;2159;p3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0" name="Google Shape;2160;p3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1" name="Google Shape;2161;p3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2" name="Google Shape;2162;p3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3" name="Google Shape;2163;p3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4" name="Google Shape;2164;p3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5" name="Google Shape;2165;p3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6" name="Google Shape;2166;p3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7" name="Google Shape;2167;p3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8" name="Google Shape;2168;p3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9" name="Google Shape;2169;p3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0" name="Google Shape;2170;p3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1" name="Google Shape;2171;p3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2" name="Google Shape;2172;p3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3" name="Google Shape;2173;p3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4" name="Google Shape;2174;p3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5" name="Google Shape;2175;p3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6" name="Google Shape;2176;p3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7" name="Google Shape;2177;p3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8" name="Google Shape;2178;p3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9" name="Google Shape;2179;p3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80" name="Google Shape;2180;p38"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2_Title and Content">
  <p:cSld name="22_Title and Content">
    <p:bg>
      <p:bgPr>
        <a:solidFill>
          <a:srgbClr val="002060"/>
        </a:solidFill>
        <a:effectLst/>
      </p:bgPr>
    </p:bg>
    <p:spTree>
      <p:nvGrpSpPr>
        <p:cNvPr id="1" name="Shape 2181"/>
        <p:cNvGrpSpPr/>
        <p:nvPr/>
      </p:nvGrpSpPr>
      <p:grpSpPr>
        <a:xfrm>
          <a:off x="0" y="0"/>
          <a:ext cx="0" cy="0"/>
          <a:chOff x="0" y="0"/>
          <a:chExt cx="0" cy="0"/>
        </a:xfrm>
      </p:grpSpPr>
      <p:grpSp>
        <p:nvGrpSpPr>
          <p:cNvPr id="2182" name="Google Shape;2182;p39"/>
          <p:cNvGrpSpPr/>
          <p:nvPr/>
        </p:nvGrpSpPr>
        <p:grpSpPr>
          <a:xfrm>
            <a:off x="395894" y="219519"/>
            <a:ext cx="11613234" cy="6240131"/>
            <a:chOff x="395894" y="219519"/>
            <a:chExt cx="8518865" cy="4788281"/>
          </a:xfrm>
        </p:grpSpPr>
        <p:sp>
          <p:nvSpPr>
            <p:cNvPr id="2183" name="Google Shape;2183;p3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4" name="Google Shape;2184;p39"/>
            <p:cNvGrpSpPr/>
            <p:nvPr/>
          </p:nvGrpSpPr>
          <p:grpSpPr>
            <a:xfrm>
              <a:off x="8341543" y="2282008"/>
              <a:ext cx="569676" cy="380612"/>
              <a:chOff x="8341543" y="2282008"/>
              <a:chExt cx="569676" cy="380612"/>
            </a:xfrm>
          </p:grpSpPr>
          <p:sp>
            <p:nvSpPr>
              <p:cNvPr id="2185" name="Google Shape;2185;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86" name="Google Shape;2186;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87" name="Google Shape;2187;p3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8" name="Google Shape;2188;p39"/>
            <p:cNvGrpSpPr/>
            <p:nvPr/>
          </p:nvGrpSpPr>
          <p:grpSpPr>
            <a:xfrm>
              <a:off x="8341543" y="1721094"/>
              <a:ext cx="569676" cy="380612"/>
              <a:chOff x="8341543" y="1721094"/>
              <a:chExt cx="569676" cy="380612"/>
            </a:xfrm>
          </p:grpSpPr>
          <p:sp>
            <p:nvSpPr>
              <p:cNvPr id="2189" name="Google Shape;2189;p3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0" name="Google Shape;2190;p3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1" name="Google Shape;2191;p39"/>
            <p:cNvGrpSpPr/>
            <p:nvPr/>
          </p:nvGrpSpPr>
          <p:grpSpPr>
            <a:xfrm>
              <a:off x="8346273" y="1183592"/>
              <a:ext cx="568486" cy="388014"/>
              <a:chOff x="8346273" y="1183592"/>
              <a:chExt cx="568486" cy="388014"/>
            </a:xfrm>
          </p:grpSpPr>
          <p:sp>
            <p:nvSpPr>
              <p:cNvPr id="2192" name="Google Shape;2192;p3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3" name="Google Shape;2193;p3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4" name="Google Shape;2194;p39"/>
            <p:cNvGrpSpPr/>
            <p:nvPr/>
          </p:nvGrpSpPr>
          <p:grpSpPr>
            <a:xfrm>
              <a:off x="8341543" y="606635"/>
              <a:ext cx="569676" cy="388014"/>
              <a:chOff x="8341543" y="606635"/>
              <a:chExt cx="569676" cy="388014"/>
            </a:xfrm>
          </p:grpSpPr>
          <p:sp>
            <p:nvSpPr>
              <p:cNvPr id="2195" name="Google Shape;2195;p3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6" name="Google Shape;2196;p3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7" name="Google Shape;2197;p39"/>
            <p:cNvGrpSpPr/>
            <p:nvPr/>
          </p:nvGrpSpPr>
          <p:grpSpPr>
            <a:xfrm>
              <a:off x="8341543" y="2842933"/>
              <a:ext cx="569676" cy="380612"/>
              <a:chOff x="8341543" y="2282008"/>
              <a:chExt cx="569676" cy="380612"/>
            </a:xfrm>
          </p:grpSpPr>
          <p:sp>
            <p:nvSpPr>
              <p:cNvPr id="2198" name="Google Shape;2198;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9" name="Google Shape;2199;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00" name="Google Shape;2200;p39"/>
            <p:cNvGrpSpPr/>
            <p:nvPr/>
          </p:nvGrpSpPr>
          <p:grpSpPr>
            <a:xfrm>
              <a:off x="8341543" y="3403858"/>
              <a:ext cx="569676" cy="380612"/>
              <a:chOff x="8341543" y="2282008"/>
              <a:chExt cx="569676" cy="380612"/>
            </a:xfrm>
          </p:grpSpPr>
          <p:sp>
            <p:nvSpPr>
              <p:cNvPr id="2201" name="Google Shape;2201;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2" name="Google Shape;2202;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3" name="Google Shape;2203;p3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4" name="Google Shape;2204;p3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5" name="Google Shape;2205;p3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6" name="Google Shape;2206;p3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7" name="Google Shape;2207;p3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8" name="Google Shape;2208;p3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9" name="Google Shape;2209;p3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0" name="Google Shape;2210;p3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1" name="Google Shape;2211;p3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2" name="Google Shape;2212;p3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3" name="Google Shape;2213;p3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4" name="Google Shape;2214;p3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5" name="Google Shape;2215;p3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6" name="Google Shape;2216;p3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7" name="Google Shape;2217;p3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8" name="Google Shape;2218;p3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9" name="Google Shape;2219;p3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0" name="Google Shape;2220;p3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1" name="Google Shape;2221;p3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2" name="Google Shape;2222;p3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3" name="Google Shape;2223;p3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4" name="Google Shape;2224;p3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5" name="Google Shape;2225;p3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6" name="Google Shape;2226;p3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7" name="Google Shape;2227;p3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8" name="Google Shape;2228;p3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9" name="Google Shape;2229;p3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0" name="Google Shape;2230;p3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1" name="Google Shape;2231;p3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2" name="Google Shape;2232;p3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3" name="Google Shape;2233;p3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4" name="Google Shape;2234;p3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5" name="Google Shape;2235;p3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6" name="Google Shape;2236;p3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7" name="Google Shape;2237;p3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8" name="Google Shape;2238;p3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9" name="Google Shape;2239;p3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0" name="Google Shape;2240;p3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1" name="Google Shape;2241;p3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2" name="Google Shape;2242;p3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3" name="Google Shape;2243;p3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4" name="Google Shape;2244;p3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5" name="Google Shape;2245;p3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6" name="Google Shape;2246;p3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7" name="Google Shape;2247;p3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8" name="Google Shape;2248;p3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9" name="Google Shape;2249;p3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250" name="Google Shape;2250;p39"/>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bg>
      <p:bgPr>
        <a:solidFill>
          <a:srgbClr val="002060"/>
        </a:solidFill>
        <a:effectLst/>
      </p:bgPr>
    </p:bg>
    <p:spTree>
      <p:nvGrpSpPr>
        <p:cNvPr id="1" name="Shape 2251"/>
        <p:cNvGrpSpPr/>
        <p:nvPr/>
      </p:nvGrpSpPr>
      <p:grpSpPr>
        <a:xfrm>
          <a:off x="0" y="0"/>
          <a:ext cx="0" cy="0"/>
          <a:chOff x="0" y="0"/>
          <a:chExt cx="0" cy="0"/>
        </a:xfrm>
      </p:grpSpPr>
      <p:grpSp>
        <p:nvGrpSpPr>
          <p:cNvPr id="2252" name="Google Shape;2252;p40"/>
          <p:cNvGrpSpPr/>
          <p:nvPr/>
        </p:nvGrpSpPr>
        <p:grpSpPr>
          <a:xfrm>
            <a:off x="395894" y="219519"/>
            <a:ext cx="11613234" cy="6240131"/>
            <a:chOff x="395894" y="219519"/>
            <a:chExt cx="8518865" cy="4788281"/>
          </a:xfrm>
        </p:grpSpPr>
        <p:sp>
          <p:nvSpPr>
            <p:cNvPr id="2253" name="Google Shape;2253;p4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4" name="Google Shape;2254;p40"/>
            <p:cNvGrpSpPr/>
            <p:nvPr/>
          </p:nvGrpSpPr>
          <p:grpSpPr>
            <a:xfrm>
              <a:off x="8341543" y="2282008"/>
              <a:ext cx="569676" cy="380612"/>
              <a:chOff x="8341543" y="2282008"/>
              <a:chExt cx="569676" cy="380612"/>
            </a:xfrm>
          </p:grpSpPr>
          <p:sp>
            <p:nvSpPr>
              <p:cNvPr id="2255" name="Google Shape;2255;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56" name="Google Shape;2256;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57" name="Google Shape;2257;p4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8" name="Google Shape;2258;p40"/>
            <p:cNvGrpSpPr/>
            <p:nvPr/>
          </p:nvGrpSpPr>
          <p:grpSpPr>
            <a:xfrm>
              <a:off x="8341543" y="1721094"/>
              <a:ext cx="569676" cy="380612"/>
              <a:chOff x="8341543" y="1721094"/>
              <a:chExt cx="569676" cy="380612"/>
            </a:xfrm>
          </p:grpSpPr>
          <p:sp>
            <p:nvSpPr>
              <p:cNvPr id="2259" name="Google Shape;2259;p4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0" name="Google Shape;2260;p4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1" name="Google Shape;2261;p40"/>
            <p:cNvGrpSpPr/>
            <p:nvPr/>
          </p:nvGrpSpPr>
          <p:grpSpPr>
            <a:xfrm>
              <a:off x="8346273" y="1183592"/>
              <a:ext cx="568486" cy="388014"/>
              <a:chOff x="8346273" y="1183592"/>
              <a:chExt cx="568486" cy="388014"/>
            </a:xfrm>
          </p:grpSpPr>
          <p:sp>
            <p:nvSpPr>
              <p:cNvPr id="2262" name="Google Shape;2262;p4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3" name="Google Shape;2263;p4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4" name="Google Shape;2264;p40"/>
            <p:cNvGrpSpPr/>
            <p:nvPr/>
          </p:nvGrpSpPr>
          <p:grpSpPr>
            <a:xfrm>
              <a:off x="8341543" y="606635"/>
              <a:ext cx="569676" cy="388014"/>
              <a:chOff x="8341543" y="606635"/>
              <a:chExt cx="569676" cy="388014"/>
            </a:xfrm>
          </p:grpSpPr>
          <p:sp>
            <p:nvSpPr>
              <p:cNvPr id="2265" name="Google Shape;2265;p4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6" name="Google Shape;2266;p4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7" name="Google Shape;2267;p40"/>
            <p:cNvGrpSpPr/>
            <p:nvPr/>
          </p:nvGrpSpPr>
          <p:grpSpPr>
            <a:xfrm>
              <a:off x="8341543" y="2842933"/>
              <a:ext cx="569676" cy="380612"/>
              <a:chOff x="8341543" y="2282008"/>
              <a:chExt cx="569676" cy="380612"/>
            </a:xfrm>
          </p:grpSpPr>
          <p:sp>
            <p:nvSpPr>
              <p:cNvPr id="2268" name="Google Shape;2268;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9" name="Google Shape;2269;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70" name="Google Shape;2270;p40"/>
            <p:cNvGrpSpPr/>
            <p:nvPr/>
          </p:nvGrpSpPr>
          <p:grpSpPr>
            <a:xfrm>
              <a:off x="8341543" y="3403858"/>
              <a:ext cx="569676" cy="380612"/>
              <a:chOff x="8341543" y="2282008"/>
              <a:chExt cx="569676" cy="380612"/>
            </a:xfrm>
          </p:grpSpPr>
          <p:sp>
            <p:nvSpPr>
              <p:cNvPr id="2271" name="Google Shape;2271;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2" name="Google Shape;2272;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3" name="Google Shape;2273;p4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4" name="Google Shape;2274;p4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5" name="Google Shape;2275;p4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6" name="Google Shape;2276;p4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7" name="Google Shape;2277;p4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8" name="Google Shape;2278;p4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9" name="Google Shape;2279;p4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0" name="Google Shape;2280;p4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1" name="Google Shape;2281;p4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2" name="Google Shape;2282;p4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3" name="Google Shape;2283;p4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4" name="Google Shape;2284;p4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5" name="Google Shape;2285;p4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6" name="Google Shape;2286;p4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7" name="Google Shape;2287;p4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8" name="Google Shape;2288;p4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9" name="Google Shape;2289;p4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0" name="Google Shape;2290;p4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1" name="Google Shape;2291;p4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2" name="Google Shape;2292;p4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3" name="Google Shape;2293;p4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4" name="Google Shape;2294;p4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5" name="Google Shape;2295;p4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6" name="Google Shape;2296;p4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7" name="Google Shape;2297;p4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8" name="Google Shape;2298;p4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9" name="Google Shape;2299;p4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0" name="Google Shape;2300;p4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1" name="Google Shape;2301;p4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2" name="Google Shape;2302;p4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3" name="Google Shape;2303;p4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4" name="Google Shape;2304;p4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5" name="Google Shape;2305;p4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6" name="Google Shape;2306;p4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7" name="Google Shape;2307;p4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8" name="Google Shape;2308;p4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9" name="Google Shape;2309;p4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0" name="Google Shape;2310;p4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1" name="Google Shape;2311;p4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2" name="Google Shape;2312;p4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3" name="Google Shape;2313;p4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4" name="Google Shape;2314;p4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5" name="Google Shape;2315;p4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6" name="Google Shape;2316;p4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7" name="Google Shape;2317;p4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8" name="Google Shape;2318;p4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9" name="Google Shape;2319;p4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bg>
      <p:bgPr>
        <a:solidFill>
          <a:srgbClr val="4F6128"/>
        </a:solidFill>
        <a:effectLst/>
      </p:bgPr>
    </p:bg>
    <p:spTree>
      <p:nvGrpSpPr>
        <p:cNvPr id="1" name="Shape 2320"/>
        <p:cNvGrpSpPr/>
        <p:nvPr/>
      </p:nvGrpSpPr>
      <p:grpSpPr>
        <a:xfrm>
          <a:off x="0" y="0"/>
          <a:ext cx="0" cy="0"/>
          <a:chOff x="0" y="0"/>
          <a:chExt cx="0" cy="0"/>
        </a:xfrm>
      </p:grpSpPr>
      <p:grpSp>
        <p:nvGrpSpPr>
          <p:cNvPr id="2321" name="Google Shape;2321;p41"/>
          <p:cNvGrpSpPr/>
          <p:nvPr/>
        </p:nvGrpSpPr>
        <p:grpSpPr>
          <a:xfrm>
            <a:off x="395894" y="219519"/>
            <a:ext cx="11613234" cy="6240131"/>
            <a:chOff x="395894" y="219519"/>
            <a:chExt cx="8518865" cy="4788281"/>
          </a:xfrm>
        </p:grpSpPr>
        <p:sp>
          <p:nvSpPr>
            <p:cNvPr id="2322" name="Google Shape;2322;p4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3" name="Google Shape;2323;p41"/>
            <p:cNvGrpSpPr/>
            <p:nvPr/>
          </p:nvGrpSpPr>
          <p:grpSpPr>
            <a:xfrm>
              <a:off x="8341543" y="2282008"/>
              <a:ext cx="569676" cy="380612"/>
              <a:chOff x="8341543" y="2282008"/>
              <a:chExt cx="569676" cy="380612"/>
            </a:xfrm>
          </p:grpSpPr>
          <p:sp>
            <p:nvSpPr>
              <p:cNvPr id="2324" name="Google Shape;2324;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5" name="Google Shape;2325;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26" name="Google Shape;2326;p4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7" name="Google Shape;2327;p41"/>
            <p:cNvGrpSpPr/>
            <p:nvPr/>
          </p:nvGrpSpPr>
          <p:grpSpPr>
            <a:xfrm>
              <a:off x="8341543" y="1721094"/>
              <a:ext cx="569676" cy="380612"/>
              <a:chOff x="8341543" y="1721094"/>
              <a:chExt cx="569676" cy="380612"/>
            </a:xfrm>
          </p:grpSpPr>
          <p:sp>
            <p:nvSpPr>
              <p:cNvPr id="2328" name="Google Shape;2328;p4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9" name="Google Shape;2329;p4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0" name="Google Shape;2330;p41"/>
            <p:cNvGrpSpPr/>
            <p:nvPr/>
          </p:nvGrpSpPr>
          <p:grpSpPr>
            <a:xfrm>
              <a:off x="8346273" y="1183592"/>
              <a:ext cx="568486" cy="388014"/>
              <a:chOff x="8346273" y="1183592"/>
              <a:chExt cx="568486" cy="388014"/>
            </a:xfrm>
          </p:grpSpPr>
          <p:sp>
            <p:nvSpPr>
              <p:cNvPr id="2331" name="Google Shape;2331;p4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2" name="Google Shape;2332;p4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3" name="Google Shape;2333;p41"/>
            <p:cNvGrpSpPr/>
            <p:nvPr/>
          </p:nvGrpSpPr>
          <p:grpSpPr>
            <a:xfrm>
              <a:off x="8341543" y="606635"/>
              <a:ext cx="569676" cy="388014"/>
              <a:chOff x="8341543" y="606635"/>
              <a:chExt cx="569676" cy="388014"/>
            </a:xfrm>
          </p:grpSpPr>
          <p:sp>
            <p:nvSpPr>
              <p:cNvPr id="2334" name="Google Shape;2334;p4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5" name="Google Shape;2335;p4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6" name="Google Shape;2336;p41"/>
            <p:cNvGrpSpPr/>
            <p:nvPr/>
          </p:nvGrpSpPr>
          <p:grpSpPr>
            <a:xfrm>
              <a:off x="8341543" y="2842933"/>
              <a:ext cx="569676" cy="380612"/>
              <a:chOff x="8341543" y="2282008"/>
              <a:chExt cx="569676" cy="380612"/>
            </a:xfrm>
          </p:grpSpPr>
          <p:sp>
            <p:nvSpPr>
              <p:cNvPr id="2337" name="Google Shape;2337;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8" name="Google Shape;2338;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9" name="Google Shape;2339;p41"/>
            <p:cNvGrpSpPr/>
            <p:nvPr/>
          </p:nvGrpSpPr>
          <p:grpSpPr>
            <a:xfrm>
              <a:off x="8341543" y="3403858"/>
              <a:ext cx="569676" cy="380612"/>
              <a:chOff x="8341543" y="2282008"/>
              <a:chExt cx="569676" cy="380612"/>
            </a:xfrm>
          </p:grpSpPr>
          <p:sp>
            <p:nvSpPr>
              <p:cNvPr id="2340" name="Google Shape;2340;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1" name="Google Shape;2341;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2" name="Google Shape;2342;p4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3" name="Google Shape;2343;p4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4" name="Google Shape;2344;p4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5" name="Google Shape;2345;p4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6" name="Google Shape;2346;p4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7" name="Google Shape;2347;p4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8" name="Google Shape;2348;p4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9" name="Google Shape;2349;p4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0" name="Google Shape;2350;p4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1" name="Google Shape;2351;p4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2" name="Google Shape;2352;p4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3" name="Google Shape;2353;p4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4" name="Google Shape;2354;p4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5" name="Google Shape;2355;p4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6" name="Google Shape;2356;p4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7" name="Google Shape;2357;p4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8" name="Google Shape;2358;p4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9" name="Google Shape;2359;p4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0" name="Google Shape;2360;p4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1" name="Google Shape;2361;p4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2" name="Google Shape;2362;p4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3" name="Google Shape;2363;p4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4" name="Google Shape;2364;p4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5" name="Google Shape;2365;p4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6" name="Google Shape;2366;p4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7" name="Google Shape;2367;p4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8" name="Google Shape;2368;p4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9" name="Google Shape;2369;p4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0" name="Google Shape;2370;p4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1" name="Google Shape;2371;p4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2" name="Google Shape;2372;p4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3" name="Google Shape;2373;p4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4" name="Google Shape;2374;p4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5" name="Google Shape;2375;p4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6" name="Google Shape;2376;p4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7" name="Google Shape;2377;p4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8" name="Google Shape;2378;p4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9" name="Google Shape;2379;p4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0" name="Google Shape;2380;p4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1" name="Google Shape;2381;p4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2" name="Google Shape;2382;p4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3" name="Google Shape;2383;p4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4" name="Google Shape;2384;p4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5" name="Google Shape;2385;p4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6" name="Google Shape;2386;p4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7" name="Google Shape;2387;p4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8" name="Google Shape;2388;p4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89" name="Google Shape;2389;p41"/>
          <p:cNvGrpSpPr/>
          <p:nvPr/>
        </p:nvGrpSpPr>
        <p:grpSpPr>
          <a:xfrm>
            <a:off x="1030175" y="1581350"/>
            <a:ext cx="444275" cy="398525"/>
            <a:chOff x="2495125" y="2142250"/>
            <a:chExt cx="444275" cy="398525"/>
          </a:xfrm>
        </p:grpSpPr>
        <p:sp>
          <p:nvSpPr>
            <p:cNvPr id="2390" name="Google Shape;2390;p41"/>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1" name="Google Shape;2391;p41"/>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92" name="Google Shape;2392;p41"/>
          <p:cNvGrpSpPr/>
          <p:nvPr/>
        </p:nvGrpSpPr>
        <p:grpSpPr>
          <a:xfrm>
            <a:off x="10561107" y="5038641"/>
            <a:ext cx="291375" cy="281375"/>
            <a:chOff x="3243875" y="2372825"/>
            <a:chExt cx="291375" cy="281375"/>
          </a:xfrm>
        </p:grpSpPr>
        <p:sp>
          <p:nvSpPr>
            <p:cNvPr id="2393" name="Google Shape;2393;p41"/>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4" name="Google Shape;2394;p41"/>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5" name="Google Shape;2395;p41"/>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6" name="Google Shape;2396;p41"/>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7" name="Google Shape;2397;p41"/>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8" name="Google Shape;2398;p41"/>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9" name="Google Shape;2399;p41"/>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0" name="Google Shape;2400;p41"/>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1" name="Google Shape;2401;p41"/>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2" name="Google Shape;2402;p41"/>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403" name="Google Shape;2403;p41"/>
          <p:cNvGrpSpPr/>
          <p:nvPr/>
        </p:nvGrpSpPr>
        <p:grpSpPr>
          <a:xfrm>
            <a:off x="10778557" y="714860"/>
            <a:ext cx="166675" cy="168575"/>
            <a:chOff x="4954425" y="2036375"/>
            <a:chExt cx="166675" cy="168575"/>
          </a:xfrm>
        </p:grpSpPr>
        <p:sp>
          <p:nvSpPr>
            <p:cNvPr id="2404" name="Google Shape;2404;p4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5" name="Google Shape;2405;p4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06" name="Google Shape;2406;p41"/>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7" name="Google Shape;2407;p41"/>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408" name="Google Shape;2408;p41"/>
          <p:cNvGrpSpPr/>
          <p:nvPr/>
        </p:nvGrpSpPr>
        <p:grpSpPr>
          <a:xfrm>
            <a:off x="1274794" y="5541495"/>
            <a:ext cx="166675" cy="168575"/>
            <a:chOff x="4954425" y="2036375"/>
            <a:chExt cx="166675" cy="168575"/>
          </a:xfrm>
        </p:grpSpPr>
        <p:sp>
          <p:nvSpPr>
            <p:cNvPr id="2409" name="Google Shape;2409;p4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0" name="Google Shape;2410;p4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11" name="Google Shape;2411;p41"/>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2" name="Google Shape;2412;p41"/>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3" name="Google Shape;2413;p41"/>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2414" name="Google Shape;2414;p41"/>
          <p:cNvGrpSpPr/>
          <p:nvPr/>
        </p:nvGrpSpPr>
        <p:grpSpPr>
          <a:xfrm>
            <a:off x="2204474" y="3950454"/>
            <a:ext cx="1973864" cy="2020086"/>
            <a:chOff x="2718975" y="493050"/>
            <a:chExt cx="2013175" cy="2066600"/>
          </a:xfrm>
        </p:grpSpPr>
        <p:sp>
          <p:nvSpPr>
            <p:cNvPr id="2415" name="Google Shape;2415;p41"/>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6" name="Google Shape;2416;p41"/>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7" name="Google Shape;2417;p41"/>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8" name="Google Shape;2418;p41"/>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9" name="Google Shape;2419;p41"/>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0" name="Google Shape;2420;p41"/>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1" name="Google Shape;2421;p41"/>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2" name="Google Shape;2422;p41"/>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3" name="Google Shape;2423;p41"/>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4" name="Google Shape;2424;p41"/>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5" name="Google Shape;2425;p41"/>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6" name="Google Shape;2426;p41"/>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7" name="Google Shape;2427;p41"/>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8" name="Google Shape;2428;p41"/>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9" name="Google Shape;2429;p41"/>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0" name="Google Shape;2430;p41"/>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1" name="Google Shape;2431;p41"/>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2" name="Google Shape;2432;p41"/>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3" name="Google Shape;2433;p41"/>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4" name="Google Shape;2434;p41"/>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5" name="Google Shape;2435;p41"/>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6" name="Google Shape;2436;p41"/>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7" name="Google Shape;2437;p41"/>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8" name="Google Shape;2438;p41"/>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9" name="Google Shape;2439;p41"/>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0" name="Google Shape;2440;p41"/>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1" name="Google Shape;2441;p41"/>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2" name="Google Shape;2442;p41"/>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3" name="Google Shape;2443;p41"/>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4" name="Google Shape;2444;p41"/>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5" name="Google Shape;2445;p41"/>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6" name="Google Shape;2446;p41"/>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7" name="Google Shape;2447;p41"/>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8" name="Google Shape;2448;p41"/>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9" name="Google Shape;2449;p41"/>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0" name="Google Shape;2450;p41"/>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1" name="Google Shape;2451;p41"/>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2" name="Google Shape;2452;p41"/>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3" name="Google Shape;2453;p41"/>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4" name="Google Shape;2454;p41"/>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5" name="Google Shape;2455;p41"/>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6" name="Google Shape;2456;p41"/>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7" name="Google Shape;2457;p41"/>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8" name="Google Shape;2458;p41"/>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9" name="Google Shape;2459;p41"/>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0" name="Google Shape;2460;p41"/>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1" name="Google Shape;2461;p41"/>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2" name="Google Shape;2462;p41"/>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3" name="Google Shape;2463;p41"/>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4" name="Google Shape;2464;p41"/>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5" name="Google Shape;2465;p41"/>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6" name="Google Shape;2466;p41"/>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7" name="Google Shape;2467;p41"/>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8" name="Google Shape;2468;p41"/>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9" name="Google Shape;2469;p41"/>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0" name="Google Shape;2470;p41"/>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1" name="Google Shape;2471;p41"/>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2" name="Google Shape;2472;p41"/>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3" name="Google Shape;2473;p41"/>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4" name="Google Shape;2474;p41"/>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5" name="Google Shape;2475;p41"/>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6" name="Google Shape;2476;p41"/>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7" name="Google Shape;2477;p41"/>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78" name="Google Shape;2478;p41"/>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2479" name="Google Shape;2479;p41"/>
          <p:cNvGrpSpPr/>
          <p:nvPr/>
        </p:nvGrpSpPr>
        <p:grpSpPr>
          <a:xfrm flipH="1">
            <a:off x="7919467" y="3656003"/>
            <a:ext cx="1245605" cy="2486166"/>
            <a:chOff x="961250" y="234750"/>
            <a:chExt cx="1222525" cy="2320700"/>
          </a:xfrm>
        </p:grpSpPr>
        <p:sp>
          <p:nvSpPr>
            <p:cNvPr id="2480" name="Google Shape;2480;p41"/>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1" name="Google Shape;2481;p41"/>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2" name="Google Shape;2482;p41"/>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3" name="Google Shape;2483;p41"/>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4" name="Google Shape;2484;p41"/>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5" name="Google Shape;2485;p41"/>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6" name="Google Shape;2486;p41"/>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7" name="Google Shape;2487;p41"/>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8" name="Google Shape;2488;p41"/>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9" name="Google Shape;2489;p41"/>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0" name="Google Shape;2490;p41"/>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1" name="Google Shape;2491;p41"/>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2" name="Google Shape;2492;p41"/>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3" name="Google Shape;2493;p41"/>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4" name="Google Shape;2494;p41"/>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5" name="Google Shape;2495;p41"/>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6" name="Google Shape;2496;p41"/>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7" name="Google Shape;2497;p41"/>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8" name="Google Shape;2498;p41"/>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9" name="Google Shape;2499;p41"/>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0" name="Google Shape;2500;p41"/>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1" name="Google Shape;2501;p41"/>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2" name="Google Shape;2502;p41"/>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3" name="Google Shape;2503;p41"/>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4" name="Google Shape;2504;p41"/>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5" name="Google Shape;2505;p41"/>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6" name="Google Shape;2506;p41"/>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7" name="Google Shape;2507;p41"/>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8" name="Google Shape;2508;p41"/>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9" name="Google Shape;2509;p41"/>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0" name="Google Shape;2510;p41"/>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1" name="Google Shape;2511;p41"/>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2" name="Google Shape;2512;p41"/>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3" name="Google Shape;2513;p41"/>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4" name="Google Shape;2514;p41"/>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5" name="Google Shape;2515;p41"/>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6" name="Google Shape;2516;p41"/>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7" name="Google Shape;2517;p41"/>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8" name="Google Shape;2518;p41"/>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9" name="Google Shape;2519;p41"/>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0" name="Google Shape;2520;p41"/>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11"/>
                                        </p:tgtEl>
                                        <p:attrNameLst>
                                          <p:attrName>style.visibility</p:attrName>
                                        </p:attrNameLst>
                                      </p:cBhvr>
                                      <p:to>
                                        <p:strVal val="visible"/>
                                      </p:to>
                                    </p:set>
                                    <p:animEffect transition="in" filter="fade">
                                      <p:cBhvr>
                                        <p:cTn id="7" dur="500"/>
                                        <p:tgtEl>
                                          <p:spTgt spid="2411"/>
                                        </p:tgtEl>
                                      </p:cBhvr>
                                    </p:animEffect>
                                  </p:childTnLst>
                                </p:cTn>
                              </p:par>
                              <p:par>
                                <p:cTn id="8" presetID="10" presetClass="entr" presetSubtype="0" fill="hold" nodeType="withEffect">
                                  <p:stCondLst>
                                    <p:cond delay="0"/>
                                  </p:stCondLst>
                                  <p:childTnLst>
                                    <p:set>
                                      <p:cBhvr>
                                        <p:cTn id="9" dur="1" fill="hold">
                                          <p:stCondLst>
                                            <p:cond delay="0"/>
                                          </p:stCondLst>
                                        </p:cTn>
                                        <p:tgtEl>
                                          <p:spTgt spid="2412"/>
                                        </p:tgtEl>
                                        <p:attrNameLst>
                                          <p:attrName>style.visibility</p:attrName>
                                        </p:attrNameLst>
                                      </p:cBhvr>
                                      <p:to>
                                        <p:strVal val="visible"/>
                                      </p:to>
                                    </p:set>
                                    <p:animEffect transition="in" filter="fade">
                                      <p:cBhvr>
                                        <p:cTn id="10" dur="500"/>
                                        <p:tgtEl>
                                          <p:spTgt spid="2412"/>
                                        </p:tgtEl>
                                      </p:cBhvr>
                                    </p:animEffect>
                                  </p:childTnLst>
                                </p:cTn>
                              </p:par>
                              <p:par>
                                <p:cTn id="11" presetID="10" presetClass="entr" presetSubtype="0" fill="hold" nodeType="withEffect">
                                  <p:stCondLst>
                                    <p:cond delay="0"/>
                                  </p:stCondLst>
                                  <p:childTnLst>
                                    <p:set>
                                      <p:cBhvr>
                                        <p:cTn id="12" dur="1" fill="hold">
                                          <p:stCondLst>
                                            <p:cond delay="0"/>
                                          </p:stCondLst>
                                        </p:cTn>
                                        <p:tgtEl>
                                          <p:spTgt spid="2413"/>
                                        </p:tgtEl>
                                        <p:attrNameLst>
                                          <p:attrName>style.visibility</p:attrName>
                                        </p:attrNameLst>
                                      </p:cBhvr>
                                      <p:to>
                                        <p:strVal val="visible"/>
                                      </p:to>
                                    </p:set>
                                    <p:animEffect transition="in" filter="fade">
                                      <p:cBhvr>
                                        <p:cTn id="13" dur="500"/>
                                        <p:tgtEl>
                                          <p:spTgt spid="2413"/>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414"/>
                                        </p:tgtEl>
                                        <p:attrNameLst>
                                          <p:attrName>style.visibility</p:attrName>
                                        </p:attrNameLst>
                                      </p:cBhvr>
                                      <p:to>
                                        <p:strVal val="visible"/>
                                      </p:to>
                                    </p:set>
                                    <p:animEffect transition="in" filter="fade">
                                      <p:cBhvr>
                                        <p:cTn id="17" dur="1000"/>
                                        <p:tgtEl>
                                          <p:spTgt spid="241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478"/>
                                        </p:tgtEl>
                                        <p:attrNameLst>
                                          <p:attrName>style.visibility</p:attrName>
                                        </p:attrNameLst>
                                      </p:cBhvr>
                                      <p:to>
                                        <p:strVal val="visible"/>
                                      </p:to>
                                    </p:set>
                                    <p:animEffect transition="in" filter="fade">
                                      <p:cBhvr>
                                        <p:cTn id="21" dur="500"/>
                                        <p:tgtEl>
                                          <p:spTgt spid="247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479"/>
                                        </p:tgtEl>
                                        <p:attrNameLst>
                                          <p:attrName>style.visibility</p:attrName>
                                        </p:attrNameLst>
                                      </p:cBhvr>
                                      <p:to>
                                        <p:strVal val="visible"/>
                                      </p:to>
                                    </p:set>
                                    <p:animEffect transition="in" filter="fade">
                                      <p:cBhvr>
                                        <p:cTn id="25" dur="1000"/>
                                        <p:tgtEl>
                                          <p:spTgt spid="2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6_Title and Content">
  <p:cSld name="6_Title and Content">
    <p:bg>
      <p:bgPr>
        <a:solidFill>
          <a:srgbClr val="4F6128"/>
        </a:solidFill>
        <a:effectLst/>
      </p:bgPr>
    </p:bg>
    <p:spTree>
      <p:nvGrpSpPr>
        <p:cNvPr id="1" name="Shape 246"/>
        <p:cNvGrpSpPr/>
        <p:nvPr/>
      </p:nvGrpSpPr>
      <p:grpSpPr>
        <a:xfrm>
          <a:off x="0" y="0"/>
          <a:ext cx="0" cy="0"/>
          <a:chOff x="0" y="0"/>
          <a:chExt cx="0" cy="0"/>
        </a:xfrm>
      </p:grpSpPr>
      <p:grpSp>
        <p:nvGrpSpPr>
          <p:cNvPr id="247" name="Google Shape;247;p24"/>
          <p:cNvGrpSpPr/>
          <p:nvPr/>
        </p:nvGrpSpPr>
        <p:grpSpPr>
          <a:xfrm>
            <a:off x="395894" y="219519"/>
            <a:ext cx="11613234" cy="6240131"/>
            <a:chOff x="395894" y="219519"/>
            <a:chExt cx="8518865" cy="4788281"/>
          </a:xfrm>
        </p:grpSpPr>
        <p:sp>
          <p:nvSpPr>
            <p:cNvPr id="248" name="Google Shape;248;p2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49" name="Google Shape;249;p24"/>
            <p:cNvGrpSpPr/>
            <p:nvPr/>
          </p:nvGrpSpPr>
          <p:grpSpPr>
            <a:xfrm>
              <a:off x="8341543" y="2282008"/>
              <a:ext cx="569676" cy="380612"/>
              <a:chOff x="8341543" y="2282008"/>
              <a:chExt cx="569676" cy="380612"/>
            </a:xfrm>
          </p:grpSpPr>
          <p:sp>
            <p:nvSpPr>
              <p:cNvPr id="250" name="Google Shape;250;p2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1" name="Google Shape;251;p2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52" name="Google Shape;252;p2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53" name="Google Shape;253;p24"/>
            <p:cNvGrpSpPr/>
            <p:nvPr/>
          </p:nvGrpSpPr>
          <p:grpSpPr>
            <a:xfrm>
              <a:off x="8341543" y="1721094"/>
              <a:ext cx="569676" cy="380612"/>
              <a:chOff x="8341543" y="1721094"/>
              <a:chExt cx="569676" cy="380612"/>
            </a:xfrm>
          </p:grpSpPr>
          <p:sp>
            <p:nvSpPr>
              <p:cNvPr id="254" name="Google Shape;254;p2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5" name="Google Shape;255;p2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6" name="Google Shape;256;p24"/>
            <p:cNvGrpSpPr/>
            <p:nvPr/>
          </p:nvGrpSpPr>
          <p:grpSpPr>
            <a:xfrm>
              <a:off x="8346273" y="1183592"/>
              <a:ext cx="568486" cy="388014"/>
              <a:chOff x="8346273" y="1183592"/>
              <a:chExt cx="568486" cy="388014"/>
            </a:xfrm>
          </p:grpSpPr>
          <p:sp>
            <p:nvSpPr>
              <p:cNvPr id="257" name="Google Shape;257;p2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8" name="Google Shape;258;p2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9" name="Google Shape;259;p24"/>
            <p:cNvGrpSpPr/>
            <p:nvPr/>
          </p:nvGrpSpPr>
          <p:grpSpPr>
            <a:xfrm>
              <a:off x="8341543" y="606635"/>
              <a:ext cx="569676" cy="388014"/>
              <a:chOff x="8341543" y="606635"/>
              <a:chExt cx="569676" cy="388014"/>
            </a:xfrm>
          </p:grpSpPr>
          <p:sp>
            <p:nvSpPr>
              <p:cNvPr id="260" name="Google Shape;260;p2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1" name="Google Shape;261;p2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2" name="Google Shape;262;p24"/>
            <p:cNvGrpSpPr/>
            <p:nvPr/>
          </p:nvGrpSpPr>
          <p:grpSpPr>
            <a:xfrm>
              <a:off x="8341543" y="2842933"/>
              <a:ext cx="569676" cy="380612"/>
              <a:chOff x="8341543" y="2282008"/>
              <a:chExt cx="569676" cy="380612"/>
            </a:xfrm>
          </p:grpSpPr>
          <p:sp>
            <p:nvSpPr>
              <p:cNvPr id="263" name="Google Shape;263;p2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4" name="Google Shape;264;p2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5" name="Google Shape;265;p24"/>
            <p:cNvGrpSpPr/>
            <p:nvPr/>
          </p:nvGrpSpPr>
          <p:grpSpPr>
            <a:xfrm>
              <a:off x="8341543" y="3403858"/>
              <a:ext cx="569676" cy="380612"/>
              <a:chOff x="8341543" y="2282008"/>
              <a:chExt cx="569676" cy="380612"/>
            </a:xfrm>
          </p:grpSpPr>
          <p:sp>
            <p:nvSpPr>
              <p:cNvPr id="266" name="Google Shape;266;p2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7" name="Google Shape;267;p2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68" name="Google Shape;268;p2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9" name="Google Shape;269;p2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70" name="Google Shape;270;p2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1" name="Google Shape;271;p2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2" name="Google Shape;272;p2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3" name="Google Shape;273;p2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4" name="Google Shape;274;p2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5" name="Google Shape;275;p2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6" name="Google Shape;276;p2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 name="Google Shape;277;p2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8" name="Google Shape;278;p2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 name="Google Shape;279;p2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0" name="Google Shape;280;p2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1" name="Google Shape;281;p2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2" name="Google Shape;282;p2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3" name="Google Shape;283;p2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4" name="Google Shape;284;p2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5" name="Google Shape;285;p2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6" name="Google Shape;286;p2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7" name="Google Shape;287;p2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8" name="Google Shape;288;p2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9" name="Google Shape;289;p2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0" name="Google Shape;290;p2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1" name="Google Shape;291;p2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2" name="Google Shape;292;p2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3" name="Google Shape;293;p2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4" name="Google Shape;294;p2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5" name="Google Shape;295;p2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6" name="Google Shape;296;p2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7" name="Google Shape;297;p2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8" name="Google Shape;298;p2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9" name="Google Shape;299;p2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0" name="Google Shape;300;p2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1" name="Google Shape;301;p2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2" name="Google Shape;302;p2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3" name="Google Shape;303;p2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4" name="Google Shape;304;p2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5" name="Google Shape;305;p2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6" name="Google Shape;306;p2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7" name="Google Shape;307;p2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8" name="Google Shape;308;p2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9" name="Google Shape;309;p2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0" name="Google Shape;310;p2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1" name="Google Shape;311;p2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2" name="Google Shape;312;p2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3" name="Google Shape;313;p2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4" name="Google Shape;314;p2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5" name="Google Shape;315;p24"/>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316" name="Google Shape;316;p24"/>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317" name="Google Shape;317;p24"/>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grpSp>
        <p:nvGrpSpPr>
          <p:cNvPr id="318" name="Google Shape;318;p24"/>
          <p:cNvGrpSpPr/>
          <p:nvPr/>
        </p:nvGrpSpPr>
        <p:grpSpPr>
          <a:xfrm>
            <a:off x="1030175" y="1581350"/>
            <a:ext cx="444275" cy="398525"/>
            <a:chOff x="2495125" y="2142250"/>
            <a:chExt cx="444275" cy="398525"/>
          </a:xfrm>
        </p:grpSpPr>
        <p:sp>
          <p:nvSpPr>
            <p:cNvPr id="319" name="Google Shape;319;p2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0" name="Google Shape;320;p2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21" name="Google Shape;321;p24"/>
          <p:cNvGrpSpPr/>
          <p:nvPr/>
        </p:nvGrpSpPr>
        <p:grpSpPr>
          <a:xfrm>
            <a:off x="10561107" y="5038641"/>
            <a:ext cx="291375" cy="281375"/>
            <a:chOff x="3243875" y="2372825"/>
            <a:chExt cx="291375" cy="281375"/>
          </a:xfrm>
        </p:grpSpPr>
        <p:sp>
          <p:nvSpPr>
            <p:cNvPr id="322" name="Google Shape;322;p2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3" name="Google Shape;323;p2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4" name="Google Shape;324;p2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5" name="Google Shape;325;p2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6" name="Google Shape;326;p2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7" name="Google Shape;327;p2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8" name="Google Shape;328;p2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9" name="Google Shape;329;p2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0" name="Google Shape;330;p2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1" name="Google Shape;331;p2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32" name="Google Shape;332;p24"/>
          <p:cNvGrpSpPr/>
          <p:nvPr/>
        </p:nvGrpSpPr>
        <p:grpSpPr>
          <a:xfrm>
            <a:off x="10778557" y="714860"/>
            <a:ext cx="166675" cy="168575"/>
            <a:chOff x="4954425" y="2036375"/>
            <a:chExt cx="166675" cy="168575"/>
          </a:xfrm>
        </p:grpSpPr>
        <p:sp>
          <p:nvSpPr>
            <p:cNvPr id="333" name="Google Shape;333;p2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4" name="Google Shape;334;p2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35" name="Google Shape;335;p24"/>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6" name="Google Shape;336;p24"/>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37" name="Google Shape;337;p24"/>
          <p:cNvGrpSpPr/>
          <p:nvPr/>
        </p:nvGrpSpPr>
        <p:grpSpPr>
          <a:xfrm>
            <a:off x="1274794" y="5541495"/>
            <a:ext cx="166675" cy="168575"/>
            <a:chOff x="4954425" y="2036375"/>
            <a:chExt cx="166675" cy="168575"/>
          </a:xfrm>
        </p:grpSpPr>
        <p:sp>
          <p:nvSpPr>
            <p:cNvPr id="338" name="Google Shape;338;p2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9" name="Google Shape;339;p2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40" name="Google Shape;340;p24"/>
          <p:cNvGrpSpPr/>
          <p:nvPr/>
        </p:nvGrpSpPr>
        <p:grpSpPr>
          <a:xfrm>
            <a:off x="2548289" y="3588080"/>
            <a:ext cx="2599447" cy="2521829"/>
            <a:chOff x="5641385" y="2381306"/>
            <a:chExt cx="2599447" cy="2521829"/>
          </a:xfrm>
        </p:grpSpPr>
        <p:sp>
          <p:nvSpPr>
            <p:cNvPr id="341" name="Google Shape;341;p24"/>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42" name="Google Shape;342;p24"/>
            <p:cNvGrpSpPr/>
            <p:nvPr/>
          </p:nvGrpSpPr>
          <p:grpSpPr>
            <a:xfrm flipH="1">
              <a:off x="6793275" y="3690844"/>
              <a:ext cx="1447557" cy="1002468"/>
              <a:chOff x="4799733" y="3457797"/>
              <a:chExt cx="2301387" cy="1593766"/>
            </a:xfrm>
          </p:grpSpPr>
          <p:sp>
            <p:nvSpPr>
              <p:cNvPr id="343" name="Google Shape;343;p24"/>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4" name="Google Shape;344;p24"/>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5" name="Google Shape;345;p24"/>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6" name="Google Shape;346;p24"/>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7" name="Google Shape;347;p24"/>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8" name="Google Shape;348;p24"/>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9" name="Google Shape;349;p24"/>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0" name="Google Shape;350;p24"/>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1" name="Google Shape;351;p24"/>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2" name="Google Shape;352;p24"/>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3" name="Google Shape;353;p24"/>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4" name="Google Shape;354;p24"/>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5" name="Google Shape;355;p24"/>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6" name="Google Shape;356;p24"/>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7" name="Google Shape;357;p24"/>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8" name="Google Shape;358;p24"/>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9" name="Google Shape;359;p24"/>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0" name="Google Shape;360;p24"/>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1" name="Google Shape;361;p24"/>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2" name="Google Shape;362;p24"/>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3" name="Google Shape;363;p24"/>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4" name="Google Shape;364;p24"/>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5" name="Google Shape;365;p24"/>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6" name="Google Shape;366;p24"/>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7" name="Google Shape;367;p24"/>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8" name="Google Shape;368;p24"/>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9" name="Google Shape;369;p24"/>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0" name="Google Shape;370;p24"/>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1" name="Google Shape;371;p24"/>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2" name="Google Shape;372;p24"/>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3" name="Google Shape;373;p24"/>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4" name="Google Shape;374;p24"/>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5" name="Google Shape;375;p24"/>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6" name="Google Shape;376;p24"/>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7" name="Google Shape;377;p24"/>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8" name="Google Shape;378;p24"/>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9" name="Google Shape;379;p24"/>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0" name="Google Shape;380;p24"/>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1" name="Google Shape;381;p24"/>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2" name="Google Shape;382;p24"/>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3" name="Google Shape;383;p24"/>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4" name="Google Shape;384;p24"/>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5" name="Google Shape;385;p24"/>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6" name="Google Shape;386;p24"/>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7" name="Google Shape;387;p24"/>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8" name="Google Shape;388;p24"/>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9" name="Google Shape;389;p24"/>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0" name="Google Shape;390;p24"/>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1" name="Google Shape;391;p24"/>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2" name="Google Shape;392;p24"/>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3" name="Google Shape;393;p24"/>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4" name="Google Shape;394;p24"/>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5" name="Google Shape;395;p24"/>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6" name="Google Shape;396;p24"/>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7" name="Google Shape;397;p24"/>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8" name="Google Shape;398;p24"/>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99" name="Google Shape;399;p24"/>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0" name="Google Shape;400;p24"/>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1" name="Google Shape;401;p24"/>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2" name="Google Shape;402;p24"/>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3" name="Google Shape;403;p24"/>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4" name="Google Shape;404;p24"/>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5" name="Google Shape;405;p24"/>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6" name="Google Shape;406;p24"/>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7" name="Google Shape;407;p24"/>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8" name="Google Shape;408;p24"/>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9" name="Google Shape;409;p24"/>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0" name="Google Shape;410;p24"/>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1" name="Google Shape;411;p24"/>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2" name="Google Shape;412;p24"/>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3" name="Google Shape;413;p24"/>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4" name="Google Shape;414;p24"/>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5" name="Google Shape;415;p24"/>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6" name="Google Shape;416;p24"/>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7" name="Google Shape;417;p24"/>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8" name="Google Shape;418;p24"/>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9" name="Google Shape;419;p24"/>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0" name="Google Shape;420;p24"/>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1" name="Google Shape;421;p24"/>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2" name="Google Shape;422;p24"/>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3" name="Google Shape;423;p24"/>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4" name="Google Shape;424;p24"/>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5" name="Google Shape;425;p24"/>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6" name="Google Shape;426;p24"/>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7" name="Google Shape;427;p24"/>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8" name="Google Shape;428;p24"/>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9" name="Google Shape;429;p24"/>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0" name="Google Shape;430;p24"/>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1" name="Google Shape;431;p24"/>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2" name="Google Shape;432;p24"/>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3" name="Google Shape;433;p24"/>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4" name="Google Shape;434;p24"/>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5" name="Google Shape;435;p24"/>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6" name="Google Shape;436;p24"/>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7" name="Google Shape;437;p24"/>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8" name="Google Shape;438;p24"/>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9" name="Google Shape;439;p24"/>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0" name="Google Shape;440;p24"/>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1" name="Google Shape;441;p24"/>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2" name="Google Shape;442;p24"/>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3" name="Google Shape;443;p24"/>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4" name="Google Shape;444;p24"/>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5" name="Google Shape;445;p24"/>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6" name="Google Shape;446;p24"/>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7" name="Google Shape;447;p24"/>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8" name="Google Shape;448;p24"/>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9" name="Google Shape;449;p24"/>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0" name="Google Shape;450;p24"/>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1" name="Google Shape;451;p24"/>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2" name="Google Shape;452;p24"/>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53" name="Google Shape;453;p24"/>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b="0" i="0" u="none" strike="noStrike" cap="none">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5"/>
                                        </p:tgtEl>
                                        <p:attrNameLst>
                                          <p:attrName>style.visibility</p:attrName>
                                        </p:attrNameLst>
                                      </p:cBhvr>
                                      <p:to>
                                        <p:strVal val="visible"/>
                                      </p:to>
                                    </p:set>
                                    <p:animEffect transition="in" filter="fade">
                                      <p:cBhvr>
                                        <p:cTn id="7" dur="500"/>
                                        <p:tgtEl>
                                          <p:spTgt spid="315"/>
                                        </p:tgtEl>
                                      </p:cBhvr>
                                    </p:animEffect>
                                  </p:childTnLst>
                                </p:cTn>
                              </p:par>
                              <p:par>
                                <p:cTn id="8" presetID="10" presetClass="entr" presetSubtype="0" fill="hold" nodeType="withEffect">
                                  <p:stCondLst>
                                    <p:cond delay="0"/>
                                  </p:stCondLst>
                                  <p:childTnLst>
                                    <p:set>
                                      <p:cBhvr>
                                        <p:cTn id="9" dur="1" fill="hold">
                                          <p:stCondLst>
                                            <p:cond delay="0"/>
                                          </p:stCondLst>
                                        </p:cTn>
                                        <p:tgtEl>
                                          <p:spTgt spid="316"/>
                                        </p:tgtEl>
                                        <p:attrNameLst>
                                          <p:attrName>style.visibility</p:attrName>
                                        </p:attrNameLst>
                                      </p:cBhvr>
                                      <p:to>
                                        <p:strVal val="visible"/>
                                      </p:to>
                                    </p:set>
                                    <p:animEffect transition="in" filter="fade">
                                      <p:cBhvr>
                                        <p:cTn id="10" dur="500"/>
                                        <p:tgtEl>
                                          <p:spTgt spid="316"/>
                                        </p:tgtEl>
                                      </p:cBhvr>
                                    </p:animEffect>
                                  </p:childTnLst>
                                </p:cTn>
                              </p:par>
                              <p:par>
                                <p:cTn id="11" presetID="10" presetClass="entr" presetSubtype="0" fill="hold" nodeType="withEffect">
                                  <p:stCondLst>
                                    <p:cond delay="0"/>
                                  </p:stCondLst>
                                  <p:childTnLst>
                                    <p:set>
                                      <p:cBhvr>
                                        <p:cTn id="12" dur="1" fill="hold">
                                          <p:stCondLst>
                                            <p:cond delay="0"/>
                                          </p:stCondLst>
                                        </p:cTn>
                                        <p:tgtEl>
                                          <p:spTgt spid="317"/>
                                        </p:tgtEl>
                                        <p:attrNameLst>
                                          <p:attrName>style.visibility</p:attrName>
                                        </p:attrNameLst>
                                      </p:cBhvr>
                                      <p:to>
                                        <p:strVal val="visible"/>
                                      </p:to>
                                    </p:set>
                                    <p:animEffect transition="in" filter="fade">
                                      <p:cBhvr>
                                        <p:cTn id="13" dur="500"/>
                                        <p:tgtEl>
                                          <p:spTgt spid="31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40"/>
                                        </p:tgtEl>
                                        <p:attrNameLst>
                                          <p:attrName>style.visibility</p:attrName>
                                        </p:attrNameLst>
                                      </p:cBhvr>
                                      <p:to>
                                        <p:strVal val="visible"/>
                                      </p:to>
                                    </p:set>
                                    <p:animEffect transition="in" filter="fade">
                                      <p:cBhvr>
                                        <p:cTn id="17" dur="1000"/>
                                        <p:tgtEl>
                                          <p:spTgt spid="34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453"/>
                                        </p:tgtEl>
                                        <p:attrNameLst>
                                          <p:attrName>style.visibility</p:attrName>
                                        </p:attrNameLst>
                                      </p:cBhvr>
                                      <p:to>
                                        <p:strVal val="visible"/>
                                      </p:to>
                                    </p:set>
                                    <p:animEffect transition="in" filter="fade">
                                      <p:cBhvr>
                                        <p:cTn id="21" dur="500"/>
                                        <p:tgtEl>
                                          <p:spTgt spid="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bg>
      <p:bgPr>
        <a:solidFill>
          <a:srgbClr val="4F6128"/>
        </a:solidFill>
        <a:effectLst/>
      </p:bgPr>
    </p:bg>
    <p:spTree>
      <p:nvGrpSpPr>
        <p:cNvPr id="1" name="Shape 2521"/>
        <p:cNvGrpSpPr/>
        <p:nvPr/>
      </p:nvGrpSpPr>
      <p:grpSpPr>
        <a:xfrm>
          <a:off x="0" y="0"/>
          <a:ext cx="0" cy="0"/>
          <a:chOff x="0" y="0"/>
          <a:chExt cx="0" cy="0"/>
        </a:xfrm>
      </p:grpSpPr>
      <p:grpSp>
        <p:nvGrpSpPr>
          <p:cNvPr id="2522" name="Google Shape;2522;p42"/>
          <p:cNvGrpSpPr/>
          <p:nvPr/>
        </p:nvGrpSpPr>
        <p:grpSpPr>
          <a:xfrm>
            <a:off x="395894" y="219519"/>
            <a:ext cx="11613234" cy="6240131"/>
            <a:chOff x="395894" y="219519"/>
            <a:chExt cx="8518865" cy="4788281"/>
          </a:xfrm>
        </p:grpSpPr>
        <p:sp>
          <p:nvSpPr>
            <p:cNvPr id="2523" name="Google Shape;2523;p4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4" name="Google Shape;2524;p42"/>
            <p:cNvGrpSpPr/>
            <p:nvPr/>
          </p:nvGrpSpPr>
          <p:grpSpPr>
            <a:xfrm>
              <a:off x="8341543" y="2282008"/>
              <a:ext cx="569676" cy="380612"/>
              <a:chOff x="8341543" y="2282008"/>
              <a:chExt cx="569676" cy="380612"/>
            </a:xfrm>
          </p:grpSpPr>
          <p:sp>
            <p:nvSpPr>
              <p:cNvPr id="2525" name="Google Shape;2525;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6" name="Google Shape;2526;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27" name="Google Shape;2527;p4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8" name="Google Shape;2528;p42"/>
            <p:cNvGrpSpPr/>
            <p:nvPr/>
          </p:nvGrpSpPr>
          <p:grpSpPr>
            <a:xfrm>
              <a:off x="8341543" y="1721094"/>
              <a:ext cx="569676" cy="380612"/>
              <a:chOff x="8341543" y="1721094"/>
              <a:chExt cx="569676" cy="380612"/>
            </a:xfrm>
          </p:grpSpPr>
          <p:sp>
            <p:nvSpPr>
              <p:cNvPr id="2529" name="Google Shape;2529;p4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0" name="Google Shape;2530;p4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1" name="Google Shape;2531;p42"/>
            <p:cNvGrpSpPr/>
            <p:nvPr/>
          </p:nvGrpSpPr>
          <p:grpSpPr>
            <a:xfrm>
              <a:off x="8346273" y="1183592"/>
              <a:ext cx="568486" cy="388014"/>
              <a:chOff x="8346273" y="1183592"/>
              <a:chExt cx="568486" cy="388014"/>
            </a:xfrm>
          </p:grpSpPr>
          <p:sp>
            <p:nvSpPr>
              <p:cNvPr id="2532" name="Google Shape;2532;p4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3" name="Google Shape;2533;p4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4" name="Google Shape;2534;p42"/>
            <p:cNvGrpSpPr/>
            <p:nvPr/>
          </p:nvGrpSpPr>
          <p:grpSpPr>
            <a:xfrm>
              <a:off x="8341543" y="606635"/>
              <a:ext cx="569676" cy="388014"/>
              <a:chOff x="8341543" y="606635"/>
              <a:chExt cx="569676" cy="388014"/>
            </a:xfrm>
          </p:grpSpPr>
          <p:sp>
            <p:nvSpPr>
              <p:cNvPr id="2535" name="Google Shape;2535;p4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6" name="Google Shape;2536;p4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7" name="Google Shape;2537;p42"/>
            <p:cNvGrpSpPr/>
            <p:nvPr/>
          </p:nvGrpSpPr>
          <p:grpSpPr>
            <a:xfrm>
              <a:off x="8341543" y="2842933"/>
              <a:ext cx="569676" cy="380612"/>
              <a:chOff x="8341543" y="2282008"/>
              <a:chExt cx="569676" cy="380612"/>
            </a:xfrm>
          </p:grpSpPr>
          <p:sp>
            <p:nvSpPr>
              <p:cNvPr id="2538" name="Google Shape;2538;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9" name="Google Shape;2539;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40" name="Google Shape;2540;p42"/>
            <p:cNvGrpSpPr/>
            <p:nvPr/>
          </p:nvGrpSpPr>
          <p:grpSpPr>
            <a:xfrm>
              <a:off x="8341543" y="3403858"/>
              <a:ext cx="569676" cy="380612"/>
              <a:chOff x="8341543" y="2282008"/>
              <a:chExt cx="569676" cy="380612"/>
            </a:xfrm>
          </p:grpSpPr>
          <p:sp>
            <p:nvSpPr>
              <p:cNvPr id="2541" name="Google Shape;2541;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2" name="Google Shape;2542;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3" name="Google Shape;2543;p4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4" name="Google Shape;2544;p4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5" name="Google Shape;2545;p4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6" name="Google Shape;2546;p4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7" name="Google Shape;2547;p4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8" name="Google Shape;2548;p4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9" name="Google Shape;2549;p4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0" name="Google Shape;2550;p4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1" name="Google Shape;2551;p4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2" name="Google Shape;2552;p4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3" name="Google Shape;2553;p4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4" name="Google Shape;2554;p4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5" name="Google Shape;2555;p4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6" name="Google Shape;2556;p4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7" name="Google Shape;2557;p4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8" name="Google Shape;2558;p4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9" name="Google Shape;2559;p4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0" name="Google Shape;2560;p4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1" name="Google Shape;2561;p4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2" name="Google Shape;2562;p4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3" name="Google Shape;2563;p4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4" name="Google Shape;2564;p4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5" name="Google Shape;2565;p4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6" name="Google Shape;2566;p4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7" name="Google Shape;2567;p4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8" name="Google Shape;2568;p4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9" name="Google Shape;2569;p4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0" name="Google Shape;2570;p4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1" name="Google Shape;2571;p4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2" name="Google Shape;2572;p4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3" name="Google Shape;2573;p4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4" name="Google Shape;2574;p4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5" name="Google Shape;2575;p4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6" name="Google Shape;2576;p4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7" name="Google Shape;2577;p4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8" name="Google Shape;2578;p4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9" name="Google Shape;2579;p4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0" name="Google Shape;2580;p4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1" name="Google Shape;2581;p4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2" name="Google Shape;2582;p4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3" name="Google Shape;2583;p4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4" name="Google Shape;2584;p4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5" name="Google Shape;2585;p4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6" name="Google Shape;2586;p4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7" name="Google Shape;2587;p4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8" name="Google Shape;2588;p4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9" name="Google Shape;2589;p4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590" name="Google Shape;2590;p42"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591"/>
        <p:cNvGrpSpPr/>
        <p:nvPr/>
      </p:nvGrpSpPr>
      <p:grpSpPr>
        <a:xfrm>
          <a:off x="0" y="0"/>
          <a:ext cx="0" cy="0"/>
          <a:chOff x="0" y="0"/>
          <a:chExt cx="0" cy="0"/>
        </a:xfrm>
      </p:grpSpPr>
      <p:sp>
        <p:nvSpPr>
          <p:cNvPr id="2592" name="Google Shape;2592;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bg>
      <p:bgPr>
        <a:solidFill>
          <a:srgbClr val="4F6128"/>
        </a:solidFill>
        <a:effectLst/>
      </p:bgPr>
    </p:bg>
    <p:spTree>
      <p:nvGrpSpPr>
        <p:cNvPr id="1" name="Shape 454"/>
        <p:cNvGrpSpPr/>
        <p:nvPr/>
      </p:nvGrpSpPr>
      <p:grpSpPr>
        <a:xfrm>
          <a:off x="0" y="0"/>
          <a:ext cx="0" cy="0"/>
          <a:chOff x="0" y="0"/>
          <a:chExt cx="0" cy="0"/>
        </a:xfrm>
      </p:grpSpPr>
      <p:grpSp>
        <p:nvGrpSpPr>
          <p:cNvPr id="455" name="Google Shape;455;p25"/>
          <p:cNvGrpSpPr/>
          <p:nvPr/>
        </p:nvGrpSpPr>
        <p:grpSpPr>
          <a:xfrm>
            <a:off x="395894" y="219519"/>
            <a:ext cx="11613234" cy="6240131"/>
            <a:chOff x="395894" y="219519"/>
            <a:chExt cx="8518865" cy="4788281"/>
          </a:xfrm>
        </p:grpSpPr>
        <p:sp>
          <p:nvSpPr>
            <p:cNvPr id="456" name="Google Shape;456;p2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57" name="Google Shape;457;p25"/>
            <p:cNvGrpSpPr/>
            <p:nvPr/>
          </p:nvGrpSpPr>
          <p:grpSpPr>
            <a:xfrm>
              <a:off x="8341543" y="2282008"/>
              <a:ext cx="569676" cy="380612"/>
              <a:chOff x="8341543" y="2282008"/>
              <a:chExt cx="569676" cy="380612"/>
            </a:xfrm>
          </p:grpSpPr>
          <p:sp>
            <p:nvSpPr>
              <p:cNvPr id="458" name="Google Shape;458;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9" name="Google Shape;459;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60" name="Google Shape;460;p2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61" name="Google Shape;461;p25"/>
            <p:cNvGrpSpPr/>
            <p:nvPr/>
          </p:nvGrpSpPr>
          <p:grpSpPr>
            <a:xfrm>
              <a:off x="8341543" y="1721094"/>
              <a:ext cx="569676" cy="380612"/>
              <a:chOff x="8341543" y="1721094"/>
              <a:chExt cx="569676" cy="380612"/>
            </a:xfrm>
          </p:grpSpPr>
          <p:sp>
            <p:nvSpPr>
              <p:cNvPr id="462" name="Google Shape;462;p2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3" name="Google Shape;463;p2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64" name="Google Shape;464;p25"/>
            <p:cNvGrpSpPr/>
            <p:nvPr/>
          </p:nvGrpSpPr>
          <p:grpSpPr>
            <a:xfrm>
              <a:off x="8346273" y="1183592"/>
              <a:ext cx="568486" cy="388014"/>
              <a:chOff x="8346273" y="1183592"/>
              <a:chExt cx="568486" cy="388014"/>
            </a:xfrm>
          </p:grpSpPr>
          <p:sp>
            <p:nvSpPr>
              <p:cNvPr id="465" name="Google Shape;465;p2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6" name="Google Shape;466;p2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67" name="Google Shape;467;p25"/>
            <p:cNvGrpSpPr/>
            <p:nvPr/>
          </p:nvGrpSpPr>
          <p:grpSpPr>
            <a:xfrm>
              <a:off x="8341543" y="606635"/>
              <a:ext cx="569676" cy="388014"/>
              <a:chOff x="8341543" y="606635"/>
              <a:chExt cx="569676" cy="388014"/>
            </a:xfrm>
          </p:grpSpPr>
          <p:sp>
            <p:nvSpPr>
              <p:cNvPr id="468" name="Google Shape;468;p2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9" name="Google Shape;469;p2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0" name="Google Shape;470;p25"/>
            <p:cNvGrpSpPr/>
            <p:nvPr/>
          </p:nvGrpSpPr>
          <p:grpSpPr>
            <a:xfrm>
              <a:off x="8341543" y="2842933"/>
              <a:ext cx="569676" cy="380612"/>
              <a:chOff x="8341543" y="2282008"/>
              <a:chExt cx="569676" cy="380612"/>
            </a:xfrm>
          </p:grpSpPr>
          <p:sp>
            <p:nvSpPr>
              <p:cNvPr id="471" name="Google Shape;471;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2" name="Google Shape;472;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3" name="Google Shape;473;p25"/>
            <p:cNvGrpSpPr/>
            <p:nvPr/>
          </p:nvGrpSpPr>
          <p:grpSpPr>
            <a:xfrm>
              <a:off x="8341543" y="3403858"/>
              <a:ext cx="569676" cy="380612"/>
              <a:chOff x="8341543" y="2282008"/>
              <a:chExt cx="569676" cy="380612"/>
            </a:xfrm>
          </p:grpSpPr>
          <p:sp>
            <p:nvSpPr>
              <p:cNvPr id="474" name="Google Shape;474;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5" name="Google Shape;475;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6" name="Google Shape;476;p2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7" name="Google Shape;477;p2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8" name="Google Shape;478;p2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9" name="Google Shape;479;p2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0" name="Google Shape;480;p2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1" name="Google Shape;481;p2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2" name="Google Shape;482;p2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3" name="Google Shape;483;p2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4" name="Google Shape;484;p2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5" name="Google Shape;485;p2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6" name="Google Shape;486;p2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7" name="Google Shape;487;p2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8" name="Google Shape;488;p2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9" name="Google Shape;489;p2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0" name="Google Shape;490;p2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1" name="Google Shape;491;p2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2" name="Google Shape;492;p2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3" name="Google Shape;493;p2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4" name="Google Shape;494;p2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5" name="Google Shape;495;p2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6" name="Google Shape;496;p2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7" name="Google Shape;497;p2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8" name="Google Shape;498;p2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9" name="Google Shape;499;p2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0" name="Google Shape;500;p2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1" name="Google Shape;501;p2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2" name="Google Shape;502;p2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3" name="Google Shape;503;p2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4" name="Google Shape;504;p2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5" name="Google Shape;505;p2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6" name="Google Shape;506;p2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7" name="Google Shape;507;p2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8" name="Google Shape;508;p2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9" name="Google Shape;509;p2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0" name="Google Shape;510;p2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1" name="Google Shape;511;p2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2" name="Google Shape;512;p2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3" name="Google Shape;513;p2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4" name="Google Shape;514;p2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5" name="Google Shape;515;p2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6" name="Google Shape;516;p2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7" name="Google Shape;517;p2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8" name="Google Shape;518;p2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9" name="Google Shape;519;p2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0" name="Google Shape;520;p2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1" name="Google Shape;521;p2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2" name="Google Shape;522;p2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523" name="Google Shape;523;p25"/>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bg>
      <p:bgPr>
        <a:solidFill>
          <a:srgbClr val="4F6128"/>
        </a:solidFill>
        <a:effectLst/>
      </p:bgPr>
    </p:bg>
    <p:spTree>
      <p:nvGrpSpPr>
        <p:cNvPr id="1" name="Shape 524"/>
        <p:cNvGrpSpPr/>
        <p:nvPr/>
      </p:nvGrpSpPr>
      <p:grpSpPr>
        <a:xfrm>
          <a:off x="0" y="0"/>
          <a:ext cx="0" cy="0"/>
          <a:chOff x="0" y="0"/>
          <a:chExt cx="0" cy="0"/>
        </a:xfrm>
      </p:grpSpPr>
      <p:grpSp>
        <p:nvGrpSpPr>
          <p:cNvPr id="525" name="Google Shape;525;p26"/>
          <p:cNvGrpSpPr/>
          <p:nvPr/>
        </p:nvGrpSpPr>
        <p:grpSpPr>
          <a:xfrm>
            <a:off x="395894" y="219519"/>
            <a:ext cx="11613234" cy="6240131"/>
            <a:chOff x="395894" y="219519"/>
            <a:chExt cx="8518865" cy="4788281"/>
          </a:xfrm>
        </p:grpSpPr>
        <p:sp>
          <p:nvSpPr>
            <p:cNvPr id="526" name="Google Shape;526;p2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27" name="Google Shape;527;p26"/>
            <p:cNvGrpSpPr/>
            <p:nvPr/>
          </p:nvGrpSpPr>
          <p:grpSpPr>
            <a:xfrm>
              <a:off x="8341543" y="2282008"/>
              <a:ext cx="569676" cy="380612"/>
              <a:chOff x="8341543" y="2282008"/>
              <a:chExt cx="569676" cy="380612"/>
            </a:xfrm>
          </p:grpSpPr>
          <p:sp>
            <p:nvSpPr>
              <p:cNvPr id="528" name="Google Shape;528;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29" name="Google Shape;529;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30" name="Google Shape;530;p2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31" name="Google Shape;531;p26"/>
            <p:cNvGrpSpPr/>
            <p:nvPr/>
          </p:nvGrpSpPr>
          <p:grpSpPr>
            <a:xfrm>
              <a:off x="8341543" y="1721094"/>
              <a:ext cx="569676" cy="380612"/>
              <a:chOff x="8341543" y="1721094"/>
              <a:chExt cx="569676" cy="380612"/>
            </a:xfrm>
          </p:grpSpPr>
          <p:sp>
            <p:nvSpPr>
              <p:cNvPr id="532" name="Google Shape;532;p2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3" name="Google Shape;533;p2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4" name="Google Shape;534;p26"/>
            <p:cNvGrpSpPr/>
            <p:nvPr/>
          </p:nvGrpSpPr>
          <p:grpSpPr>
            <a:xfrm>
              <a:off x="8346273" y="1183592"/>
              <a:ext cx="568486" cy="388014"/>
              <a:chOff x="8346273" y="1183592"/>
              <a:chExt cx="568486" cy="388014"/>
            </a:xfrm>
          </p:grpSpPr>
          <p:sp>
            <p:nvSpPr>
              <p:cNvPr id="535" name="Google Shape;535;p2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6" name="Google Shape;536;p2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7" name="Google Shape;537;p26"/>
            <p:cNvGrpSpPr/>
            <p:nvPr/>
          </p:nvGrpSpPr>
          <p:grpSpPr>
            <a:xfrm>
              <a:off x="8341543" y="606635"/>
              <a:ext cx="569676" cy="388014"/>
              <a:chOff x="8341543" y="606635"/>
              <a:chExt cx="569676" cy="388014"/>
            </a:xfrm>
          </p:grpSpPr>
          <p:sp>
            <p:nvSpPr>
              <p:cNvPr id="538" name="Google Shape;538;p2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9" name="Google Shape;539;p2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0" name="Google Shape;540;p26"/>
            <p:cNvGrpSpPr/>
            <p:nvPr/>
          </p:nvGrpSpPr>
          <p:grpSpPr>
            <a:xfrm>
              <a:off x="8341543" y="2842933"/>
              <a:ext cx="569676" cy="380612"/>
              <a:chOff x="8341543" y="2282008"/>
              <a:chExt cx="569676" cy="380612"/>
            </a:xfrm>
          </p:grpSpPr>
          <p:sp>
            <p:nvSpPr>
              <p:cNvPr id="541" name="Google Shape;541;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2" name="Google Shape;542;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3" name="Google Shape;543;p26"/>
            <p:cNvGrpSpPr/>
            <p:nvPr/>
          </p:nvGrpSpPr>
          <p:grpSpPr>
            <a:xfrm>
              <a:off x="8341543" y="3403858"/>
              <a:ext cx="569676" cy="380612"/>
              <a:chOff x="8341543" y="2282008"/>
              <a:chExt cx="569676" cy="380612"/>
            </a:xfrm>
          </p:grpSpPr>
          <p:sp>
            <p:nvSpPr>
              <p:cNvPr id="544" name="Google Shape;544;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5" name="Google Shape;545;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6" name="Google Shape;546;p2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7" name="Google Shape;547;p2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8" name="Google Shape;548;p2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9" name="Google Shape;549;p2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0" name="Google Shape;550;p2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1" name="Google Shape;551;p2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2" name="Google Shape;552;p2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3" name="Google Shape;553;p2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4" name="Google Shape;554;p2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5" name="Google Shape;555;p2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6" name="Google Shape;556;p2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7" name="Google Shape;557;p2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8" name="Google Shape;558;p2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9" name="Google Shape;559;p2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0" name="Google Shape;560;p2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1" name="Google Shape;561;p2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2" name="Google Shape;562;p2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3" name="Google Shape;563;p2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4" name="Google Shape;564;p2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5" name="Google Shape;565;p2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6" name="Google Shape;566;p2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7" name="Google Shape;567;p2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8" name="Google Shape;568;p2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9" name="Google Shape;569;p2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0" name="Google Shape;570;p2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1" name="Google Shape;571;p2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2" name="Google Shape;572;p2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3" name="Google Shape;573;p2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4" name="Google Shape;574;p2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5" name="Google Shape;575;p2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6" name="Google Shape;576;p2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7" name="Google Shape;577;p2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8" name="Google Shape;578;p2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9" name="Google Shape;579;p2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0" name="Google Shape;580;p2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1" name="Google Shape;581;p2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2" name="Google Shape;582;p2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3" name="Google Shape;583;p2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4" name="Google Shape;584;p2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5" name="Google Shape;585;p2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6" name="Google Shape;586;p2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7" name="Google Shape;587;p2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8" name="Google Shape;588;p2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9" name="Google Shape;589;p2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0" name="Google Shape;590;p2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1" name="Google Shape;591;p2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2" name="Google Shape;592;p2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7_Title and Content">
  <p:cSld name="7_Title and Content">
    <p:bg>
      <p:bgPr>
        <a:solidFill>
          <a:srgbClr val="4F6128"/>
        </a:solidFill>
        <a:effectLst/>
      </p:bgPr>
    </p:bg>
    <p:spTree>
      <p:nvGrpSpPr>
        <p:cNvPr id="1" name="Shape 593"/>
        <p:cNvGrpSpPr/>
        <p:nvPr/>
      </p:nvGrpSpPr>
      <p:grpSpPr>
        <a:xfrm>
          <a:off x="0" y="0"/>
          <a:ext cx="0" cy="0"/>
          <a:chOff x="0" y="0"/>
          <a:chExt cx="0" cy="0"/>
        </a:xfrm>
      </p:grpSpPr>
      <p:grpSp>
        <p:nvGrpSpPr>
          <p:cNvPr id="594" name="Google Shape;594;p27"/>
          <p:cNvGrpSpPr/>
          <p:nvPr/>
        </p:nvGrpSpPr>
        <p:grpSpPr>
          <a:xfrm>
            <a:off x="395894" y="219519"/>
            <a:ext cx="11613234" cy="6240131"/>
            <a:chOff x="395894" y="219519"/>
            <a:chExt cx="8518865" cy="4788281"/>
          </a:xfrm>
        </p:grpSpPr>
        <p:sp>
          <p:nvSpPr>
            <p:cNvPr id="595" name="Google Shape;595;p2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96" name="Google Shape;596;p27"/>
            <p:cNvGrpSpPr/>
            <p:nvPr/>
          </p:nvGrpSpPr>
          <p:grpSpPr>
            <a:xfrm>
              <a:off x="8341543" y="2282008"/>
              <a:ext cx="569676" cy="380612"/>
              <a:chOff x="8341543" y="2282008"/>
              <a:chExt cx="569676" cy="380612"/>
            </a:xfrm>
          </p:grpSpPr>
          <p:sp>
            <p:nvSpPr>
              <p:cNvPr id="597" name="Google Shape;597;p2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8" name="Google Shape;598;p2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99" name="Google Shape;599;p2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600" name="Google Shape;600;p27"/>
            <p:cNvGrpSpPr/>
            <p:nvPr/>
          </p:nvGrpSpPr>
          <p:grpSpPr>
            <a:xfrm>
              <a:off x="8341543" y="1721094"/>
              <a:ext cx="569676" cy="380612"/>
              <a:chOff x="8341543" y="1721094"/>
              <a:chExt cx="569676" cy="380612"/>
            </a:xfrm>
          </p:grpSpPr>
          <p:sp>
            <p:nvSpPr>
              <p:cNvPr id="601" name="Google Shape;601;p2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2" name="Google Shape;602;p2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3" name="Google Shape;603;p27"/>
            <p:cNvGrpSpPr/>
            <p:nvPr/>
          </p:nvGrpSpPr>
          <p:grpSpPr>
            <a:xfrm>
              <a:off x="8346273" y="1183592"/>
              <a:ext cx="568486" cy="388014"/>
              <a:chOff x="8346273" y="1183592"/>
              <a:chExt cx="568486" cy="388014"/>
            </a:xfrm>
          </p:grpSpPr>
          <p:sp>
            <p:nvSpPr>
              <p:cNvPr id="604" name="Google Shape;604;p2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5" name="Google Shape;605;p2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6" name="Google Shape;606;p27"/>
            <p:cNvGrpSpPr/>
            <p:nvPr/>
          </p:nvGrpSpPr>
          <p:grpSpPr>
            <a:xfrm>
              <a:off x="8341543" y="606635"/>
              <a:ext cx="569676" cy="388014"/>
              <a:chOff x="8341543" y="606635"/>
              <a:chExt cx="569676" cy="388014"/>
            </a:xfrm>
          </p:grpSpPr>
          <p:sp>
            <p:nvSpPr>
              <p:cNvPr id="607" name="Google Shape;607;p2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8" name="Google Shape;608;p2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9" name="Google Shape;609;p27"/>
            <p:cNvGrpSpPr/>
            <p:nvPr/>
          </p:nvGrpSpPr>
          <p:grpSpPr>
            <a:xfrm>
              <a:off x="8341543" y="2842933"/>
              <a:ext cx="569676" cy="380612"/>
              <a:chOff x="8341543" y="2282008"/>
              <a:chExt cx="569676" cy="380612"/>
            </a:xfrm>
          </p:grpSpPr>
          <p:sp>
            <p:nvSpPr>
              <p:cNvPr id="610" name="Google Shape;610;p2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1" name="Google Shape;611;p2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12" name="Google Shape;612;p27"/>
            <p:cNvGrpSpPr/>
            <p:nvPr/>
          </p:nvGrpSpPr>
          <p:grpSpPr>
            <a:xfrm>
              <a:off x="8341543" y="3403858"/>
              <a:ext cx="569676" cy="380612"/>
              <a:chOff x="8341543" y="2282008"/>
              <a:chExt cx="569676" cy="380612"/>
            </a:xfrm>
          </p:grpSpPr>
          <p:sp>
            <p:nvSpPr>
              <p:cNvPr id="613" name="Google Shape;613;p2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4" name="Google Shape;614;p2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615" name="Google Shape;615;p2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6" name="Google Shape;616;p2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617" name="Google Shape;617;p2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8" name="Google Shape;618;p2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9" name="Google Shape;619;p2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0" name="Google Shape;620;p2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1" name="Google Shape;621;p2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2" name="Google Shape;622;p2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3" name="Google Shape;623;p2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4" name="Google Shape;624;p2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5" name="Google Shape;625;p2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6" name="Google Shape;626;p2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7" name="Google Shape;627;p2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8" name="Google Shape;628;p2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9" name="Google Shape;629;p2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0" name="Google Shape;630;p2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1" name="Google Shape;631;p2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2" name="Google Shape;632;p2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3" name="Google Shape;633;p2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4" name="Google Shape;634;p2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5" name="Google Shape;635;p2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6" name="Google Shape;636;p2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7" name="Google Shape;637;p2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8" name="Google Shape;638;p2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9" name="Google Shape;639;p2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0" name="Google Shape;640;p2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1" name="Google Shape;641;p2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2" name="Google Shape;642;p2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3" name="Google Shape;643;p2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4" name="Google Shape;644;p2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5" name="Google Shape;645;p2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6" name="Google Shape;646;p2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7" name="Google Shape;647;p2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8" name="Google Shape;648;p2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9" name="Google Shape;649;p2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0" name="Google Shape;650;p2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1" name="Google Shape;651;p2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2" name="Google Shape;652;p2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3" name="Google Shape;653;p2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4" name="Google Shape;654;p2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5" name="Google Shape;655;p2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6" name="Google Shape;656;p2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7" name="Google Shape;657;p2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8" name="Google Shape;658;p2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9" name="Google Shape;659;p2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0" name="Google Shape;660;p2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1" name="Google Shape;661;p2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2" name="Google Shape;662;p27"/>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663" name="Google Shape;663;p27"/>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664" name="Google Shape;664;p27"/>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665" name="Google Shape;665;p27"/>
          <p:cNvGrpSpPr/>
          <p:nvPr/>
        </p:nvGrpSpPr>
        <p:grpSpPr>
          <a:xfrm>
            <a:off x="7672546" y="3622312"/>
            <a:ext cx="1309691" cy="2486166"/>
            <a:chOff x="961250" y="234750"/>
            <a:chExt cx="1222525" cy="2320700"/>
          </a:xfrm>
        </p:grpSpPr>
        <p:sp>
          <p:nvSpPr>
            <p:cNvPr id="666" name="Google Shape;666;p27"/>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7" name="Google Shape;667;p27"/>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8" name="Google Shape;668;p27"/>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9" name="Google Shape;669;p27"/>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0" name="Google Shape;670;p27"/>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1" name="Google Shape;671;p27"/>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2" name="Google Shape;672;p27"/>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3" name="Google Shape;673;p27"/>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4" name="Google Shape;674;p27"/>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5" name="Google Shape;675;p27"/>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6" name="Google Shape;676;p27"/>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7" name="Google Shape;677;p27"/>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8" name="Google Shape;678;p27"/>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9" name="Google Shape;679;p27"/>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0" name="Google Shape;680;p27"/>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1" name="Google Shape;681;p27"/>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2" name="Google Shape;682;p27"/>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3" name="Google Shape;683;p27"/>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4" name="Google Shape;684;p27"/>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5" name="Google Shape;685;p27"/>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6" name="Google Shape;686;p27"/>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7" name="Google Shape;687;p27"/>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8" name="Google Shape;688;p27"/>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9" name="Google Shape;689;p27"/>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0" name="Google Shape;690;p27"/>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1" name="Google Shape;691;p27"/>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2" name="Google Shape;692;p27"/>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3" name="Google Shape;693;p27"/>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4" name="Google Shape;694;p27"/>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5" name="Google Shape;695;p27"/>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6" name="Google Shape;696;p27"/>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7" name="Google Shape;697;p27"/>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8" name="Google Shape;698;p27"/>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9" name="Google Shape;699;p27"/>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0" name="Google Shape;700;p27"/>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1" name="Google Shape;701;p27"/>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2" name="Google Shape;702;p27"/>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3" name="Google Shape;703;p27"/>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4" name="Google Shape;704;p27"/>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5" name="Google Shape;705;p27"/>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6" name="Google Shape;706;p27"/>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07" name="Google Shape;707;p27"/>
          <p:cNvGrpSpPr/>
          <p:nvPr/>
        </p:nvGrpSpPr>
        <p:grpSpPr>
          <a:xfrm>
            <a:off x="1030175" y="1581350"/>
            <a:ext cx="444275" cy="398525"/>
            <a:chOff x="2495125" y="2142250"/>
            <a:chExt cx="444275" cy="398525"/>
          </a:xfrm>
        </p:grpSpPr>
        <p:sp>
          <p:nvSpPr>
            <p:cNvPr id="708" name="Google Shape;708;p2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9" name="Google Shape;709;p2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10" name="Google Shape;710;p27"/>
          <p:cNvGrpSpPr/>
          <p:nvPr/>
        </p:nvGrpSpPr>
        <p:grpSpPr>
          <a:xfrm>
            <a:off x="10561107" y="5038641"/>
            <a:ext cx="291375" cy="281375"/>
            <a:chOff x="3243875" y="2372825"/>
            <a:chExt cx="291375" cy="281375"/>
          </a:xfrm>
        </p:grpSpPr>
        <p:sp>
          <p:nvSpPr>
            <p:cNvPr id="711" name="Google Shape;711;p2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2" name="Google Shape;712;p2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3" name="Google Shape;713;p2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4" name="Google Shape;714;p2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5" name="Google Shape;715;p2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6" name="Google Shape;716;p2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7" name="Google Shape;717;p2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8" name="Google Shape;718;p2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9" name="Google Shape;719;p2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0" name="Google Shape;720;p2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21" name="Google Shape;721;p27"/>
          <p:cNvGrpSpPr/>
          <p:nvPr/>
        </p:nvGrpSpPr>
        <p:grpSpPr>
          <a:xfrm>
            <a:off x="10778557" y="714860"/>
            <a:ext cx="166675" cy="168575"/>
            <a:chOff x="4954425" y="2036375"/>
            <a:chExt cx="166675" cy="168575"/>
          </a:xfrm>
        </p:grpSpPr>
        <p:sp>
          <p:nvSpPr>
            <p:cNvPr id="722" name="Google Shape;722;p2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3" name="Google Shape;723;p2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24" name="Google Shape;724;p27"/>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5" name="Google Shape;725;p27"/>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26" name="Google Shape;726;p27"/>
          <p:cNvGrpSpPr/>
          <p:nvPr/>
        </p:nvGrpSpPr>
        <p:grpSpPr>
          <a:xfrm>
            <a:off x="1274794" y="5541495"/>
            <a:ext cx="166675" cy="168575"/>
            <a:chOff x="4954425" y="2036375"/>
            <a:chExt cx="166675" cy="168575"/>
          </a:xfrm>
        </p:grpSpPr>
        <p:sp>
          <p:nvSpPr>
            <p:cNvPr id="727" name="Google Shape;727;p2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8" name="Google Shape;728;p2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29" name="Google Shape;729;p27"/>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62"/>
                                        </p:tgtEl>
                                        <p:attrNameLst>
                                          <p:attrName>style.visibility</p:attrName>
                                        </p:attrNameLst>
                                      </p:cBhvr>
                                      <p:to>
                                        <p:strVal val="visible"/>
                                      </p:to>
                                    </p:set>
                                    <p:animEffect transition="in" filter="fade">
                                      <p:cBhvr>
                                        <p:cTn id="7" dur="500"/>
                                        <p:tgtEl>
                                          <p:spTgt spid="662"/>
                                        </p:tgtEl>
                                      </p:cBhvr>
                                    </p:animEffect>
                                  </p:childTnLst>
                                </p:cTn>
                              </p:par>
                              <p:par>
                                <p:cTn id="8" presetID="10" presetClass="entr" presetSubtype="0" fill="hold" nodeType="withEffect">
                                  <p:stCondLst>
                                    <p:cond delay="0"/>
                                  </p:stCondLst>
                                  <p:childTnLst>
                                    <p:set>
                                      <p:cBhvr>
                                        <p:cTn id="9" dur="1" fill="hold">
                                          <p:stCondLst>
                                            <p:cond delay="0"/>
                                          </p:stCondLst>
                                        </p:cTn>
                                        <p:tgtEl>
                                          <p:spTgt spid="663"/>
                                        </p:tgtEl>
                                        <p:attrNameLst>
                                          <p:attrName>style.visibility</p:attrName>
                                        </p:attrNameLst>
                                      </p:cBhvr>
                                      <p:to>
                                        <p:strVal val="visible"/>
                                      </p:to>
                                    </p:set>
                                    <p:animEffect transition="in" filter="fade">
                                      <p:cBhvr>
                                        <p:cTn id="10" dur="500"/>
                                        <p:tgtEl>
                                          <p:spTgt spid="663"/>
                                        </p:tgtEl>
                                      </p:cBhvr>
                                    </p:animEffect>
                                  </p:childTnLst>
                                </p:cTn>
                              </p:par>
                              <p:par>
                                <p:cTn id="11" presetID="10" presetClass="entr" presetSubtype="0" fill="hold" nodeType="withEffect">
                                  <p:stCondLst>
                                    <p:cond delay="0"/>
                                  </p:stCondLst>
                                  <p:childTnLst>
                                    <p:set>
                                      <p:cBhvr>
                                        <p:cTn id="12" dur="1" fill="hold">
                                          <p:stCondLst>
                                            <p:cond delay="0"/>
                                          </p:stCondLst>
                                        </p:cTn>
                                        <p:tgtEl>
                                          <p:spTgt spid="664"/>
                                        </p:tgtEl>
                                        <p:attrNameLst>
                                          <p:attrName>style.visibility</p:attrName>
                                        </p:attrNameLst>
                                      </p:cBhvr>
                                      <p:to>
                                        <p:strVal val="visible"/>
                                      </p:to>
                                    </p:set>
                                    <p:animEffect transition="in" filter="fade">
                                      <p:cBhvr>
                                        <p:cTn id="13" dur="500"/>
                                        <p:tgtEl>
                                          <p:spTgt spid="664"/>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665"/>
                                        </p:tgtEl>
                                        <p:attrNameLst>
                                          <p:attrName>style.visibility</p:attrName>
                                        </p:attrNameLst>
                                      </p:cBhvr>
                                      <p:to>
                                        <p:strVal val="visible"/>
                                      </p:to>
                                    </p:set>
                                    <p:animEffect transition="in" filter="fade">
                                      <p:cBhvr>
                                        <p:cTn id="17" dur="1000"/>
                                        <p:tgtEl>
                                          <p:spTgt spid="665"/>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729"/>
                                        </p:tgtEl>
                                        <p:attrNameLst>
                                          <p:attrName>style.visibility</p:attrName>
                                        </p:attrNameLst>
                                      </p:cBhvr>
                                      <p:to>
                                        <p:strVal val="visible"/>
                                      </p:to>
                                    </p:set>
                                    <p:animEffect transition="in" filter="fade">
                                      <p:cBhvr>
                                        <p:cTn id="21" dur="500"/>
                                        <p:tgtEl>
                                          <p:spTgt spid="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bg>
      <p:bgPr>
        <a:solidFill>
          <a:srgbClr val="4F6128"/>
        </a:solidFill>
        <a:effectLst/>
      </p:bgPr>
    </p:bg>
    <p:spTree>
      <p:nvGrpSpPr>
        <p:cNvPr id="1" name="Shape 730"/>
        <p:cNvGrpSpPr/>
        <p:nvPr/>
      </p:nvGrpSpPr>
      <p:grpSpPr>
        <a:xfrm>
          <a:off x="0" y="0"/>
          <a:ext cx="0" cy="0"/>
          <a:chOff x="0" y="0"/>
          <a:chExt cx="0" cy="0"/>
        </a:xfrm>
      </p:grpSpPr>
      <p:grpSp>
        <p:nvGrpSpPr>
          <p:cNvPr id="731" name="Google Shape;731;p28"/>
          <p:cNvGrpSpPr/>
          <p:nvPr/>
        </p:nvGrpSpPr>
        <p:grpSpPr>
          <a:xfrm>
            <a:off x="395894" y="219519"/>
            <a:ext cx="11613234" cy="6240131"/>
            <a:chOff x="395894" y="219519"/>
            <a:chExt cx="8518865" cy="4788281"/>
          </a:xfrm>
        </p:grpSpPr>
        <p:sp>
          <p:nvSpPr>
            <p:cNvPr id="732" name="Google Shape;732;p2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33" name="Google Shape;733;p28"/>
            <p:cNvGrpSpPr/>
            <p:nvPr/>
          </p:nvGrpSpPr>
          <p:grpSpPr>
            <a:xfrm>
              <a:off x="8341543" y="2282008"/>
              <a:ext cx="569676" cy="380612"/>
              <a:chOff x="8341543" y="2282008"/>
              <a:chExt cx="569676" cy="380612"/>
            </a:xfrm>
          </p:grpSpPr>
          <p:sp>
            <p:nvSpPr>
              <p:cNvPr id="734" name="Google Shape;734;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35" name="Google Shape;735;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36" name="Google Shape;736;p2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37" name="Google Shape;737;p28"/>
            <p:cNvGrpSpPr/>
            <p:nvPr/>
          </p:nvGrpSpPr>
          <p:grpSpPr>
            <a:xfrm>
              <a:off x="8341543" y="1721094"/>
              <a:ext cx="569676" cy="380612"/>
              <a:chOff x="8341543" y="1721094"/>
              <a:chExt cx="569676" cy="380612"/>
            </a:xfrm>
          </p:grpSpPr>
          <p:sp>
            <p:nvSpPr>
              <p:cNvPr id="738" name="Google Shape;738;p2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39" name="Google Shape;739;p2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0" name="Google Shape;740;p28"/>
            <p:cNvGrpSpPr/>
            <p:nvPr/>
          </p:nvGrpSpPr>
          <p:grpSpPr>
            <a:xfrm>
              <a:off x="8346273" y="1183592"/>
              <a:ext cx="568486" cy="388014"/>
              <a:chOff x="8346273" y="1183592"/>
              <a:chExt cx="568486" cy="388014"/>
            </a:xfrm>
          </p:grpSpPr>
          <p:sp>
            <p:nvSpPr>
              <p:cNvPr id="741" name="Google Shape;741;p2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2" name="Google Shape;742;p2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3" name="Google Shape;743;p28"/>
            <p:cNvGrpSpPr/>
            <p:nvPr/>
          </p:nvGrpSpPr>
          <p:grpSpPr>
            <a:xfrm>
              <a:off x="8341543" y="606635"/>
              <a:ext cx="569676" cy="388014"/>
              <a:chOff x="8341543" y="606635"/>
              <a:chExt cx="569676" cy="388014"/>
            </a:xfrm>
          </p:grpSpPr>
          <p:sp>
            <p:nvSpPr>
              <p:cNvPr id="744" name="Google Shape;744;p2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5" name="Google Shape;745;p2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6" name="Google Shape;746;p28"/>
            <p:cNvGrpSpPr/>
            <p:nvPr/>
          </p:nvGrpSpPr>
          <p:grpSpPr>
            <a:xfrm>
              <a:off x="8341543" y="2842933"/>
              <a:ext cx="569676" cy="380612"/>
              <a:chOff x="8341543" y="2282008"/>
              <a:chExt cx="569676" cy="380612"/>
            </a:xfrm>
          </p:grpSpPr>
          <p:sp>
            <p:nvSpPr>
              <p:cNvPr id="747" name="Google Shape;747;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8" name="Google Shape;748;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9" name="Google Shape;749;p28"/>
            <p:cNvGrpSpPr/>
            <p:nvPr/>
          </p:nvGrpSpPr>
          <p:grpSpPr>
            <a:xfrm>
              <a:off x="8341543" y="3403858"/>
              <a:ext cx="569676" cy="380612"/>
              <a:chOff x="8341543" y="2282008"/>
              <a:chExt cx="569676" cy="380612"/>
            </a:xfrm>
          </p:grpSpPr>
          <p:sp>
            <p:nvSpPr>
              <p:cNvPr id="750" name="Google Shape;750;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1" name="Google Shape;751;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52" name="Google Shape;752;p2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3" name="Google Shape;753;p2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54" name="Google Shape;754;p2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5" name="Google Shape;755;p2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6" name="Google Shape;756;p2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7" name="Google Shape;757;p2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8" name="Google Shape;758;p2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9" name="Google Shape;759;p2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0" name="Google Shape;760;p2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1" name="Google Shape;761;p2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2" name="Google Shape;762;p2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3" name="Google Shape;763;p2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4" name="Google Shape;764;p2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5" name="Google Shape;765;p2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6" name="Google Shape;766;p2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7" name="Google Shape;767;p2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8" name="Google Shape;768;p2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9" name="Google Shape;769;p2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0" name="Google Shape;770;p2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1" name="Google Shape;771;p2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2" name="Google Shape;772;p2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3" name="Google Shape;773;p2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4" name="Google Shape;774;p2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5" name="Google Shape;775;p2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6" name="Google Shape;776;p2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7" name="Google Shape;777;p2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8" name="Google Shape;778;p2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9" name="Google Shape;779;p2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0" name="Google Shape;780;p2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1" name="Google Shape;781;p2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2" name="Google Shape;782;p2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3" name="Google Shape;783;p2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4" name="Google Shape;784;p2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5" name="Google Shape;785;p2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6" name="Google Shape;786;p2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7" name="Google Shape;787;p2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8" name="Google Shape;788;p2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9" name="Google Shape;789;p2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0" name="Google Shape;790;p2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1" name="Google Shape;791;p2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2" name="Google Shape;792;p2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3" name="Google Shape;793;p2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4" name="Google Shape;794;p2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5" name="Google Shape;795;p2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6" name="Google Shape;796;p2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7" name="Google Shape;797;p2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8" name="Google Shape;798;p2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799" name="Google Shape;799;p28"/>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rgbClr val="4F6128"/>
        </a:solidFill>
        <a:effectLst/>
      </p:bgPr>
    </p:bg>
    <p:spTree>
      <p:nvGrpSpPr>
        <p:cNvPr id="1" name="Shape 800"/>
        <p:cNvGrpSpPr/>
        <p:nvPr/>
      </p:nvGrpSpPr>
      <p:grpSpPr>
        <a:xfrm>
          <a:off x="0" y="0"/>
          <a:ext cx="0" cy="0"/>
          <a:chOff x="0" y="0"/>
          <a:chExt cx="0" cy="0"/>
        </a:xfrm>
      </p:grpSpPr>
      <p:grpSp>
        <p:nvGrpSpPr>
          <p:cNvPr id="801" name="Google Shape;801;p29"/>
          <p:cNvGrpSpPr/>
          <p:nvPr/>
        </p:nvGrpSpPr>
        <p:grpSpPr>
          <a:xfrm>
            <a:off x="395894" y="219519"/>
            <a:ext cx="11613234" cy="6240131"/>
            <a:chOff x="395894" y="219519"/>
            <a:chExt cx="8518865" cy="4788281"/>
          </a:xfrm>
        </p:grpSpPr>
        <p:sp>
          <p:nvSpPr>
            <p:cNvPr id="802" name="Google Shape;802;p2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3" name="Google Shape;803;p29"/>
            <p:cNvGrpSpPr/>
            <p:nvPr/>
          </p:nvGrpSpPr>
          <p:grpSpPr>
            <a:xfrm>
              <a:off x="8341543" y="2282008"/>
              <a:ext cx="569676" cy="380612"/>
              <a:chOff x="8341543" y="2282008"/>
              <a:chExt cx="569676" cy="380612"/>
            </a:xfrm>
          </p:grpSpPr>
          <p:sp>
            <p:nvSpPr>
              <p:cNvPr id="804" name="Google Shape;804;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5" name="Google Shape;805;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06" name="Google Shape;806;p2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7" name="Google Shape;807;p29"/>
            <p:cNvGrpSpPr/>
            <p:nvPr/>
          </p:nvGrpSpPr>
          <p:grpSpPr>
            <a:xfrm>
              <a:off x="8341543" y="1721094"/>
              <a:ext cx="569676" cy="380612"/>
              <a:chOff x="8341543" y="1721094"/>
              <a:chExt cx="569676" cy="380612"/>
            </a:xfrm>
          </p:grpSpPr>
          <p:sp>
            <p:nvSpPr>
              <p:cNvPr id="808" name="Google Shape;808;p2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9" name="Google Shape;809;p2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0" name="Google Shape;810;p29"/>
            <p:cNvGrpSpPr/>
            <p:nvPr/>
          </p:nvGrpSpPr>
          <p:grpSpPr>
            <a:xfrm>
              <a:off x="8346273" y="1183592"/>
              <a:ext cx="568486" cy="388014"/>
              <a:chOff x="8346273" y="1183592"/>
              <a:chExt cx="568486" cy="388014"/>
            </a:xfrm>
          </p:grpSpPr>
          <p:sp>
            <p:nvSpPr>
              <p:cNvPr id="811" name="Google Shape;811;p2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2" name="Google Shape;812;p2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3" name="Google Shape;813;p29"/>
            <p:cNvGrpSpPr/>
            <p:nvPr/>
          </p:nvGrpSpPr>
          <p:grpSpPr>
            <a:xfrm>
              <a:off x="8341543" y="606635"/>
              <a:ext cx="569676" cy="388014"/>
              <a:chOff x="8341543" y="606635"/>
              <a:chExt cx="569676" cy="388014"/>
            </a:xfrm>
          </p:grpSpPr>
          <p:sp>
            <p:nvSpPr>
              <p:cNvPr id="814" name="Google Shape;814;p2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5" name="Google Shape;815;p2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6" name="Google Shape;816;p29"/>
            <p:cNvGrpSpPr/>
            <p:nvPr/>
          </p:nvGrpSpPr>
          <p:grpSpPr>
            <a:xfrm>
              <a:off x="8341543" y="2842933"/>
              <a:ext cx="569676" cy="380612"/>
              <a:chOff x="8341543" y="2282008"/>
              <a:chExt cx="569676" cy="380612"/>
            </a:xfrm>
          </p:grpSpPr>
          <p:sp>
            <p:nvSpPr>
              <p:cNvPr id="817" name="Google Shape;817;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8" name="Google Shape;818;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9" name="Google Shape;819;p29"/>
            <p:cNvGrpSpPr/>
            <p:nvPr/>
          </p:nvGrpSpPr>
          <p:grpSpPr>
            <a:xfrm>
              <a:off x="8341543" y="3403858"/>
              <a:ext cx="569676" cy="380612"/>
              <a:chOff x="8341543" y="2282008"/>
              <a:chExt cx="569676" cy="380612"/>
            </a:xfrm>
          </p:grpSpPr>
          <p:sp>
            <p:nvSpPr>
              <p:cNvPr id="820" name="Google Shape;820;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1" name="Google Shape;821;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2" name="Google Shape;822;p2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3" name="Google Shape;823;p2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4" name="Google Shape;824;p2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5" name="Google Shape;825;p2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6" name="Google Shape;826;p2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7" name="Google Shape;827;p2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8" name="Google Shape;828;p2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9" name="Google Shape;829;p2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0" name="Google Shape;830;p2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1" name="Google Shape;831;p2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2" name="Google Shape;832;p2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3" name="Google Shape;833;p2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4" name="Google Shape;834;p2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5" name="Google Shape;835;p2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6" name="Google Shape;836;p2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7" name="Google Shape;837;p2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8" name="Google Shape;838;p2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9" name="Google Shape;839;p2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0" name="Google Shape;840;p2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1" name="Google Shape;841;p2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2" name="Google Shape;842;p2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3" name="Google Shape;843;p2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4" name="Google Shape;844;p2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5" name="Google Shape;845;p2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6" name="Google Shape;846;p2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7" name="Google Shape;847;p2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8" name="Google Shape;848;p2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9" name="Google Shape;849;p2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0" name="Google Shape;850;p2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1" name="Google Shape;851;p2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2" name="Google Shape;852;p2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3" name="Google Shape;853;p2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4" name="Google Shape;854;p2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5" name="Google Shape;855;p2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6" name="Google Shape;856;p2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7" name="Google Shape;857;p2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8" name="Google Shape;858;p2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9" name="Google Shape;859;p2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0" name="Google Shape;860;p2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1" name="Google Shape;861;p2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2" name="Google Shape;862;p2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3" name="Google Shape;863;p2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4" name="Google Shape;864;p2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5" name="Google Shape;865;p2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6" name="Google Shape;866;p2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7" name="Google Shape;867;p2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8" name="Google Shape;868;p2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9" name="Google Shape;869;p29"/>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0" name="Google Shape;870;p29"/>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1" name="Google Shape;871;p29"/>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872" name="Google Shape;872;p29"/>
          <p:cNvGrpSpPr/>
          <p:nvPr/>
        </p:nvGrpSpPr>
        <p:grpSpPr>
          <a:xfrm>
            <a:off x="2204474" y="3950454"/>
            <a:ext cx="1973864" cy="2020086"/>
            <a:chOff x="2718975" y="493050"/>
            <a:chExt cx="2013175" cy="2066600"/>
          </a:xfrm>
        </p:grpSpPr>
        <p:sp>
          <p:nvSpPr>
            <p:cNvPr id="873" name="Google Shape;873;p29"/>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4" name="Google Shape;874;p29"/>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5" name="Google Shape;875;p29"/>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6" name="Google Shape;876;p29"/>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7" name="Google Shape;877;p29"/>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8" name="Google Shape;878;p29"/>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9" name="Google Shape;879;p29"/>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0" name="Google Shape;880;p29"/>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1" name="Google Shape;881;p29"/>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2" name="Google Shape;882;p29"/>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3" name="Google Shape;883;p29"/>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4" name="Google Shape;884;p29"/>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5" name="Google Shape;885;p29"/>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6" name="Google Shape;886;p29"/>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7" name="Google Shape;887;p29"/>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8" name="Google Shape;888;p29"/>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9" name="Google Shape;889;p29"/>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0" name="Google Shape;890;p29"/>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1" name="Google Shape;891;p29"/>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2" name="Google Shape;892;p29"/>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3" name="Google Shape;893;p29"/>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4" name="Google Shape;894;p29"/>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5" name="Google Shape;895;p29"/>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6" name="Google Shape;896;p29"/>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7" name="Google Shape;897;p29"/>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8" name="Google Shape;898;p29"/>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9" name="Google Shape;899;p29"/>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0" name="Google Shape;900;p29"/>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1" name="Google Shape;901;p29"/>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2" name="Google Shape;902;p29"/>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3" name="Google Shape;903;p29"/>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4" name="Google Shape;904;p29"/>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5" name="Google Shape;905;p29"/>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6" name="Google Shape;906;p29"/>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7" name="Google Shape;907;p29"/>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8" name="Google Shape;908;p29"/>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9" name="Google Shape;909;p29"/>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0" name="Google Shape;910;p29"/>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1" name="Google Shape;911;p29"/>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2" name="Google Shape;912;p29"/>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3" name="Google Shape;913;p29"/>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4" name="Google Shape;914;p29"/>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5" name="Google Shape;915;p29"/>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6" name="Google Shape;916;p29"/>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7" name="Google Shape;917;p29"/>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8" name="Google Shape;918;p29"/>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9" name="Google Shape;919;p29"/>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0" name="Google Shape;920;p29"/>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1" name="Google Shape;921;p29"/>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2" name="Google Shape;922;p29"/>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3" name="Google Shape;923;p29"/>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4" name="Google Shape;924;p29"/>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5" name="Google Shape;925;p29"/>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6" name="Google Shape;926;p29"/>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7" name="Google Shape;927;p29"/>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8" name="Google Shape;928;p29"/>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9" name="Google Shape;929;p29"/>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0" name="Google Shape;930;p29"/>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1" name="Google Shape;931;p29"/>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2" name="Google Shape;932;p29"/>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3" name="Google Shape;933;p29"/>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4" name="Google Shape;934;p29"/>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5" name="Google Shape;935;p29"/>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6" name="Google Shape;936;p29"/>
          <p:cNvGrpSpPr/>
          <p:nvPr/>
        </p:nvGrpSpPr>
        <p:grpSpPr>
          <a:xfrm>
            <a:off x="1030175" y="1581350"/>
            <a:ext cx="444275" cy="398525"/>
            <a:chOff x="2495125" y="2142250"/>
            <a:chExt cx="444275" cy="398525"/>
          </a:xfrm>
        </p:grpSpPr>
        <p:sp>
          <p:nvSpPr>
            <p:cNvPr id="937" name="Google Shape;937;p2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8" name="Google Shape;938;p2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9" name="Google Shape;939;p29"/>
          <p:cNvGrpSpPr/>
          <p:nvPr/>
        </p:nvGrpSpPr>
        <p:grpSpPr>
          <a:xfrm>
            <a:off x="10561107" y="5038641"/>
            <a:ext cx="291375" cy="281375"/>
            <a:chOff x="3243875" y="2372825"/>
            <a:chExt cx="291375" cy="281375"/>
          </a:xfrm>
        </p:grpSpPr>
        <p:sp>
          <p:nvSpPr>
            <p:cNvPr id="940" name="Google Shape;940;p2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1" name="Google Shape;941;p2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2" name="Google Shape;942;p2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3" name="Google Shape;943;p2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4" name="Google Shape;944;p2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5" name="Google Shape;945;p2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6" name="Google Shape;946;p2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7" name="Google Shape;947;p2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8" name="Google Shape;948;p2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9" name="Google Shape;949;p2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50" name="Google Shape;950;p29"/>
          <p:cNvGrpSpPr/>
          <p:nvPr/>
        </p:nvGrpSpPr>
        <p:grpSpPr>
          <a:xfrm>
            <a:off x="10778557" y="714860"/>
            <a:ext cx="166675" cy="168575"/>
            <a:chOff x="4954425" y="2036375"/>
            <a:chExt cx="166675" cy="168575"/>
          </a:xfrm>
        </p:grpSpPr>
        <p:sp>
          <p:nvSpPr>
            <p:cNvPr id="951" name="Google Shape;951;p2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2" name="Google Shape;952;p2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3" name="Google Shape;953;p29"/>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4" name="Google Shape;954;p29"/>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55" name="Google Shape;955;p29"/>
          <p:cNvGrpSpPr/>
          <p:nvPr/>
        </p:nvGrpSpPr>
        <p:grpSpPr>
          <a:xfrm>
            <a:off x="1274794" y="5541495"/>
            <a:ext cx="166675" cy="168575"/>
            <a:chOff x="4954425" y="2036375"/>
            <a:chExt cx="166675" cy="168575"/>
          </a:xfrm>
        </p:grpSpPr>
        <p:sp>
          <p:nvSpPr>
            <p:cNvPr id="956" name="Google Shape;956;p2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7" name="Google Shape;957;p2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8" name="Google Shape;958;p29"/>
          <p:cNvSpPr txBox="1"/>
          <p:nvPr/>
        </p:nvSpPr>
        <p:spPr>
          <a:xfrm>
            <a:off x="3604226" y="1596479"/>
            <a:ext cx="4752083"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sz="11500">
              <a:solidFill>
                <a:srgbClr val="002060"/>
              </a:solidFill>
              <a:latin typeface="Cookie"/>
              <a:ea typeface="Cookie"/>
              <a:cs typeface="Cookie"/>
              <a:sym typeface="Cooki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69"/>
                                        </p:tgtEl>
                                        <p:attrNameLst>
                                          <p:attrName>style.visibility</p:attrName>
                                        </p:attrNameLst>
                                      </p:cBhvr>
                                      <p:to>
                                        <p:strVal val="visible"/>
                                      </p:to>
                                    </p:set>
                                    <p:animEffect transition="in" filter="fade">
                                      <p:cBhvr>
                                        <p:cTn id="7" dur="500"/>
                                        <p:tgtEl>
                                          <p:spTgt spid="869"/>
                                        </p:tgtEl>
                                      </p:cBhvr>
                                    </p:animEffect>
                                  </p:childTnLst>
                                </p:cTn>
                              </p:par>
                              <p:par>
                                <p:cTn id="8" presetID="10" presetClass="entr" presetSubtype="0" fill="hold" nodeType="withEffect">
                                  <p:stCondLst>
                                    <p:cond delay="0"/>
                                  </p:stCondLst>
                                  <p:childTnLst>
                                    <p:set>
                                      <p:cBhvr>
                                        <p:cTn id="9" dur="1" fill="hold">
                                          <p:stCondLst>
                                            <p:cond delay="0"/>
                                          </p:stCondLst>
                                        </p:cTn>
                                        <p:tgtEl>
                                          <p:spTgt spid="870"/>
                                        </p:tgtEl>
                                        <p:attrNameLst>
                                          <p:attrName>style.visibility</p:attrName>
                                        </p:attrNameLst>
                                      </p:cBhvr>
                                      <p:to>
                                        <p:strVal val="visible"/>
                                      </p:to>
                                    </p:set>
                                    <p:animEffect transition="in" filter="fade">
                                      <p:cBhvr>
                                        <p:cTn id="10" dur="500"/>
                                        <p:tgtEl>
                                          <p:spTgt spid="870"/>
                                        </p:tgtEl>
                                      </p:cBhvr>
                                    </p:animEffect>
                                  </p:childTnLst>
                                </p:cTn>
                              </p:par>
                              <p:par>
                                <p:cTn id="11" presetID="10" presetClass="entr" presetSubtype="0" fill="hold" nodeType="withEffect">
                                  <p:stCondLst>
                                    <p:cond delay="0"/>
                                  </p:stCondLst>
                                  <p:childTnLst>
                                    <p:set>
                                      <p:cBhvr>
                                        <p:cTn id="12" dur="1" fill="hold">
                                          <p:stCondLst>
                                            <p:cond delay="0"/>
                                          </p:stCondLst>
                                        </p:cTn>
                                        <p:tgtEl>
                                          <p:spTgt spid="871"/>
                                        </p:tgtEl>
                                        <p:attrNameLst>
                                          <p:attrName>style.visibility</p:attrName>
                                        </p:attrNameLst>
                                      </p:cBhvr>
                                      <p:to>
                                        <p:strVal val="visible"/>
                                      </p:to>
                                    </p:set>
                                    <p:animEffect transition="in" filter="fade">
                                      <p:cBhvr>
                                        <p:cTn id="13" dur="500"/>
                                        <p:tgtEl>
                                          <p:spTgt spid="87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872"/>
                                        </p:tgtEl>
                                        <p:attrNameLst>
                                          <p:attrName>style.visibility</p:attrName>
                                        </p:attrNameLst>
                                      </p:cBhvr>
                                      <p:to>
                                        <p:strVal val="visible"/>
                                      </p:to>
                                    </p:set>
                                    <p:animEffect transition="in" filter="fade">
                                      <p:cBhvr>
                                        <p:cTn id="17" dur="1000"/>
                                        <p:tgtEl>
                                          <p:spTgt spid="87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958"/>
                                        </p:tgtEl>
                                        <p:attrNameLst>
                                          <p:attrName>style.visibility</p:attrName>
                                        </p:attrNameLst>
                                      </p:cBhvr>
                                      <p:to>
                                        <p:strVal val="visible"/>
                                      </p:to>
                                    </p:set>
                                    <p:animEffect transition="in" filter="fade">
                                      <p:cBhvr>
                                        <p:cTn id="21" dur="500"/>
                                        <p:tgtEl>
                                          <p:spTgt spid="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bg>
      <p:bgPr>
        <a:solidFill>
          <a:srgbClr val="4F6128"/>
        </a:solidFill>
        <a:effectLst/>
      </p:bgPr>
    </p:bg>
    <p:spTree>
      <p:nvGrpSpPr>
        <p:cNvPr id="1" name="Shape 959"/>
        <p:cNvGrpSpPr/>
        <p:nvPr/>
      </p:nvGrpSpPr>
      <p:grpSpPr>
        <a:xfrm>
          <a:off x="0" y="0"/>
          <a:ext cx="0" cy="0"/>
          <a:chOff x="0" y="0"/>
          <a:chExt cx="0" cy="0"/>
        </a:xfrm>
      </p:grpSpPr>
      <p:grpSp>
        <p:nvGrpSpPr>
          <p:cNvPr id="960" name="Google Shape;960;p30"/>
          <p:cNvGrpSpPr/>
          <p:nvPr/>
        </p:nvGrpSpPr>
        <p:grpSpPr>
          <a:xfrm>
            <a:off x="395894" y="219519"/>
            <a:ext cx="11613234" cy="6240131"/>
            <a:chOff x="395894" y="219519"/>
            <a:chExt cx="8518865" cy="4788281"/>
          </a:xfrm>
        </p:grpSpPr>
        <p:sp>
          <p:nvSpPr>
            <p:cNvPr id="961" name="Google Shape;961;p3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2" name="Google Shape;962;p30"/>
            <p:cNvGrpSpPr/>
            <p:nvPr/>
          </p:nvGrpSpPr>
          <p:grpSpPr>
            <a:xfrm>
              <a:off x="8341543" y="2282008"/>
              <a:ext cx="569676" cy="380612"/>
              <a:chOff x="8341543" y="2282008"/>
              <a:chExt cx="569676" cy="380612"/>
            </a:xfrm>
          </p:grpSpPr>
          <p:sp>
            <p:nvSpPr>
              <p:cNvPr id="963" name="Google Shape;963;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4" name="Google Shape;964;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65" name="Google Shape;965;p3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6" name="Google Shape;966;p30"/>
            <p:cNvGrpSpPr/>
            <p:nvPr/>
          </p:nvGrpSpPr>
          <p:grpSpPr>
            <a:xfrm>
              <a:off x="8341543" y="1721094"/>
              <a:ext cx="569676" cy="380612"/>
              <a:chOff x="8341543" y="1721094"/>
              <a:chExt cx="569676" cy="380612"/>
            </a:xfrm>
          </p:grpSpPr>
          <p:sp>
            <p:nvSpPr>
              <p:cNvPr id="967" name="Google Shape;967;p3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8" name="Google Shape;968;p3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69" name="Google Shape;969;p30"/>
            <p:cNvGrpSpPr/>
            <p:nvPr/>
          </p:nvGrpSpPr>
          <p:grpSpPr>
            <a:xfrm>
              <a:off x="8346273" y="1183592"/>
              <a:ext cx="568486" cy="388014"/>
              <a:chOff x="8346273" y="1183592"/>
              <a:chExt cx="568486" cy="388014"/>
            </a:xfrm>
          </p:grpSpPr>
          <p:sp>
            <p:nvSpPr>
              <p:cNvPr id="970" name="Google Shape;970;p3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1" name="Google Shape;971;p3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2" name="Google Shape;972;p30"/>
            <p:cNvGrpSpPr/>
            <p:nvPr/>
          </p:nvGrpSpPr>
          <p:grpSpPr>
            <a:xfrm>
              <a:off x="8341543" y="606635"/>
              <a:ext cx="569676" cy="388014"/>
              <a:chOff x="8341543" y="606635"/>
              <a:chExt cx="569676" cy="388014"/>
            </a:xfrm>
          </p:grpSpPr>
          <p:sp>
            <p:nvSpPr>
              <p:cNvPr id="973" name="Google Shape;973;p3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4" name="Google Shape;974;p3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5" name="Google Shape;975;p30"/>
            <p:cNvGrpSpPr/>
            <p:nvPr/>
          </p:nvGrpSpPr>
          <p:grpSpPr>
            <a:xfrm>
              <a:off x="8341543" y="2842933"/>
              <a:ext cx="569676" cy="380612"/>
              <a:chOff x="8341543" y="2282008"/>
              <a:chExt cx="569676" cy="380612"/>
            </a:xfrm>
          </p:grpSpPr>
          <p:sp>
            <p:nvSpPr>
              <p:cNvPr id="976" name="Google Shape;976;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7" name="Google Shape;977;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8" name="Google Shape;978;p30"/>
            <p:cNvGrpSpPr/>
            <p:nvPr/>
          </p:nvGrpSpPr>
          <p:grpSpPr>
            <a:xfrm>
              <a:off x="8341543" y="3403858"/>
              <a:ext cx="569676" cy="380612"/>
              <a:chOff x="8341543" y="2282008"/>
              <a:chExt cx="569676" cy="380612"/>
            </a:xfrm>
          </p:grpSpPr>
          <p:sp>
            <p:nvSpPr>
              <p:cNvPr id="979" name="Google Shape;979;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0" name="Google Shape;980;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1" name="Google Shape;981;p3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2" name="Google Shape;982;p3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3" name="Google Shape;983;p3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4" name="Google Shape;984;p3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5" name="Google Shape;985;p3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6" name="Google Shape;986;p3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7" name="Google Shape;987;p3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8" name="Google Shape;988;p3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9" name="Google Shape;989;p3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0" name="Google Shape;990;p3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1" name="Google Shape;991;p3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2" name="Google Shape;992;p3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3" name="Google Shape;993;p3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4" name="Google Shape;994;p3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5" name="Google Shape;995;p3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6" name="Google Shape;996;p3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7" name="Google Shape;997;p3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8" name="Google Shape;998;p3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9" name="Google Shape;999;p3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0" name="Google Shape;1000;p3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1" name="Google Shape;1001;p3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2" name="Google Shape;1002;p3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3" name="Google Shape;1003;p3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4" name="Google Shape;1004;p3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5" name="Google Shape;1005;p3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6" name="Google Shape;1006;p3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7" name="Google Shape;1007;p3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8" name="Google Shape;1008;p3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9" name="Google Shape;1009;p3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0" name="Google Shape;1010;p3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1" name="Google Shape;1011;p3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2" name="Google Shape;1012;p3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3" name="Google Shape;1013;p3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4" name="Google Shape;1014;p3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5" name="Google Shape;1015;p3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6" name="Google Shape;1016;p3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7" name="Google Shape;1017;p3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8" name="Google Shape;1018;p3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9" name="Google Shape;1019;p3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0" name="Google Shape;1020;p3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1" name="Google Shape;1021;p3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2" name="Google Shape;1022;p3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3" name="Google Shape;1023;p3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4" name="Google Shape;1024;p3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5" name="Google Shape;1025;p3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6" name="Google Shape;1026;p3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7" name="Google Shape;1027;p3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1028" name="Google Shape;1028;p30"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002060"/>
        </a:solidFill>
        <a:effectLst/>
      </p:bgPr>
    </p:bg>
    <p:spTree>
      <p:nvGrpSpPr>
        <p:cNvPr id="1" name="Shape 1029"/>
        <p:cNvGrpSpPr/>
        <p:nvPr/>
      </p:nvGrpSpPr>
      <p:grpSpPr>
        <a:xfrm>
          <a:off x="0" y="0"/>
          <a:ext cx="0" cy="0"/>
          <a:chOff x="0" y="0"/>
          <a:chExt cx="0" cy="0"/>
        </a:xfrm>
      </p:grpSpPr>
      <p:grpSp>
        <p:nvGrpSpPr>
          <p:cNvPr id="1030" name="Google Shape;1030;p31"/>
          <p:cNvGrpSpPr/>
          <p:nvPr/>
        </p:nvGrpSpPr>
        <p:grpSpPr>
          <a:xfrm>
            <a:off x="395894" y="219519"/>
            <a:ext cx="11613234" cy="6240131"/>
            <a:chOff x="395894" y="219519"/>
            <a:chExt cx="8518865" cy="4788281"/>
          </a:xfrm>
        </p:grpSpPr>
        <p:sp>
          <p:nvSpPr>
            <p:cNvPr id="1031" name="Google Shape;1031;p3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2" name="Google Shape;1032;p31"/>
            <p:cNvGrpSpPr/>
            <p:nvPr/>
          </p:nvGrpSpPr>
          <p:grpSpPr>
            <a:xfrm>
              <a:off x="8341543" y="2282008"/>
              <a:ext cx="569676" cy="380612"/>
              <a:chOff x="8341543" y="2282008"/>
              <a:chExt cx="569676" cy="380612"/>
            </a:xfrm>
          </p:grpSpPr>
          <p:sp>
            <p:nvSpPr>
              <p:cNvPr id="1033" name="Google Shape;1033;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4" name="Google Shape;1034;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35" name="Google Shape;1035;p3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6" name="Google Shape;1036;p31"/>
            <p:cNvGrpSpPr/>
            <p:nvPr/>
          </p:nvGrpSpPr>
          <p:grpSpPr>
            <a:xfrm>
              <a:off x="8341543" y="1721094"/>
              <a:ext cx="569676" cy="380612"/>
              <a:chOff x="8341543" y="1721094"/>
              <a:chExt cx="569676" cy="380612"/>
            </a:xfrm>
          </p:grpSpPr>
          <p:sp>
            <p:nvSpPr>
              <p:cNvPr id="1037" name="Google Shape;1037;p3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8" name="Google Shape;1038;p3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39" name="Google Shape;1039;p31"/>
            <p:cNvGrpSpPr/>
            <p:nvPr/>
          </p:nvGrpSpPr>
          <p:grpSpPr>
            <a:xfrm>
              <a:off x="8346273" y="1183592"/>
              <a:ext cx="568486" cy="388014"/>
              <a:chOff x="8346273" y="1183592"/>
              <a:chExt cx="568486" cy="388014"/>
            </a:xfrm>
          </p:grpSpPr>
          <p:sp>
            <p:nvSpPr>
              <p:cNvPr id="1040" name="Google Shape;1040;p3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1" name="Google Shape;1041;p3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2" name="Google Shape;1042;p31"/>
            <p:cNvGrpSpPr/>
            <p:nvPr/>
          </p:nvGrpSpPr>
          <p:grpSpPr>
            <a:xfrm>
              <a:off x="8341543" y="606635"/>
              <a:ext cx="569676" cy="388014"/>
              <a:chOff x="8341543" y="606635"/>
              <a:chExt cx="569676" cy="388014"/>
            </a:xfrm>
          </p:grpSpPr>
          <p:sp>
            <p:nvSpPr>
              <p:cNvPr id="1043" name="Google Shape;1043;p3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4" name="Google Shape;1044;p3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5" name="Google Shape;1045;p31"/>
            <p:cNvGrpSpPr/>
            <p:nvPr/>
          </p:nvGrpSpPr>
          <p:grpSpPr>
            <a:xfrm>
              <a:off x="8341543" y="2842933"/>
              <a:ext cx="569676" cy="380612"/>
              <a:chOff x="8341543" y="2282008"/>
              <a:chExt cx="569676" cy="380612"/>
            </a:xfrm>
          </p:grpSpPr>
          <p:sp>
            <p:nvSpPr>
              <p:cNvPr id="1046" name="Google Shape;1046;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7" name="Google Shape;1047;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8" name="Google Shape;1048;p31"/>
            <p:cNvGrpSpPr/>
            <p:nvPr/>
          </p:nvGrpSpPr>
          <p:grpSpPr>
            <a:xfrm>
              <a:off x="8341543" y="3403858"/>
              <a:ext cx="569676" cy="380612"/>
              <a:chOff x="8341543" y="2282008"/>
              <a:chExt cx="569676" cy="380612"/>
            </a:xfrm>
          </p:grpSpPr>
          <p:sp>
            <p:nvSpPr>
              <p:cNvPr id="1049" name="Google Shape;1049;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0" name="Google Shape;1050;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51" name="Google Shape;1051;p3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2" name="Google Shape;1052;p3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3" name="Google Shape;1053;p31"/>
          <p:cNvGrpSpPr/>
          <p:nvPr/>
        </p:nvGrpSpPr>
        <p:grpSpPr>
          <a:xfrm>
            <a:off x="989192" y="5645930"/>
            <a:ext cx="615189" cy="535538"/>
            <a:chOff x="2495125" y="2142250"/>
            <a:chExt cx="444275" cy="398525"/>
          </a:xfrm>
        </p:grpSpPr>
        <p:sp>
          <p:nvSpPr>
            <p:cNvPr id="1054" name="Google Shape;1054;p31"/>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5" name="Google Shape;1055;p31"/>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6" name="Google Shape;1056;p31"/>
          <p:cNvGrpSpPr/>
          <p:nvPr/>
        </p:nvGrpSpPr>
        <p:grpSpPr>
          <a:xfrm>
            <a:off x="10177821" y="427685"/>
            <a:ext cx="403468" cy="378112"/>
            <a:chOff x="3243875" y="2372825"/>
            <a:chExt cx="291375" cy="281375"/>
          </a:xfrm>
        </p:grpSpPr>
        <p:sp>
          <p:nvSpPr>
            <p:cNvPr id="1057" name="Google Shape;1057;p31"/>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8" name="Google Shape;1058;p31"/>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9" name="Google Shape;1059;p31"/>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0" name="Google Shape;1060;p31"/>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1" name="Google Shape;1061;p31"/>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2" name="Google Shape;1062;p31"/>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3" name="Google Shape;1063;p31"/>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4" name="Google Shape;1064;p31"/>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5" name="Google Shape;1065;p31"/>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6" name="Google Shape;1066;p31"/>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67" name="Google Shape;1067;p31"/>
          <p:cNvGrpSpPr/>
          <p:nvPr/>
        </p:nvGrpSpPr>
        <p:grpSpPr>
          <a:xfrm>
            <a:off x="11004071" y="1043373"/>
            <a:ext cx="230796" cy="226531"/>
            <a:chOff x="4954425" y="2036375"/>
            <a:chExt cx="166675" cy="168575"/>
          </a:xfrm>
        </p:grpSpPr>
        <p:sp>
          <p:nvSpPr>
            <p:cNvPr id="1068" name="Google Shape;1068;p3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9" name="Google Shape;1069;p3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0" name="Google Shape;1070;p31"/>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1" name="Google Shape;1071;p31"/>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72" name="Google Shape;1072;p31"/>
          <p:cNvGrpSpPr/>
          <p:nvPr/>
        </p:nvGrpSpPr>
        <p:grpSpPr>
          <a:xfrm>
            <a:off x="817359" y="5192331"/>
            <a:ext cx="230796" cy="226531"/>
            <a:chOff x="4954425" y="2036375"/>
            <a:chExt cx="166675" cy="168575"/>
          </a:xfrm>
        </p:grpSpPr>
        <p:sp>
          <p:nvSpPr>
            <p:cNvPr id="1073" name="Google Shape;1073;p3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4" name="Google Shape;1074;p3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5" name="Google Shape;1075;p3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6" name="Google Shape;1076;p3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7" name="Google Shape;1077;p3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8" name="Google Shape;1078;p3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9" name="Google Shape;1079;p3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0" name="Google Shape;1080;p3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1" name="Google Shape;1081;p3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2" name="Google Shape;1082;p3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3" name="Google Shape;1083;p3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4" name="Google Shape;1084;p3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5" name="Google Shape;1085;p3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6" name="Google Shape;1086;p3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7" name="Google Shape;1087;p3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8" name="Google Shape;1088;p3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9" name="Google Shape;1089;p3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0" name="Google Shape;1090;p3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1" name="Google Shape;1091;p3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2" name="Google Shape;1092;p3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3" name="Google Shape;1093;p3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4" name="Google Shape;1094;p3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5" name="Google Shape;1095;p3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6" name="Google Shape;1096;p3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7" name="Google Shape;1097;p3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8" name="Google Shape;1098;p3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9" name="Google Shape;1099;p3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0" name="Google Shape;1100;p3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1" name="Google Shape;1101;p3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2" name="Google Shape;1102;p3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3" name="Google Shape;1103;p3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4" name="Google Shape;1104;p3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5" name="Google Shape;1105;p3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6" name="Google Shape;1106;p3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7" name="Google Shape;1107;p3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8" name="Google Shape;1108;p3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9" name="Google Shape;1109;p3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0" name="Google Shape;1110;p3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1" name="Google Shape;1111;p3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2" name="Google Shape;1112;p3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3" name="Google Shape;1113;p3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4" name="Google Shape;1114;p3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5" name="Google Shape;1115;p3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6" name="Google Shape;1116;p3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7" name="Google Shape;1117;p3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8" name="Google Shape;1118;p3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9" name="Google Shape;1119;p3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0" name="Google Shape;1120;p31"/>
          <p:cNvGrpSpPr/>
          <p:nvPr/>
        </p:nvGrpSpPr>
        <p:grpSpPr>
          <a:xfrm>
            <a:off x="896619" y="1603301"/>
            <a:ext cx="9867486" cy="4770499"/>
            <a:chOff x="741115" y="865258"/>
            <a:chExt cx="7691377" cy="4010102"/>
          </a:xfrm>
        </p:grpSpPr>
        <p:sp>
          <p:nvSpPr>
            <p:cNvPr id="1121" name="Google Shape;1121;p31"/>
            <p:cNvSpPr/>
            <p:nvPr/>
          </p:nvSpPr>
          <p:spPr>
            <a:xfrm>
              <a:off x="3129031" y="865258"/>
              <a:ext cx="3134100" cy="14817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2" name="Google Shape;1122;p31"/>
            <p:cNvGrpSpPr/>
            <p:nvPr/>
          </p:nvGrpSpPr>
          <p:grpSpPr>
            <a:xfrm>
              <a:off x="741115" y="1203950"/>
              <a:ext cx="7691377" cy="3671410"/>
              <a:chOff x="741115" y="1203950"/>
              <a:chExt cx="7691377" cy="3671410"/>
            </a:xfrm>
          </p:grpSpPr>
          <p:sp>
            <p:nvSpPr>
              <p:cNvPr id="1123" name="Google Shape;1123;p31"/>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4" name="Google Shape;1124;p31"/>
              <p:cNvSpPr/>
              <p:nvPr/>
            </p:nvSpPr>
            <p:spPr>
              <a:xfrm>
                <a:off x="1766314" y="1203950"/>
                <a:ext cx="2028300" cy="156548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5" name="Google Shape;1125;p31"/>
              <p:cNvSpPr/>
              <p:nvPr/>
            </p:nvSpPr>
            <p:spPr>
              <a:xfrm>
                <a:off x="5585525" y="3231300"/>
                <a:ext cx="2028300" cy="14034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grpSp>
        <p:nvGrpSpPr>
          <p:cNvPr id="1126" name="Google Shape;1126;p31"/>
          <p:cNvGrpSpPr/>
          <p:nvPr/>
        </p:nvGrpSpPr>
        <p:grpSpPr>
          <a:xfrm>
            <a:off x="8391927" y="4047629"/>
            <a:ext cx="2301387" cy="1593766"/>
            <a:chOff x="4799733" y="3457797"/>
            <a:chExt cx="2301387" cy="1593766"/>
          </a:xfrm>
        </p:grpSpPr>
        <p:sp>
          <p:nvSpPr>
            <p:cNvPr id="1127" name="Google Shape;1127;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8" name="Google Shape;1128;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9" name="Google Shape;1129;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0" name="Google Shape;1130;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1" name="Google Shape;1131;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2" name="Google Shape;1132;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3" name="Google Shape;1133;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4" name="Google Shape;1134;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5" name="Google Shape;1135;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6" name="Google Shape;1136;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7" name="Google Shape;1137;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8" name="Google Shape;1138;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9" name="Google Shape;1139;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0" name="Google Shape;1140;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1" name="Google Shape;1141;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2" name="Google Shape;1142;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3" name="Google Shape;1143;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4" name="Google Shape;1144;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5" name="Google Shape;1145;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6" name="Google Shape;1146;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7" name="Google Shape;1147;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8" name="Google Shape;1148;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9" name="Google Shape;1149;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0" name="Google Shape;1150;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1" name="Google Shape;1151;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2" name="Google Shape;1152;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3" name="Google Shape;1153;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4" name="Google Shape;1154;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5" name="Google Shape;1155;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6" name="Google Shape;1156;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7" name="Google Shape;1157;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8" name="Google Shape;1158;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9" name="Google Shape;1159;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0" name="Google Shape;1160;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1" name="Google Shape;1161;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2" name="Google Shape;1162;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3" name="Google Shape;1163;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4" name="Google Shape;1164;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5" name="Google Shape;1165;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6" name="Google Shape;1166;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7" name="Google Shape;1167;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8" name="Google Shape;1168;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9" name="Google Shape;1169;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0" name="Google Shape;1170;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1" name="Google Shape;1171;p31"/>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2" name="Google Shape;1172;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3" name="Google Shape;1173;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4" name="Google Shape;1174;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5" name="Google Shape;1175;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6" name="Google Shape;1176;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7" name="Google Shape;1177;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8" name="Google Shape;1178;p31"/>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9" name="Google Shape;1179;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0" name="Google Shape;1180;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1" name="Google Shape;1181;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2" name="Google Shape;1182;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183" name="Google Shape;1183;p31"/>
          <p:cNvGrpSpPr/>
          <p:nvPr/>
        </p:nvGrpSpPr>
        <p:grpSpPr>
          <a:xfrm>
            <a:off x="1598355" y="3608289"/>
            <a:ext cx="2204156" cy="2018295"/>
            <a:chOff x="1598355" y="3608289"/>
            <a:chExt cx="2204156" cy="2018295"/>
          </a:xfrm>
        </p:grpSpPr>
        <p:grpSp>
          <p:nvGrpSpPr>
            <p:cNvPr id="1184" name="Google Shape;1184;p31"/>
            <p:cNvGrpSpPr/>
            <p:nvPr/>
          </p:nvGrpSpPr>
          <p:grpSpPr>
            <a:xfrm>
              <a:off x="1598355" y="4368136"/>
              <a:ext cx="868989" cy="1258447"/>
              <a:chOff x="3235834" y="3793115"/>
              <a:chExt cx="868989" cy="1258447"/>
            </a:xfrm>
          </p:grpSpPr>
          <p:sp>
            <p:nvSpPr>
              <p:cNvPr id="1185" name="Google Shape;1185;p31"/>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86" name="Google Shape;1186;p31"/>
              <p:cNvGrpSpPr/>
              <p:nvPr/>
            </p:nvGrpSpPr>
            <p:grpSpPr>
              <a:xfrm>
                <a:off x="3235834" y="3793115"/>
                <a:ext cx="865418" cy="1258447"/>
                <a:chOff x="3235834" y="3793115"/>
                <a:chExt cx="865418" cy="1258447"/>
              </a:xfrm>
            </p:grpSpPr>
            <p:sp>
              <p:nvSpPr>
                <p:cNvPr id="1187" name="Google Shape;1187;p31"/>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8" name="Google Shape;1188;p31"/>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9" name="Google Shape;1189;p31"/>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0" name="Google Shape;1190;p31"/>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1" name="Google Shape;1191;p31"/>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2" name="Google Shape;1192;p31"/>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3" name="Google Shape;1193;p31"/>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4" name="Google Shape;1194;p31"/>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5" name="Google Shape;1195;p31"/>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6" name="Google Shape;1196;p31"/>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7" name="Google Shape;1197;p31"/>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8" name="Google Shape;1198;p31"/>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9" name="Google Shape;1199;p31"/>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0" name="Google Shape;1200;p31"/>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1" name="Google Shape;1201;p31"/>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2" name="Google Shape;1202;p31"/>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3" name="Google Shape;1203;p31"/>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4" name="Google Shape;1204;p31"/>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5" name="Google Shape;1205;p31"/>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6" name="Google Shape;1206;p31"/>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7" name="Google Shape;1207;p31"/>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8" name="Google Shape;1208;p31"/>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9" name="Google Shape;1209;p31"/>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0" name="Google Shape;1210;p31"/>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
          <p:nvSpPr>
            <p:cNvPr id="1211" name="Google Shape;1211;p31"/>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2" name="Google Shape;1212;p31"/>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3" name="Google Shape;1213;p31"/>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4" name="Google Shape;1214;p31"/>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5" name="Google Shape;1215;p31"/>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6" name="Google Shape;1216;p31"/>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7" name="Google Shape;1217;p31"/>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8" name="Google Shape;1218;p31"/>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9" name="Google Shape;1219;p31"/>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0" name="Google Shape;1220;p31"/>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1" name="Google Shape;1221;p31"/>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2" name="Google Shape;1222;p31"/>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3" name="Google Shape;1223;p31"/>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4" name="Google Shape;1224;p31"/>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5" name="Google Shape;1225;p31"/>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6" name="Google Shape;1226;p31"/>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7" name="Google Shape;1227;p31"/>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8" name="Google Shape;1228;p31"/>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9" name="Google Shape;1229;p31"/>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0" name="Google Shape;1230;p31"/>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1" name="Google Shape;1231;p31"/>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2" name="Google Shape;1232;p31"/>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3" name="Google Shape;1233;p31"/>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4" name="Google Shape;1234;p31"/>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5" name="Google Shape;1235;p31"/>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6" name="Google Shape;1236;p31"/>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7" name="Google Shape;1237;p31"/>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8" name="Google Shape;1238;p31"/>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9" name="Google Shape;1239;p31"/>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0" name="Google Shape;1240;p31"/>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1" name="Google Shape;1241;p31"/>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2" name="Google Shape;1242;p31"/>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3" name="Google Shape;1243;p31"/>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4" name="Google Shape;1244;p31"/>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5" name="Google Shape;1245;p31"/>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6" name="Google Shape;1246;p31"/>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7" name="Google Shape;1247;p31"/>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8" name="Google Shape;1248;p31"/>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9" name="Google Shape;1249;p31"/>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0" name="Google Shape;1250;p31"/>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1" name="Google Shape;1251;p31"/>
            <p:cNvGrpSpPr/>
            <p:nvPr/>
          </p:nvGrpSpPr>
          <p:grpSpPr>
            <a:xfrm>
              <a:off x="3041664" y="5111577"/>
              <a:ext cx="320455" cy="156580"/>
              <a:chOff x="2774143" y="4536556"/>
              <a:chExt cx="320455" cy="156580"/>
            </a:xfrm>
          </p:grpSpPr>
          <p:sp>
            <p:nvSpPr>
              <p:cNvPr id="1252" name="Google Shape;1252;p31"/>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3" name="Google Shape;1253;p31"/>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4" name="Google Shape;1254;p31"/>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5" name="Google Shape;1255;p31"/>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6" name="Google Shape;1256;p31"/>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7" name="Google Shape;1257;p31"/>
          <p:cNvGrpSpPr/>
          <p:nvPr/>
        </p:nvGrpSpPr>
        <p:grpSpPr>
          <a:xfrm>
            <a:off x="1524301" y="5626805"/>
            <a:ext cx="9320239" cy="1231194"/>
            <a:chOff x="1524301" y="5626805"/>
            <a:chExt cx="9320239" cy="1231194"/>
          </a:xfrm>
        </p:grpSpPr>
        <p:sp>
          <p:nvSpPr>
            <p:cNvPr id="1258" name="Google Shape;1258;p31"/>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9" name="Google Shape;1259;p31"/>
            <p:cNvGrpSpPr/>
            <p:nvPr/>
          </p:nvGrpSpPr>
          <p:grpSpPr>
            <a:xfrm>
              <a:off x="1524301" y="5626805"/>
              <a:ext cx="9320239" cy="1231194"/>
              <a:chOff x="929285" y="5051507"/>
              <a:chExt cx="7315206" cy="1231194"/>
            </a:xfrm>
          </p:grpSpPr>
          <p:sp>
            <p:nvSpPr>
              <p:cNvPr id="1260" name="Google Shape;1260;p31"/>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1" name="Google Shape;1261;p31"/>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2" name="Google Shape;1262;p31"/>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3" name="Google Shape;1263;p31"/>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4" name="Google Shape;1264;p31"/>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5" name="Google Shape;1265;p31"/>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57"/>
                                        </p:tgtEl>
                                        <p:attrNameLst>
                                          <p:attrName>style.visibility</p:attrName>
                                        </p:attrNameLst>
                                      </p:cBhvr>
                                      <p:to>
                                        <p:strVal val="visible"/>
                                      </p:to>
                                    </p:set>
                                    <p:anim calcmode="lin" valueType="num">
                                      <p:cBhvr additive="base">
                                        <p:cTn id="7" dur="500"/>
                                        <p:tgtEl>
                                          <p:spTgt spid="125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83"/>
                                        </p:tgtEl>
                                        <p:attrNameLst>
                                          <p:attrName>style.visibility</p:attrName>
                                        </p:attrNameLst>
                                      </p:cBhvr>
                                      <p:to>
                                        <p:strVal val="visible"/>
                                      </p:to>
                                    </p:set>
                                    <p:anim calcmode="lin" valueType="num">
                                      <p:cBhvr additive="base">
                                        <p:cTn id="11" dur="500"/>
                                        <p:tgtEl>
                                          <p:spTgt spid="1183"/>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126"/>
                                        </p:tgtEl>
                                        <p:attrNameLst>
                                          <p:attrName>style.visibility</p:attrName>
                                        </p:attrNameLst>
                                      </p:cBhvr>
                                      <p:to>
                                        <p:strVal val="visible"/>
                                      </p:to>
                                    </p:set>
                                    <p:anim calcmode="lin" valueType="num">
                                      <p:cBhvr additive="base">
                                        <p:cTn id="15" dur="500"/>
                                        <p:tgtEl>
                                          <p:spTgt spid="1126"/>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ookie"/>
              <a:buNone/>
              <a:defRPr sz="4400" b="0" i="0" u="none" strike="noStrike" cap="none">
                <a:solidFill>
                  <a:schemeClr val="dk1"/>
                </a:solidFill>
                <a:latin typeface="Cookie"/>
                <a:ea typeface="Cookie"/>
                <a:cs typeface="Cookie"/>
                <a:sym typeface="Cooki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22"/>
          <p:cNvSpPr/>
          <p:nvPr/>
        </p:nvSpPr>
        <p:spPr>
          <a:xfrm>
            <a:off x="9762629" y="6492875"/>
            <a:ext cx="161294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000000"/>
                </a:solidFill>
                <a:latin typeface="Arial"/>
                <a:ea typeface="Arial"/>
                <a:cs typeface="Arial"/>
                <a:sym typeface="Arial"/>
              </a:rPr>
              <a:t>FeistyForwarders_0968120672</a:t>
            </a:r>
            <a:endParaRPr sz="8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96"/>
        <p:cNvGrpSpPr/>
        <p:nvPr/>
      </p:nvGrpSpPr>
      <p:grpSpPr>
        <a:xfrm>
          <a:off x="0" y="0"/>
          <a:ext cx="0" cy="0"/>
          <a:chOff x="0" y="0"/>
          <a:chExt cx="0" cy="0"/>
        </a:xfrm>
      </p:grpSpPr>
      <p:grpSp>
        <p:nvGrpSpPr>
          <p:cNvPr id="2597" name="Google Shape;2597;p1"/>
          <p:cNvGrpSpPr/>
          <p:nvPr/>
        </p:nvGrpSpPr>
        <p:grpSpPr>
          <a:xfrm>
            <a:off x="1137602" y="223582"/>
            <a:ext cx="2190751" cy="980661"/>
            <a:chOff x="1523998" y="0"/>
            <a:chExt cx="2190751" cy="980661"/>
          </a:xfrm>
        </p:grpSpPr>
        <p:grpSp>
          <p:nvGrpSpPr>
            <p:cNvPr id="2598" name="Google Shape;2598;p1"/>
            <p:cNvGrpSpPr/>
            <p:nvPr/>
          </p:nvGrpSpPr>
          <p:grpSpPr>
            <a:xfrm>
              <a:off x="1523998" y="0"/>
              <a:ext cx="2190751" cy="980661"/>
              <a:chOff x="1523999" y="0"/>
              <a:chExt cx="1285462" cy="1828800"/>
            </a:xfrm>
          </p:grpSpPr>
          <p:sp>
            <p:nvSpPr>
              <p:cNvPr id="2599" name="Google Shape;2599;p1"/>
              <p:cNvSpPr/>
              <p:nvPr/>
            </p:nvSpPr>
            <p:spPr>
              <a:xfrm rot="10800000">
                <a:off x="1523999" y="0"/>
                <a:ext cx="1285462" cy="1828800"/>
              </a:xfrm>
              <a:prstGeom prst="round2SameRect">
                <a:avLst>
                  <a:gd name="adj1" fmla="val 16667"/>
                  <a:gd name="adj2" fmla="val 0"/>
                </a:avLst>
              </a:prstGeom>
              <a:solidFill>
                <a:srgbClr val="76923C"/>
              </a:solidFill>
              <a:ln w="12700" cap="flat" cmpd="sng">
                <a:solidFill>
                  <a:srgbClr val="4F6128"/>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a:ea typeface="Arial"/>
                  <a:cs typeface="Arial"/>
                  <a:sym typeface="Arial"/>
                </a:endParaRPr>
              </a:p>
            </p:txBody>
          </p:sp>
          <p:sp>
            <p:nvSpPr>
              <p:cNvPr id="2600" name="Google Shape;2600;p1"/>
              <p:cNvSpPr/>
              <p:nvPr/>
            </p:nvSpPr>
            <p:spPr>
              <a:xfrm rot="10800000">
                <a:off x="1566862" y="76199"/>
                <a:ext cx="1204497" cy="1709738"/>
              </a:xfrm>
              <a:prstGeom prst="round2SameRect">
                <a:avLst>
                  <a:gd name="adj1" fmla="val 16667"/>
                  <a:gd name="adj2" fmla="val 0"/>
                </a:avLst>
              </a:prstGeom>
              <a:solidFill>
                <a:schemeClr val="lt1"/>
              </a:solidFill>
              <a:ln w="12700" cap="flat" cmpd="sng">
                <a:solidFill>
                  <a:srgbClr val="4F6128"/>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a:ea typeface="Arial"/>
                  <a:cs typeface="Arial"/>
                  <a:sym typeface="Arial"/>
                </a:endParaRPr>
              </a:p>
            </p:txBody>
          </p:sp>
        </p:grpSp>
        <p:sp>
          <p:nvSpPr>
            <p:cNvPr id="2601" name="Google Shape;2601;p1"/>
            <p:cNvSpPr txBox="1"/>
            <p:nvPr/>
          </p:nvSpPr>
          <p:spPr>
            <a:xfrm>
              <a:off x="1588934" y="197943"/>
              <a:ext cx="212581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76923C"/>
                  </a:solidFill>
                  <a:latin typeface="Cookie"/>
                  <a:ea typeface="Cookie"/>
                  <a:cs typeface="Cookie"/>
                  <a:sym typeface="Cookie"/>
                </a:rPr>
                <a:t>CHỦ ĐỀ 12</a:t>
              </a:r>
              <a:endParaRPr sz="3200" b="0" i="0" u="none" strike="noStrike" cap="none">
                <a:solidFill>
                  <a:srgbClr val="76923C"/>
                </a:solidFill>
                <a:latin typeface="Cookie"/>
                <a:ea typeface="Cookie"/>
                <a:cs typeface="Cookie"/>
                <a:sym typeface="Cookie"/>
              </a:endParaRPr>
            </a:p>
          </p:txBody>
        </p:sp>
      </p:grpSp>
      <p:sp>
        <p:nvSpPr>
          <p:cNvPr id="2602" name="Google Shape;2602;p1"/>
          <p:cNvSpPr txBox="1"/>
          <p:nvPr/>
        </p:nvSpPr>
        <p:spPr>
          <a:xfrm>
            <a:off x="3107421" y="290067"/>
            <a:ext cx="6755037" cy="1200329"/>
          </a:xfrm>
          <a:prstGeom prst="rect">
            <a:avLst/>
          </a:prstGeom>
          <a:noFill/>
          <a:ln>
            <a:noFill/>
          </a:ln>
        </p:spPr>
        <p:txBody>
          <a:bodyPr spcFirstLastPara="1" wrap="square" lIns="91425" tIns="45700" rIns="91425" bIns="45700" anchor="t" anchorCtr="0">
            <a:spAutoFit/>
          </a:bodyPr>
          <a:lstStyle/>
          <a:p>
            <a:pPr marL="457200" marR="0" lvl="1" indent="0" algn="ctr" rtl="0">
              <a:spcBef>
                <a:spcPts val="0"/>
              </a:spcBef>
              <a:spcAft>
                <a:spcPts val="0"/>
              </a:spcAft>
              <a:buNone/>
            </a:pPr>
            <a:r>
              <a:rPr lang="en-US" sz="3600" b="0" i="0" u="none" strike="noStrike" cap="none">
                <a:solidFill>
                  <a:srgbClr val="4F6128"/>
                </a:solidFill>
                <a:latin typeface="Cookie"/>
                <a:ea typeface="Cookie"/>
                <a:cs typeface="Cookie"/>
                <a:sym typeface="Cookie"/>
              </a:rPr>
              <a:t>PHÉP CỘNG, PHÉP TRỪ TRONG PHẠM VI 1000</a:t>
            </a:r>
            <a:endParaRPr sz="3600" b="0" i="0" u="none" strike="noStrike" cap="none">
              <a:solidFill>
                <a:srgbClr val="4F6128"/>
              </a:solidFill>
              <a:latin typeface="Cookie"/>
              <a:ea typeface="Cookie"/>
              <a:cs typeface="Cookie"/>
              <a:sym typeface="Cookie"/>
            </a:endParaRPr>
          </a:p>
        </p:txBody>
      </p:sp>
      <p:sp>
        <p:nvSpPr>
          <p:cNvPr id="2603" name="Google Shape;2603;p1"/>
          <p:cNvSpPr txBox="1"/>
          <p:nvPr/>
        </p:nvSpPr>
        <p:spPr>
          <a:xfrm>
            <a:off x="2474640" y="2129251"/>
            <a:ext cx="6949441" cy="21236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0" i="0" u="none" strike="noStrike" cap="none">
                <a:solidFill>
                  <a:schemeClr val="lt1"/>
                </a:solidFill>
                <a:latin typeface="Cookie"/>
                <a:ea typeface="Cookie"/>
                <a:cs typeface="Cookie"/>
                <a:sym typeface="Cookie"/>
              </a:rPr>
              <a:t>BÀI 61:</a:t>
            </a:r>
            <a:endParaRPr/>
          </a:p>
          <a:p>
            <a:pPr marL="0" marR="0" lvl="0" indent="0" algn="ctr" rtl="0">
              <a:spcBef>
                <a:spcPts val="0"/>
              </a:spcBef>
              <a:spcAft>
                <a:spcPts val="0"/>
              </a:spcAft>
              <a:buNone/>
            </a:pPr>
            <a:r>
              <a:rPr lang="en-US" sz="4400" b="0" i="0" u="none" strike="noStrike" cap="none">
                <a:solidFill>
                  <a:schemeClr val="lt1"/>
                </a:solidFill>
                <a:latin typeface="Cookie"/>
                <a:ea typeface="Cookie"/>
                <a:cs typeface="Cookie"/>
                <a:sym typeface="Cookie"/>
              </a:rPr>
              <a:t>PHÉP TRỪ (KHÔNG NHỚ) TRONG PHẠM VI 1000</a:t>
            </a:r>
            <a:endParaRPr sz="4400" b="0" i="0" u="none" strike="noStrike" cap="none">
              <a:solidFill>
                <a:schemeClr val="lt1"/>
              </a:solidFill>
              <a:latin typeface="Cookie"/>
              <a:ea typeface="Cookie"/>
              <a:cs typeface="Cookie"/>
              <a:sym typeface="Cooki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03"/>
                                        </p:tgtEl>
                                        <p:attrNameLst>
                                          <p:attrName>style.visibility</p:attrName>
                                        </p:attrNameLst>
                                      </p:cBhvr>
                                      <p:to>
                                        <p:strVal val="visible"/>
                                      </p:to>
                                    </p:set>
                                    <p:animEffect transition="in" filter="fade">
                                      <p:cBhvr>
                                        <p:cTn id="7" dur="500"/>
                                        <p:tgtEl>
                                          <p:spTgt spid="2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42"/>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46"/>
        <p:cNvGrpSpPr/>
        <p:nvPr/>
      </p:nvGrpSpPr>
      <p:grpSpPr>
        <a:xfrm>
          <a:off x="0" y="0"/>
          <a:ext cx="0" cy="0"/>
          <a:chOff x="0" y="0"/>
          <a:chExt cx="0" cy="0"/>
        </a:xfrm>
      </p:grpSpPr>
      <p:grpSp>
        <p:nvGrpSpPr>
          <p:cNvPr id="3347" name="Google Shape;3347;p11"/>
          <p:cNvGrpSpPr/>
          <p:nvPr/>
        </p:nvGrpSpPr>
        <p:grpSpPr>
          <a:xfrm>
            <a:off x="960685" y="1423341"/>
            <a:ext cx="4382024" cy="570588"/>
            <a:chOff x="1296327" y="1647588"/>
            <a:chExt cx="4382024" cy="570588"/>
          </a:xfrm>
        </p:grpSpPr>
        <p:sp>
          <p:nvSpPr>
            <p:cNvPr id="3348" name="Google Shape;3348;p11"/>
            <p:cNvSpPr txBox="1"/>
            <p:nvPr/>
          </p:nvSpPr>
          <p:spPr>
            <a:xfrm>
              <a:off x="1866915" y="1694956"/>
              <a:ext cx="381143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chữ số thích hợp.</a:t>
              </a:r>
              <a:endParaRPr/>
            </a:p>
          </p:txBody>
        </p:sp>
        <p:sp>
          <p:nvSpPr>
            <p:cNvPr id="3349" name="Google Shape;3349;p11"/>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grpSp>
        <p:nvGrpSpPr>
          <p:cNvPr id="3350" name="Google Shape;3350;p11"/>
          <p:cNvGrpSpPr/>
          <p:nvPr/>
        </p:nvGrpSpPr>
        <p:grpSpPr>
          <a:xfrm>
            <a:off x="1245979" y="2160962"/>
            <a:ext cx="1969573" cy="2040125"/>
            <a:chOff x="1566470" y="2095726"/>
            <a:chExt cx="1147790" cy="2040125"/>
          </a:xfrm>
        </p:grpSpPr>
        <p:grpSp>
          <p:nvGrpSpPr>
            <p:cNvPr id="3351" name="Google Shape;3351;p11"/>
            <p:cNvGrpSpPr/>
            <p:nvPr/>
          </p:nvGrpSpPr>
          <p:grpSpPr>
            <a:xfrm>
              <a:off x="1566470" y="2095726"/>
              <a:ext cx="1147790" cy="1998176"/>
              <a:chOff x="1697011" y="2095726"/>
              <a:chExt cx="1147790" cy="1998176"/>
            </a:xfrm>
          </p:grpSpPr>
          <p:sp>
            <p:nvSpPr>
              <p:cNvPr id="3352" name="Google Shape;3352;p11"/>
              <p:cNvSpPr txBox="1"/>
              <p:nvPr/>
            </p:nvSpPr>
            <p:spPr>
              <a:xfrm>
                <a:off x="1934771" y="2095726"/>
                <a:ext cx="910030" cy="199817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7</a:t>
                </a:r>
                <a:r>
                  <a:rPr lang="en-US" sz="4400">
                    <a:solidFill>
                      <a:schemeClr val="dk1"/>
                    </a:solidFill>
                    <a:latin typeface="Arial"/>
                    <a:ea typeface="Arial"/>
                    <a:cs typeface="Arial"/>
                    <a:sym typeface="Arial"/>
                  </a:rPr>
                  <a:t> 7 6</a:t>
                </a:r>
                <a:endParaRPr/>
              </a:p>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2 4 </a:t>
                </a:r>
                <a:r>
                  <a:rPr lang="en-US" sz="4400" b="1">
                    <a:solidFill>
                      <a:srgbClr val="E36C09"/>
                    </a:solidFill>
                    <a:latin typeface="Arial"/>
                    <a:ea typeface="Arial"/>
                    <a:cs typeface="Arial"/>
                    <a:sym typeface="Arial"/>
                  </a:rPr>
                  <a:t>6</a:t>
                </a:r>
                <a:endParaRPr/>
              </a:p>
            </p:txBody>
          </p:sp>
          <p:sp>
            <p:nvSpPr>
              <p:cNvPr id="3353" name="Google Shape;3353;p11"/>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54" name="Google Shape;3354;p11"/>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55" name="Google Shape;3355;p11"/>
          <p:cNvSpPr txBox="1"/>
          <p:nvPr/>
        </p:nvSpPr>
        <p:spPr>
          <a:xfrm>
            <a:off x="1653968"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5 </a:t>
            </a:r>
            <a:r>
              <a:rPr lang="en-US" sz="4400" b="1">
                <a:solidFill>
                  <a:srgbClr val="E36C09"/>
                </a:solidFill>
                <a:latin typeface="Arial"/>
                <a:ea typeface="Arial"/>
                <a:cs typeface="Arial"/>
                <a:sym typeface="Arial"/>
              </a:rPr>
              <a:t>3</a:t>
            </a:r>
            <a:r>
              <a:rPr lang="en-US" sz="4400">
                <a:solidFill>
                  <a:schemeClr val="dk1"/>
                </a:solidFill>
                <a:latin typeface="Arial"/>
                <a:ea typeface="Arial"/>
                <a:cs typeface="Arial"/>
                <a:sym typeface="Arial"/>
              </a:rPr>
              <a:t> 0</a:t>
            </a:r>
            <a:endParaRPr/>
          </a:p>
        </p:txBody>
      </p:sp>
      <p:sp>
        <p:nvSpPr>
          <p:cNvPr id="3356" name="Google Shape;3356;p11"/>
          <p:cNvSpPr/>
          <p:nvPr/>
        </p:nvSpPr>
        <p:spPr>
          <a:xfrm>
            <a:off x="1622714" y="2430432"/>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57" name="Google Shape;3357;p11"/>
          <p:cNvSpPr/>
          <p:nvPr/>
        </p:nvSpPr>
        <p:spPr>
          <a:xfrm>
            <a:off x="2565368"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58" name="Google Shape;3358;p11"/>
          <p:cNvSpPr/>
          <p:nvPr/>
        </p:nvSpPr>
        <p:spPr>
          <a:xfrm>
            <a:off x="2074035" y="442439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359" name="Google Shape;3359;p11"/>
          <p:cNvGrpSpPr/>
          <p:nvPr/>
        </p:nvGrpSpPr>
        <p:grpSpPr>
          <a:xfrm>
            <a:off x="4723470" y="2160962"/>
            <a:ext cx="1969573" cy="2123658"/>
            <a:chOff x="1566470" y="2095726"/>
            <a:chExt cx="1147790" cy="2123658"/>
          </a:xfrm>
        </p:grpSpPr>
        <p:grpSp>
          <p:nvGrpSpPr>
            <p:cNvPr id="3360" name="Google Shape;3360;p11"/>
            <p:cNvGrpSpPr/>
            <p:nvPr/>
          </p:nvGrpSpPr>
          <p:grpSpPr>
            <a:xfrm>
              <a:off x="1566470" y="2095726"/>
              <a:ext cx="1147790" cy="2123658"/>
              <a:chOff x="1697011" y="2095726"/>
              <a:chExt cx="1147790" cy="2123658"/>
            </a:xfrm>
          </p:grpSpPr>
          <p:sp>
            <p:nvSpPr>
              <p:cNvPr id="3361" name="Google Shape;3361;p11"/>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7 </a:t>
                </a:r>
                <a:r>
                  <a:rPr lang="en-US" sz="4400" b="1">
                    <a:solidFill>
                      <a:srgbClr val="E36C09"/>
                    </a:solidFill>
                    <a:latin typeface="Arial"/>
                    <a:ea typeface="Arial"/>
                    <a:cs typeface="Arial"/>
                    <a:sym typeface="Arial"/>
                  </a:rPr>
                  <a:t>3</a:t>
                </a:r>
                <a:r>
                  <a:rPr lang="en-US" sz="4400">
                    <a:solidFill>
                      <a:schemeClr val="dk1"/>
                    </a:solidFill>
                    <a:latin typeface="Arial"/>
                    <a:ea typeface="Arial"/>
                    <a:cs typeface="Arial"/>
                    <a:sym typeface="Arial"/>
                  </a:rPr>
                  <a:t> 9</a:t>
                </a:r>
                <a:endParaRPr/>
              </a:p>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5</a:t>
                </a:r>
                <a:r>
                  <a:rPr lang="en-US" sz="4400">
                    <a:solidFill>
                      <a:schemeClr val="dk1"/>
                    </a:solidFill>
                    <a:latin typeface="Arial"/>
                    <a:ea typeface="Arial"/>
                    <a:cs typeface="Arial"/>
                    <a:sym typeface="Arial"/>
                  </a:rPr>
                  <a:t> 0 1</a:t>
                </a:r>
                <a:endParaRPr sz="4400" b="1">
                  <a:solidFill>
                    <a:srgbClr val="E36C09"/>
                  </a:solidFill>
                  <a:latin typeface="Arial"/>
                  <a:ea typeface="Arial"/>
                  <a:cs typeface="Arial"/>
                  <a:sym typeface="Arial"/>
                </a:endParaRPr>
              </a:p>
            </p:txBody>
          </p:sp>
          <p:sp>
            <p:nvSpPr>
              <p:cNvPr id="3362" name="Google Shape;3362;p11"/>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63" name="Google Shape;3363;p11"/>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64" name="Google Shape;3364;p11"/>
          <p:cNvSpPr txBox="1"/>
          <p:nvPr/>
        </p:nvSpPr>
        <p:spPr>
          <a:xfrm>
            <a:off x="5131459"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2 3 </a:t>
            </a:r>
            <a:r>
              <a:rPr lang="en-US" sz="4400" b="1">
                <a:solidFill>
                  <a:srgbClr val="E36C09"/>
                </a:solidFill>
                <a:latin typeface="Arial"/>
                <a:ea typeface="Arial"/>
                <a:cs typeface="Arial"/>
                <a:sym typeface="Arial"/>
              </a:rPr>
              <a:t>8</a:t>
            </a:r>
            <a:endParaRPr/>
          </a:p>
        </p:txBody>
      </p:sp>
      <p:sp>
        <p:nvSpPr>
          <p:cNvPr id="3365" name="Google Shape;3365;p11"/>
          <p:cNvSpPr/>
          <p:nvPr/>
        </p:nvSpPr>
        <p:spPr>
          <a:xfrm>
            <a:off x="5539448" y="2419217"/>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66" name="Google Shape;3366;p11"/>
          <p:cNvSpPr/>
          <p:nvPr/>
        </p:nvSpPr>
        <p:spPr>
          <a:xfrm>
            <a:off x="5038549" y="3450789"/>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67" name="Google Shape;3367;p11"/>
          <p:cNvSpPr/>
          <p:nvPr/>
        </p:nvSpPr>
        <p:spPr>
          <a:xfrm>
            <a:off x="6042859" y="440072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368" name="Google Shape;3368;p11"/>
          <p:cNvGrpSpPr/>
          <p:nvPr/>
        </p:nvGrpSpPr>
        <p:grpSpPr>
          <a:xfrm>
            <a:off x="7984924" y="2160962"/>
            <a:ext cx="1969573" cy="2123658"/>
            <a:chOff x="1566470" y="2095726"/>
            <a:chExt cx="1147790" cy="2123658"/>
          </a:xfrm>
        </p:grpSpPr>
        <p:grpSp>
          <p:nvGrpSpPr>
            <p:cNvPr id="3369" name="Google Shape;3369;p11"/>
            <p:cNvGrpSpPr/>
            <p:nvPr/>
          </p:nvGrpSpPr>
          <p:grpSpPr>
            <a:xfrm>
              <a:off x="1566470" y="2095726"/>
              <a:ext cx="1147790" cy="2123658"/>
              <a:chOff x="1697011" y="2095726"/>
              <a:chExt cx="1147790" cy="2123658"/>
            </a:xfrm>
          </p:grpSpPr>
          <p:sp>
            <p:nvSpPr>
              <p:cNvPr id="3370" name="Google Shape;3370;p11"/>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8 6 </a:t>
                </a:r>
                <a:r>
                  <a:rPr lang="en-US" sz="4400" b="1">
                    <a:solidFill>
                      <a:srgbClr val="E36C09"/>
                    </a:solidFill>
                    <a:latin typeface="Arial"/>
                    <a:ea typeface="Arial"/>
                    <a:cs typeface="Arial"/>
                    <a:sym typeface="Arial"/>
                  </a:rPr>
                  <a:t>9</a:t>
                </a:r>
                <a:endParaRPr sz="44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7 </a:t>
                </a:r>
                <a:r>
                  <a:rPr lang="en-US" sz="4400" b="1">
                    <a:solidFill>
                      <a:srgbClr val="E36C09"/>
                    </a:solidFill>
                    <a:latin typeface="Arial"/>
                    <a:ea typeface="Arial"/>
                    <a:cs typeface="Arial"/>
                    <a:sym typeface="Arial"/>
                  </a:rPr>
                  <a:t>4</a:t>
                </a:r>
                <a:r>
                  <a:rPr lang="en-US" sz="4400">
                    <a:solidFill>
                      <a:schemeClr val="dk1"/>
                    </a:solidFill>
                    <a:latin typeface="Arial"/>
                    <a:ea typeface="Arial"/>
                    <a:cs typeface="Arial"/>
                    <a:sym typeface="Arial"/>
                  </a:rPr>
                  <a:t> 5</a:t>
                </a:r>
                <a:endParaRPr sz="4400" b="1">
                  <a:solidFill>
                    <a:srgbClr val="E36C09"/>
                  </a:solidFill>
                  <a:latin typeface="Arial"/>
                  <a:ea typeface="Arial"/>
                  <a:cs typeface="Arial"/>
                  <a:sym typeface="Arial"/>
                </a:endParaRPr>
              </a:p>
            </p:txBody>
          </p:sp>
          <p:sp>
            <p:nvSpPr>
              <p:cNvPr id="3371" name="Google Shape;3371;p11"/>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72" name="Google Shape;3372;p11"/>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73" name="Google Shape;3373;p11"/>
          <p:cNvSpPr txBox="1"/>
          <p:nvPr/>
        </p:nvSpPr>
        <p:spPr>
          <a:xfrm>
            <a:off x="8392913" y="4137414"/>
            <a:ext cx="1561584" cy="110799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1</a:t>
            </a:r>
            <a:r>
              <a:rPr lang="en-US" sz="4400">
                <a:solidFill>
                  <a:schemeClr val="dk1"/>
                </a:solidFill>
                <a:latin typeface="Arial"/>
                <a:ea typeface="Arial"/>
                <a:cs typeface="Arial"/>
                <a:sym typeface="Arial"/>
              </a:rPr>
              <a:t> 2 4</a:t>
            </a:r>
            <a:endParaRPr/>
          </a:p>
        </p:txBody>
      </p:sp>
      <p:sp>
        <p:nvSpPr>
          <p:cNvPr id="3374" name="Google Shape;3374;p11"/>
          <p:cNvSpPr/>
          <p:nvPr/>
        </p:nvSpPr>
        <p:spPr>
          <a:xfrm>
            <a:off x="9330912" y="2430432"/>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75" name="Google Shape;3375;p11"/>
          <p:cNvSpPr/>
          <p:nvPr/>
        </p:nvSpPr>
        <p:spPr>
          <a:xfrm>
            <a:off x="8812980"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76" name="Google Shape;3376;p11"/>
          <p:cNvSpPr/>
          <p:nvPr/>
        </p:nvSpPr>
        <p:spPr>
          <a:xfrm>
            <a:off x="8313511" y="438251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47"/>
                                        </p:tgtEl>
                                        <p:attrNameLst>
                                          <p:attrName>style.visibility</p:attrName>
                                        </p:attrNameLst>
                                      </p:cBhvr>
                                      <p:to>
                                        <p:strVal val="visible"/>
                                      </p:to>
                                    </p:set>
                                    <p:animEffect transition="in" filter="fade">
                                      <p:cBhvr>
                                        <p:cTn id="7" dur="500"/>
                                        <p:tgtEl>
                                          <p:spTgt spid="334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35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35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356"/>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357"/>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35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35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364"/>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365"/>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36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36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368"/>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373"/>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374"/>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375"/>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37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3357"/>
                                        </p:tgtEl>
                                      </p:cBhvr>
                                    </p:animEffect>
                                    <p:set>
                                      <p:cBhvr>
                                        <p:cTn id="44" dur="1" fill="hold">
                                          <p:stCondLst>
                                            <p:cond delay="500"/>
                                          </p:stCondLst>
                                        </p:cTn>
                                        <p:tgtEl>
                                          <p:spTgt spid="335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3358"/>
                                        </p:tgtEl>
                                      </p:cBhvr>
                                    </p:animEffect>
                                    <p:set>
                                      <p:cBhvr>
                                        <p:cTn id="49" dur="1" fill="hold">
                                          <p:stCondLst>
                                            <p:cond delay="500"/>
                                          </p:stCondLst>
                                        </p:cTn>
                                        <p:tgtEl>
                                          <p:spTgt spid="335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3356"/>
                                        </p:tgtEl>
                                      </p:cBhvr>
                                    </p:animEffect>
                                    <p:set>
                                      <p:cBhvr>
                                        <p:cTn id="54" dur="1" fill="hold">
                                          <p:stCondLst>
                                            <p:cond delay="500"/>
                                          </p:stCondLst>
                                        </p:cTn>
                                        <p:tgtEl>
                                          <p:spTgt spid="335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3367"/>
                                        </p:tgtEl>
                                      </p:cBhvr>
                                    </p:animEffect>
                                    <p:set>
                                      <p:cBhvr>
                                        <p:cTn id="59" dur="1" fill="hold">
                                          <p:stCondLst>
                                            <p:cond delay="500"/>
                                          </p:stCondLst>
                                        </p:cTn>
                                        <p:tgtEl>
                                          <p:spTgt spid="3367"/>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3365"/>
                                        </p:tgtEl>
                                      </p:cBhvr>
                                    </p:animEffect>
                                    <p:set>
                                      <p:cBhvr>
                                        <p:cTn id="64" dur="1" fill="hold">
                                          <p:stCondLst>
                                            <p:cond delay="500"/>
                                          </p:stCondLst>
                                        </p:cTn>
                                        <p:tgtEl>
                                          <p:spTgt spid="3365"/>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3366"/>
                                        </p:tgtEl>
                                      </p:cBhvr>
                                    </p:animEffect>
                                    <p:set>
                                      <p:cBhvr>
                                        <p:cTn id="69" dur="1" fill="hold">
                                          <p:stCondLst>
                                            <p:cond delay="500"/>
                                          </p:stCondLst>
                                        </p:cTn>
                                        <p:tgtEl>
                                          <p:spTgt spid="3366"/>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3374"/>
                                        </p:tgtEl>
                                      </p:cBhvr>
                                    </p:animEffect>
                                    <p:set>
                                      <p:cBhvr>
                                        <p:cTn id="74" dur="1" fill="hold">
                                          <p:stCondLst>
                                            <p:cond delay="500"/>
                                          </p:stCondLst>
                                        </p:cTn>
                                        <p:tgtEl>
                                          <p:spTgt spid="3374"/>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3375"/>
                                        </p:tgtEl>
                                      </p:cBhvr>
                                    </p:animEffect>
                                    <p:set>
                                      <p:cBhvr>
                                        <p:cTn id="79" dur="1" fill="hold">
                                          <p:stCondLst>
                                            <p:cond delay="500"/>
                                          </p:stCondLst>
                                        </p:cTn>
                                        <p:tgtEl>
                                          <p:spTgt spid="3375"/>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3376"/>
                                        </p:tgtEl>
                                      </p:cBhvr>
                                    </p:animEffect>
                                    <p:set>
                                      <p:cBhvr>
                                        <p:cTn id="84" dur="1" fill="hold">
                                          <p:stCondLst>
                                            <p:cond delay="500"/>
                                          </p:stCondLst>
                                        </p:cTn>
                                        <p:tgtEl>
                                          <p:spTgt spid="33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80"/>
        <p:cNvGrpSpPr/>
        <p:nvPr/>
      </p:nvGrpSpPr>
      <p:grpSpPr>
        <a:xfrm>
          <a:off x="0" y="0"/>
          <a:ext cx="0" cy="0"/>
          <a:chOff x="0" y="0"/>
          <a:chExt cx="0" cy="0"/>
        </a:xfrm>
      </p:grpSpPr>
      <p:grpSp>
        <p:nvGrpSpPr>
          <p:cNvPr id="3381" name="Google Shape;3381;p12"/>
          <p:cNvGrpSpPr/>
          <p:nvPr/>
        </p:nvGrpSpPr>
        <p:grpSpPr>
          <a:xfrm>
            <a:off x="895371" y="561193"/>
            <a:ext cx="5988754" cy="570588"/>
            <a:chOff x="1296327" y="1647588"/>
            <a:chExt cx="5988754" cy="570588"/>
          </a:xfrm>
        </p:grpSpPr>
        <p:sp>
          <p:nvSpPr>
            <p:cNvPr id="3382" name="Google Shape;3382;p12"/>
            <p:cNvSpPr txBox="1"/>
            <p:nvPr/>
          </p:nvSpPr>
          <p:spPr>
            <a:xfrm>
              <a:off x="1866914" y="1694956"/>
              <a:ext cx="541816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Quan sát tranh và trả lời câu hỏi</a:t>
              </a:r>
              <a:endParaRPr sz="2800">
                <a:solidFill>
                  <a:schemeClr val="dk1"/>
                </a:solidFill>
                <a:latin typeface="Arial"/>
                <a:ea typeface="Arial"/>
                <a:cs typeface="Arial"/>
                <a:sym typeface="Arial"/>
              </a:endParaRPr>
            </a:p>
          </p:txBody>
        </p:sp>
        <p:sp>
          <p:nvSpPr>
            <p:cNvPr id="3383" name="Google Shape;3383;p12"/>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pSp>
        <p:nvGrpSpPr>
          <p:cNvPr id="3384" name="Google Shape;3384;p12"/>
          <p:cNvGrpSpPr/>
          <p:nvPr/>
        </p:nvGrpSpPr>
        <p:grpSpPr>
          <a:xfrm>
            <a:off x="2527300" y="1308100"/>
            <a:ext cx="6954820" cy="2063750"/>
            <a:chOff x="1701800" y="1714500"/>
            <a:chExt cx="6954820" cy="2063750"/>
          </a:xfrm>
        </p:grpSpPr>
        <p:pic>
          <p:nvPicPr>
            <p:cNvPr id="3385" name="Google Shape;3385;p12" descr="Screen Clipping"/>
            <p:cNvPicPr preferRelativeResize="0"/>
            <p:nvPr/>
          </p:nvPicPr>
          <p:blipFill rotWithShape="1">
            <a:blip r:embed="rId3">
              <a:alphaModFix/>
            </a:blip>
            <a:srcRect/>
            <a:stretch/>
          </p:blipFill>
          <p:spPr>
            <a:xfrm>
              <a:off x="1759557" y="1726376"/>
              <a:ext cx="6897063" cy="2048161"/>
            </a:xfrm>
            <a:prstGeom prst="rect">
              <a:avLst/>
            </a:prstGeom>
            <a:noFill/>
            <a:ln>
              <a:noFill/>
            </a:ln>
          </p:spPr>
        </p:pic>
        <p:sp>
          <p:nvSpPr>
            <p:cNvPr id="3386" name="Google Shape;3386;p12"/>
            <p:cNvSpPr/>
            <p:nvPr/>
          </p:nvSpPr>
          <p:spPr>
            <a:xfrm>
              <a:off x="1701800" y="1714500"/>
              <a:ext cx="450850" cy="2063750"/>
            </a:xfrm>
            <a:custGeom>
              <a:avLst/>
              <a:gdLst/>
              <a:ahLst/>
              <a:cxnLst/>
              <a:rect l="l" t="t" r="r" b="b"/>
              <a:pathLst>
                <a:path w="450850" h="2063750" extrusionOk="0">
                  <a:moveTo>
                    <a:pt x="0" y="0"/>
                  </a:moveTo>
                  <a:lnTo>
                    <a:pt x="450850" y="0"/>
                  </a:lnTo>
                  <a:lnTo>
                    <a:pt x="355600" y="679450"/>
                  </a:lnTo>
                  <a:lnTo>
                    <a:pt x="260350" y="895350"/>
                  </a:lnTo>
                  <a:lnTo>
                    <a:pt x="215900" y="1092200"/>
                  </a:lnTo>
                  <a:lnTo>
                    <a:pt x="317500" y="1276350"/>
                  </a:lnTo>
                  <a:lnTo>
                    <a:pt x="228600" y="1409700"/>
                  </a:lnTo>
                  <a:lnTo>
                    <a:pt x="76200" y="1543050"/>
                  </a:lnTo>
                  <a:lnTo>
                    <a:pt x="76200" y="1574800"/>
                  </a:lnTo>
                  <a:lnTo>
                    <a:pt x="190500" y="1606550"/>
                  </a:lnTo>
                  <a:lnTo>
                    <a:pt x="266700" y="1631950"/>
                  </a:lnTo>
                  <a:lnTo>
                    <a:pt x="279400" y="2063750"/>
                  </a:lnTo>
                  <a:lnTo>
                    <a:pt x="12700" y="2063750"/>
                  </a:lnTo>
                  <a:cubicBezTo>
                    <a:pt x="8467" y="1375833"/>
                    <a:pt x="4233" y="687917"/>
                    <a:pt x="0" y="0"/>
                  </a:cubicBezTo>
                  <a:close/>
                </a:path>
              </a:pathLst>
            </a:cu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387" name="Google Shape;3387;p12"/>
          <p:cNvSpPr txBox="1"/>
          <p:nvPr/>
        </p:nvSpPr>
        <p:spPr>
          <a:xfrm>
            <a:off x="1180665" y="4229432"/>
            <a:ext cx="9646542" cy="2031325"/>
          </a:xfrm>
          <a:prstGeom prst="rect">
            <a:avLst/>
          </a:prstGeom>
          <a:noFill/>
          <a:ln>
            <a:noFill/>
          </a:ln>
        </p:spPr>
        <p:txBody>
          <a:bodyPr spcFirstLastPara="1" wrap="square" lIns="91425" tIns="45700" rIns="91425" bIns="45700" anchor="t" anchorCtr="0">
            <a:spAutoFit/>
          </a:bodyPr>
          <a:lstStyle/>
          <a:p>
            <a:pPr marL="514350" marR="0" lvl="0" indent="-514350" algn="l" rtl="0">
              <a:lnSpc>
                <a:spcPct val="150000"/>
              </a:lnSpc>
              <a:spcBef>
                <a:spcPts val="0"/>
              </a:spcBef>
              <a:spcAft>
                <a:spcPts val="0"/>
              </a:spcAft>
              <a:buClr>
                <a:schemeClr val="dk1"/>
              </a:buClr>
              <a:buSzPts val="2800"/>
              <a:buFont typeface="Arial"/>
              <a:buAutoNum type="alphaLcParenR"/>
            </a:pPr>
            <a:r>
              <a:rPr lang="en-US" sz="2800">
                <a:solidFill>
                  <a:schemeClr val="dk1"/>
                </a:solidFill>
                <a:latin typeface="Arial"/>
                <a:ea typeface="Arial"/>
                <a:cs typeface="Arial"/>
                <a:sym typeface="Arial"/>
              </a:rPr>
              <a:t>Con bọ rùa có 2 chấm ở cánh đậu trên bông hoa ghi phép tính có kết quả bằng bao nhiêu?</a:t>
            </a:r>
            <a:endParaRPr/>
          </a:p>
          <a:p>
            <a:pPr marL="514350" marR="0" lvl="0" indent="-514350" algn="l" rtl="0">
              <a:lnSpc>
                <a:spcPct val="150000"/>
              </a:lnSpc>
              <a:spcBef>
                <a:spcPts val="0"/>
              </a:spcBef>
              <a:spcAft>
                <a:spcPts val="0"/>
              </a:spcAft>
              <a:buClr>
                <a:schemeClr val="dk1"/>
              </a:buClr>
              <a:buSzPts val="2800"/>
              <a:buFont typeface="Arial"/>
              <a:buAutoNum type="alphaLcParenR"/>
            </a:pPr>
            <a:r>
              <a:rPr lang="en-US" sz="2800">
                <a:solidFill>
                  <a:schemeClr val="dk1"/>
                </a:solidFill>
                <a:latin typeface="Arial"/>
                <a:ea typeface="Arial"/>
                <a:cs typeface="Arial"/>
                <a:sym typeface="Arial"/>
              </a:rPr>
              <a:t>Hai bông hoa nào ghi phép tính có kết quả bằng nhau?</a:t>
            </a:r>
            <a:endParaRPr/>
          </a:p>
        </p:txBody>
      </p:sp>
      <p:sp>
        <p:nvSpPr>
          <p:cNvPr id="3388" name="Google Shape;3388;p12"/>
          <p:cNvSpPr txBox="1"/>
          <p:nvPr/>
        </p:nvSpPr>
        <p:spPr>
          <a:xfrm>
            <a:off x="8140701" y="3368137"/>
            <a:ext cx="9271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B5457F"/>
                </a:solidFill>
                <a:latin typeface="Arial"/>
                <a:ea typeface="Arial"/>
                <a:cs typeface="Arial"/>
                <a:sym typeface="Arial"/>
              </a:rPr>
              <a:t>412</a:t>
            </a:r>
            <a:endParaRPr sz="2800" b="1">
              <a:solidFill>
                <a:srgbClr val="B5457F"/>
              </a:solidFill>
              <a:latin typeface="Arial"/>
              <a:ea typeface="Arial"/>
              <a:cs typeface="Arial"/>
              <a:sym typeface="Arial"/>
            </a:endParaRPr>
          </a:p>
        </p:txBody>
      </p:sp>
      <p:sp>
        <p:nvSpPr>
          <p:cNvPr id="3389" name="Google Shape;3389;p12"/>
          <p:cNvSpPr txBox="1"/>
          <p:nvPr/>
        </p:nvSpPr>
        <p:spPr>
          <a:xfrm>
            <a:off x="5570038" y="3368137"/>
            <a:ext cx="9271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D6470B"/>
                </a:solidFill>
                <a:latin typeface="Arial"/>
                <a:ea typeface="Arial"/>
                <a:cs typeface="Arial"/>
                <a:sym typeface="Arial"/>
              </a:rPr>
              <a:t>311</a:t>
            </a:r>
            <a:endParaRPr sz="2800" b="1">
              <a:solidFill>
                <a:srgbClr val="D6470B"/>
              </a:solidFill>
              <a:latin typeface="Arial"/>
              <a:ea typeface="Arial"/>
              <a:cs typeface="Arial"/>
              <a:sym typeface="Arial"/>
            </a:endParaRPr>
          </a:p>
        </p:txBody>
      </p:sp>
      <p:sp>
        <p:nvSpPr>
          <p:cNvPr id="3390" name="Google Shape;3390;p12"/>
          <p:cNvSpPr txBox="1"/>
          <p:nvPr/>
        </p:nvSpPr>
        <p:spPr>
          <a:xfrm>
            <a:off x="2999375" y="3368137"/>
            <a:ext cx="9271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1BA7A8"/>
                </a:solidFill>
                <a:latin typeface="Arial"/>
                <a:ea typeface="Arial"/>
                <a:cs typeface="Arial"/>
                <a:sym typeface="Arial"/>
              </a:rPr>
              <a:t>311</a:t>
            </a:r>
            <a:endParaRPr sz="2800" b="1">
              <a:solidFill>
                <a:srgbClr val="1BA7A8"/>
              </a:solidFill>
              <a:latin typeface="Arial"/>
              <a:ea typeface="Arial"/>
              <a:cs typeface="Arial"/>
              <a:sym typeface="Arial"/>
            </a:endParaRPr>
          </a:p>
        </p:txBody>
      </p:sp>
      <p:sp>
        <p:nvSpPr>
          <p:cNvPr id="3391" name="Google Shape;3391;p12"/>
          <p:cNvSpPr txBox="1"/>
          <p:nvPr/>
        </p:nvSpPr>
        <p:spPr>
          <a:xfrm>
            <a:off x="4404561" y="3368137"/>
            <a:ext cx="9271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a:t>
            </a:r>
            <a:endParaRPr sz="2800" b="1">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81"/>
                                        </p:tgtEl>
                                        <p:attrNameLst>
                                          <p:attrName>style.visibility</p:attrName>
                                        </p:attrNameLst>
                                      </p:cBhvr>
                                      <p:to>
                                        <p:strVal val="visible"/>
                                      </p:to>
                                    </p:set>
                                    <p:animEffect transition="in" filter="fade">
                                      <p:cBhvr>
                                        <p:cTn id="7" dur="500"/>
                                        <p:tgtEl>
                                          <p:spTgt spid="33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84"/>
                                        </p:tgtEl>
                                        <p:attrNameLst>
                                          <p:attrName>style.visibility</p:attrName>
                                        </p:attrNameLst>
                                      </p:cBhvr>
                                      <p:to>
                                        <p:strVal val="visible"/>
                                      </p:to>
                                    </p:set>
                                    <p:animEffect transition="in" filter="fade">
                                      <p:cBhvr>
                                        <p:cTn id="12" dur="500"/>
                                        <p:tgtEl>
                                          <p:spTgt spid="338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87">
                                            <p:txEl>
                                              <p:pRg st="0" end="0"/>
                                            </p:txEl>
                                          </p:spTgt>
                                        </p:tgtEl>
                                        <p:attrNameLst>
                                          <p:attrName>style.visibility</p:attrName>
                                        </p:attrNameLst>
                                      </p:cBhvr>
                                      <p:to>
                                        <p:strVal val="visible"/>
                                      </p:to>
                                    </p:set>
                                    <p:animEffect transition="in" filter="fade">
                                      <p:cBhvr>
                                        <p:cTn id="17" dur="500"/>
                                        <p:tgtEl>
                                          <p:spTgt spid="338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87">
                                            <p:txEl>
                                              <p:pRg st="1" end="1"/>
                                            </p:txEl>
                                          </p:spTgt>
                                        </p:tgtEl>
                                        <p:attrNameLst>
                                          <p:attrName>style.visibility</p:attrName>
                                        </p:attrNameLst>
                                      </p:cBhvr>
                                      <p:to>
                                        <p:strVal val="visible"/>
                                      </p:to>
                                    </p:set>
                                    <p:animEffect transition="in" filter="fade">
                                      <p:cBhvr>
                                        <p:cTn id="22" dur="500"/>
                                        <p:tgtEl>
                                          <p:spTgt spid="338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88"/>
                                        </p:tgtEl>
                                        <p:attrNameLst>
                                          <p:attrName>style.visibility</p:attrName>
                                        </p:attrNameLst>
                                      </p:cBhvr>
                                      <p:to>
                                        <p:strVal val="visible"/>
                                      </p:to>
                                    </p:set>
                                    <p:animEffect transition="in" filter="fade">
                                      <p:cBhvr>
                                        <p:cTn id="27" dur="1000"/>
                                        <p:tgtEl>
                                          <p:spTgt spid="338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89"/>
                                        </p:tgtEl>
                                        <p:attrNameLst>
                                          <p:attrName>style.visibility</p:attrName>
                                        </p:attrNameLst>
                                      </p:cBhvr>
                                      <p:to>
                                        <p:strVal val="visible"/>
                                      </p:to>
                                    </p:set>
                                    <p:animEffect transition="in" filter="fade">
                                      <p:cBhvr>
                                        <p:cTn id="32" dur="1000"/>
                                        <p:tgtEl>
                                          <p:spTgt spid="338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90"/>
                                        </p:tgtEl>
                                        <p:attrNameLst>
                                          <p:attrName>style.visibility</p:attrName>
                                        </p:attrNameLst>
                                      </p:cBhvr>
                                      <p:to>
                                        <p:strVal val="visible"/>
                                      </p:to>
                                    </p:set>
                                    <p:animEffect transition="in" filter="fade">
                                      <p:cBhvr>
                                        <p:cTn id="37" dur="1000"/>
                                        <p:tgtEl>
                                          <p:spTgt spid="339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91"/>
                                        </p:tgtEl>
                                        <p:attrNameLst>
                                          <p:attrName>style.visibility</p:attrName>
                                        </p:attrNameLst>
                                      </p:cBhvr>
                                      <p:to>
                                        <p:strVal val="visible"/>
                                      </p:to>
                                    </p:set>
                                    <p:animEffect transition="in" filter="fade">
                                      <p:cBhvr>
                                        <p:cTn id="42" dur="500"/>
                                        <p:tgtEl>
                                          <p:spTgt spid="3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95"/>
        <p:cNvGrpSpPr/>
        <p:nvPr/>
      </p:nvGrpSpPr>
      <p:grpSpPr>
        <a:xfrm>
          <a:off x="0" y="0"/>
          <a:ext cx="0" cy="0"/>
          <a:chOff x="0" y="0"/>
          <a:chExt cx="0" cy="0"/>
        </a:xfrm>
      </p:grpSpPr>
      <p:grpSp>
        <p:nvGrpSpPr>
          <p:cNvPr id="3396" name="Google Shape;3396;p13"/>
          <p:cNvGrpSpPr/>
          <p:nvPr/>
        </p:nvGrpSpPr>
        <p:grpSpPr>
          <a:xfrm>
            <a:off x="895371" y="561193"/>
            <a:ext cx="5988754" cy="570588"/>
            <a:chOff x="1296327" y="1647588"/>
            <a:chExt cx="5988754" cy="570588"/>
          </a:xfrm>
        </p:grpSpPr>
        <p:sp>
          <p:nvSpPr>
            <p:cNvPr id="3397" name="Google Shape;3397;p13"/>
            <p:cNvSpPr txBox="1"/>
            <p:nvPr/>
          </p:nvSpPr>
          <p:spPr>
            <a:xfrm>
              <a:off x="1866914" y="1694956"/>
              <a:ext cx="541816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ô che mưa thích hợp</a:t>
              </a:r>
              <a:endParaRPr sz="2800">
                <a:solidFill>
                  <a:schemeClr val="dk1"/>
                </a:solidFill>
                <a:latin typeface="Arial"/>
                <a:ea typeface="Arial"/>
                <a:cs typeface="Arial"/>
                <a:sym typeface="Arial"/>
              </a:endParaRPr>
            </a:p>
          </p:txBody>
        </p:sp>
        <p:sp>
          <p:nvSpPr>
            <p:cNvPr id="3398" name="Google Shape;3398;p13"/>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sp>
        <p:nvSpPr>
          <p:cNvPr id="3399" name="Google Shape;3399;p13" descr="File:Icon-water-blue.svg - Wikimedia Commons"/>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3400" name="Google Shape;3400;p13"/>
          <p:cNvGrpSpPr/>
          <p:nvPr/>
        </p:nvGrpSpPr>
        <p:grpSpPr>
          <a:xfrm>
            <a:off x="763831" y="1179149"/>
            <a:ext cx="2390775" cy="2137389"/>
            <a:chOff x="1045182" y="1179149"/>
            <a:chExt cx="2390775" cy="2137389"/>
          </a:xfrm>
        </p:grpSpPr>
        <p:grpSp>
          <p:nvGrpSpPr>
            <p:cNvPr id="3401" name="Google Shape;3401;p13"/>
            <p:cNvGrpSpPr/>
            <p:nvPr/>
          </p:nvGrpSpPr>
          <p:grpSpPr>
            <a:xfrm>
              <a:off x="1045182" y="1179149"/>
              <a:ext cx="2390775" cy="1914525"/>
              <a:chOff x="-2627170" y="-782744"/>
              <a:chExt cx="2390775" cy="1914525"/>
            </a:xfrm>
          </p:grpSpPr>
          <p:pic>
            <p:nvPicPr>
              <p:cNvPr id="3402" name="Google Shape;3402;p13" descr="Cartoon Cloud - Cliparts.co"/>
              <p:cNvPicPr preferRelativeResize="0"/>
              <p:nvPr/>
            </p:nvPicPr>
            <p:blipFill rotWithShape="1">
              <a:blip r:embed="rId3">
                <a:alphaModFix/>
              </a:blip>
              <a:srcRect/>
              <a:stretch/>
            </p:blipFill>
            <p:spPr>
              <a:xfrm>
                <a:off x="-2627170" y="-782744"/>
                <a:ext cx="2390775" cy="1914525"/>
              </a:xfrm>
              <a:prstGeom prst="rect">
                <a:avLst/>
              </a:prstGeom>
              <a:noFill/>
              <a:ln>
                <a:noFill/>
              </a:ln>
            </p:spPr>
          </p:pic>
          <p:sp>
            <p:nvSpPr>
              <p:cNvPr id="3403" name="Google Shape;3403;p13"/>
              <p:cNvSpPr txBox="1"/>
              <p:nvPr/>
            </p:nvSpPr>
            <p:spPr>
              <a:xfrm>
                <a:off x="-2498743" y="-144463"/>
                <a:ext cx="21339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362 - 150</a:t>
                </a:r>
                <a:endParaRPr sz="3600" b="1">
                  <a:solidFill>
                    <a:schemeClr val="dk1"/>
                  </a:solidFill>
                  <a:latin typeface="Arial"/>
                  <a:ea typeface="Arial"/>
                  <a:cs typeface="Arial"/>
                  <a:sym typeface="Arial"/>
                </a:endParaRPr>
              </a:p>
            </p:txBody>
          </p:sp>
        </p:grpSp>
        <p:grpSp>
          <p:nvGrpSpPr>
            <p:cNvPr id="3404" name="Google Shape;3404;p13"/>
            <p:cNvGrpSpPr/>
            <p:nvPr/>
          </p:nvGrpSpPr>
          <p:grpSpPr>
            <a:xfrm>
              <a:off x="1234111" y="2637525"/>
              <a:ext cx="326533" cy="326533"/>
              <a:chOff x="-249694" y="-528547"/>
              <a:chExt cx="2438402" cy="2438400"/>
            </a:xfrm>
          </p:grpSpPr>
          <p:sp>
            <p:nvSpPr>
              <p:cNvPr id="3405" name="Google Shape;3405;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06" name="Google Shape;3406;p13" descr="Free Water Drop Icon of Line style - Available in SVG, PNG, EPS, AI &amp;amp; Icon  fonts"/>
              <p:cNvPicPr preferRelativeResize="0"/>
              <p:nvPr/>
            </p:nvPicPr>
            <p:blipFill rotWithShape="1">
              <a:blip r:embed="rId4">
                <a:alphaModFix/>
              </a:blip>
              <a:srcRect/>
              <a:stretch/>
            </p:blipFill>
            <p:spPr>
              <a:xfrm>
                <a:off x="-249694" y="-528547"/>
                <a:ext cx="2438402" cy="2438400"/>
              </a:xfrm>
              <a:prstGeom prst="rect">
                <a:avLst/>
              </a:prstGeom>
              <a:noFill/>
              <a:ln>
                <a:noFill/>
              </a:ln>
            </p:spPr>
          </p:pic>
        </p:grpSp>
        <p:grpSp>
          <p:nvGrpSpPr>
            <p:cNvPr id="3407" name="Google Shape;3407;p13"/>
            <p:cNvGrpSpPr/>
            <p:nvPr/>
          </p:nvGrpSpPr>
          <p:grpSpPr>
            <a:xfrm>
              <a:off x="1616348" y="2961543"/>
              <a:ext cx="326533" cy="326533"/>
              <a:chOff x="-249694" y="-528547"/>
              <a:chExt cx="2438402" cy="2438400"/>
            </a:xfrm>
          </p:grpSpPr>
          <p:sp>
            <p:nvSpPr>
              <p:cNvPr id="3408" name="Google Shape;3408;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09" name="Google Shape;3409;p13" descr="Free Water Drop Icon of Line style - Available in SVG, PNG, EPS, AI &amp;amp; Icon  fonts"/>
              <p:cNvPicPr preferRelativeResize="0"/>
              <p:nvPr/>
            </p:nvPicPr>
            <p:blipFill rotWithShape="1">
              <a:blip r:embed="rId4">
                <a:alphaModFix/>
              </a:blip>
              <a:srcRect/>
              <a:stretch/>
            </p:blipFill>
            <p:spPr>
              <a:xfrm>
                <a:off x="-249694" y="-528547"/>
                <a:ext cx="2438402" cy="2438400"/>
              </a:xfrm>
              <a:prstGeom prst="rect">
                <a:avLst/>
              </a:prstGeom>
              <a:noFill/>
              <a:ln>
                <a:noFill/>
              </a:ln>
            </p:spPr>
          </p:pic>
        </p:grpSp>
        <p:grpSp>
          <p:nvGrpSpPr>
            <p:cNvPr id="3410" name="Google Shape;3410;p13"/>
            <p:cNvGrpSpPr/>
            <p:nvPr/>
          </p:nvGrpSpPr>
          <p:grpSpPr>
            <a:xfrm>
              <a:off x="2008721" y="2678932"/>
              <a:ext cx="326533" cy="326533"/>
              <a:chOff x="-249694" y="-528547"/>
              <a:chExt cx="2438402" cy="2438400"/>
            </a:xfrm>
          </p:grpSpPr>
          <p:sp>
            <p:nvSpPr>
              <p:cNvPr id="3411" name="Google Shape;3411;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12" name="Google Shape;3412;p13" descr="Free Water Drop Icon of Line style - Available in SVG, PNG, EPS, AI &amp;amp; Icon  fonts"/>
              <p:cNvPicPr preferRelativeResize="0"/>
              <p:nvPr/>
            </p:nvPicPr>
            <p:blipFill rotWithShape="1">
              <a:blip r:embed="rId4">
                <a:alphaModFix/>
              </a:blip>
              <a:srcRect/>
              <a:stretch/>
            </p:blipFill>
            <p:spPr>
              <a:xfrm>
                <a:off x="-249694" y="-528547"/>
                <a:ext cx="2438402" cy="2438400"/>
              </a:xfrm>
              <a:prstGeom prst="rect">
                <a:avLst/>
              </a:prstGeom>
              <a:noFill/>
              <a:ln>
                <a:noFill/>
              </a:ln>
            </p:spPr>
          </p:pic>
        </p:grpSp>
        <p:grpSp>
          <p:nvGrpSpPr>
            <p:cNvPr id="3413" name="Google Shape;3413;p13"/>
            <p:cNvGrpSpPr/>
            <p:nvPr/>
          </p:nvGrpSpPr>
          <p:grpSpPr>
            <a:xfrm>
              <a:off x="2366399" y="2990005"/>
              <a:ext cx="326533" cy="326533"/>
              <a:chOff x="-249694" y="-528547"/>
              <a:chExt cx="2438402" cy="2438400"/>
            </a:xfrm>
          </p:grpSpPr>
          <p:sp>
            <p:nvSpPr>
              <p:cNvPr id="3414" name="Google Shape;3414;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15" name="Google Shape;3415;p13" descr="Free Water Drop Icon of Line style - Available in SVG, PNG, EPS, AI &amp;amp; Icon  fonts"/>
              <p:cNvPicPr preferRelativeResize="0"/>
              <p:nvPr/>
            </p:nvPicPr>
            <p:blipFill rotWithShape="1">
              <a:blip r:embed="rId4">
                <a:alphaModFix/>
              </a:blip>
              <a:srcRect/>
              <a:stretch/>
            </p:blipFill>
            <p:spPr>
              <a:xfrm>
                <a:off x="-249694" y="-528547"/>
                <a:ext cx="2438402" cy="2438400"/>
              </a:xfrm>
              <a:prstGeom prst="rect">
                <a:avLst/>
              </a:prstGeom>
              <a:noFill/>
              <a:ln>
                <a:noFill/>
              </a:ln>
            </p:spPr>
          </p:pic>
        </p:grpSp>
        <p:grpSp>
          <p:nvGrpSpPr>
            <p:cNvPr id="3416" name="Google Shape;3416;p13"/>
            <p:cNvGrpSpPr/>
            <p:nvPr/>
          </p:nvGrpSpPr>
          <p:grpSpPr>
            <a:xfrm>
              <a:off x="2787515" y="2704123"/>
              <a:ext cx="326533" cy="326533"/>
              <a:chOff x="-249694" y="-528547"/>
              <a:chExt cx="2438402" cy="2438400"/>
            </a:xfrm>
          </p:grpSpPr>
          <p:sp>
            <p:nvSpPr>
              <p:cNvPr id="3417" name="Google Shape;3417;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18" name="Google Shape;3418;p13" descr="Free Water Drop Icon of Line style - Available in SVG, PNG, EPS, AI &amp;amp; Icon  fonts"/>
              <p:cNvPicPr preferRelativeResize="0"/>
              <p:nvPr/>
            </p:nvPicPr>
            <p:blipFill rotWithShape="1">
              <a:blip r:embed="rId4">
                <a:alphaModFix/>
              </a:blip>
              <a:srcRect/>
              <a:stretch/>
            </p:blipFill>
            <p:spPr>
              <a:xfrm>
                <a:off x="-249694" y="-528547"/>
                <a:ext cx="2438402" cy="2438400"/>
              </a:xfrm>
              <a:prstGeom prst="rect">
                <a:avLst/>
              </a:prstGeom>
              <a:noFill/>
              <a:ln>
                <a:noFill/>
              </a:ln>
            </p:spPr>
          </p:pic>
        </p:grpSp>
      </p:grpSp>
      <p:grpSp>
        <p:nvGrpSpPr>
          <p:cNvPr id="3419" name="Google Shape;3419;p13"/>
          <p:cNvGrpSpPr/>
          <p:nvPr/>
        </p:nvGrpSpPr>
        <p:grpSpPr>
          <a:xfrm>
            <a:off x="3432924" y="1179149"/>
            <a:ext cx="2390775" cy="2137389"/>
            <a:chOff x="1045182" y="1179149"/>
            <a:chExt cx="2390775" cy="2137389"/>
          </a:xfrm>
        </p:grpSpPr>
        <p:grpSp>
          <p:nvGrpSpPr>
            <p:cNvPr id="3420" name="Google Shape;3420;p13"/>
            <p:cNvGrpSpPr/>
            <p:nvPr/>
          </p:nvGrpSpPr>
          <p:grpSpPr>
            <a:xfrm>
              <a:off x="1045182" y="1179149"/>
              <a:ext cx="2390775" cy="1914525"/>
              <a:chOff x="-2627170" y="-782744"/>
              <a:chExt cx="2390775" cy="1914525"/>
            </a:xfrm>
          </p:grpSpPr>
          <p:pic>
            <p:nvPicPr>
              <p:cNvPr id="3421" name="Google Shape;3421;p13" descr="Cartoon Cloud - Cliparts.co"/>
              <p:cNvPicPr preferRelativeResize="0"/>
              <p:nvPr/>
            </p:nvPicPr>
            <p:blipFill rotWithShape="1">
              <a:blip r:embed="rId5">
                <a:alphaModFix/>
              </a:blip>
              <a:srcRect/>
              <a:stretch/>
            </p:blipFill>
            <p:spPr>
              <a:xfrm>
                <a:off x="-2627170" y="-782744"/>
                <a:ext cx="2390775" cy="1914525"/>
              </a:xfrm>
              <a:prstGeom prst="rect">
                <a:avLst/>
              </a:prstGeom>
              <a:noFill/>
              <a:ln>
                <a:noFill/>
              </a:ln>
            </p:spPr>
          </p:pic>
          <p:sp>
            <p:nvSpPr>
              <p:cNvPr id="3422" name="Google Shape;3422;p13"/>
              <p:cNvSpPr txBox="1"/>
              <p:nvPr/>
            </p:nvSpPr>
            <p:spPr>
              <a:xfrm>
                <a:off x="-2498743" y="-144463"/>
                <a:ext cx="21339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729 - 407</a:t>
                </a:r>
                <a:endParaRPr sz="3600" b="1">
                  <a:solidFill>
                    <a:schemeClr val="dk1"/>
                  </a:solidFill>
                  <a:latin typeface="Arial"/>
                  <a:ea typeface="Arial"/>
                  <a:cs typeface="Arial"/>
                  <a:sym typeface="Arial"/>
                </a:endParaRPr>
              </a:p>
            </p:txBody>
          </p:sp>
        </p:grpSp>
        <p:grpSp>
          <p:nvGrpSpPr>
            <p:cNvPr id="3423" name="Google Shape;3423;p13"/>
            <p:cNvGrpSpPr/>
            <p:nvPr/>
          </p:nvGrpSpPr>
          <p:grpSpPr>
            <a:xfrm>
              <a:off x="1234111" y="2637525"/>
              <a:ext cx="326533" cy="326533"/>
              <a:chOff x="-249694" y="-528547"/>
              <a:chExt cx="2438402" cy="2438400"/>
            </a:xfrm>
          </p:grpSpPr>
          <p:sp>
            <p:nvSpPr>
              <p:cNvPr id="3424" name="Google Shape;3424;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25" name="Google Shape;3425;p13" descr="Free Water Drop Icon of Line style - Available in SVG, PNG, EPS, AI &amp;amp; Icon  fonts"/>
              <p:cNvPicPr preferRelativeResize="0"/>
              <p:nvPr/>
            </p:nvPicPr>
            <p:blipFill rotWithShape="1">
              <a:blip r:embed="rId6">
                <a:alphaModFix/>
              </a:blip>
              <a:srcRect/>
              <a:stretch/>
            </p:blipFill>
            <p:spPr>
              <a:xfrm>
                <a:off x="-249694" y="-528547"/>
                <a:ext cx="2438402" cy="2438400"/>
              </a:xfrm>
              <a:prstGeom prst="rect">
                <a:avLst/>
              </a:prstGeom>
              <a:noFill/>
              <a:ln>
                <a:noFill/>
              </a:ln>
            </p:spPr>
          </p:pic>
        </p:grpSp>
        <p:grpSp>
          <p:nvGrpSpPr>
            <p:cNvPr id="3426" name="Google Shape;3426;p13"/>
            <p:cNvGrpSpPr/>
            <p:nvPr/>
          </p:nvGrpSpPr>
          <p:grpSpPr>
            <a:xfrm>
              <a:off x="1616348" y="2961543"/>
              <a:ext cx="326533" cy="326533"/>
              <a:chOff x="-249694" y="-528547"/>
              <a:chExt cx="2438402" cy="2438400"/>
            </a:xfrm>
          </p:grpSpPr>
          <p:sp>
            <p:nvSpPr>
              <p:cNvPr id="3427" name="Google Shape;3427;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28" name="Google Shape;3428;p13" descr="Free Water Drop Icon of Line style - Available in SVG, PNG, EPS, AI &amp;amp; Icon  fonts"/>
              <p:cNvPicPr preferRelativeResize="0"/>
              <p:nvPr/>
            </p:nvPicPr>
            <p:blipFill rotWithShape="1">
              <a:blip r:embed="rId6">
                <a:alphaModFix/>
              </a:blip>
              <a:srcRect/>
              <a:stretch/>
            </p:blipFill>
            <p:spPr>
              <a:xfrm>
                <a:off x="-249694" y="-528547"/>
                <a:ext cx="2438402" cy="2438400"/>
              </a:xfrm>
              <a:prstGeom prst="rect">
                <a:avLst/>
              </a:prstGeom>
              <a:noFill/>
              <a:ln>
                <a:noFill/>
              </a:ln>
            </p:spPr>
          </p:pic>
        </p:grpSp>
        <p:grpSp>
          <p:nvGrpSpPr>
            <p:cNvPr id="3429" name="Google Shape;3429;p13"/>
            <p:cNvGrpSpPr/>
            <p:nvPr/>
          </p:nvGrpSpPr>
          <p:grpSpPr>
            <a:xfrm>
              <a:off x="2008721" y="2678932"/>
              <a:ext cx="326533" cy="326533"/>
              <a:chOff x="-249694" y="-528547"/>
              <a:chExt cx="2438402" cy="2438400"/>
            </a:xfrm>
          </p:grpSpPr>
          <p:sp>
            <p:nvSpPr>
              <p:cNvPr id="3430" name="Google Shape;3430;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31" name="Google Shape;3431;p13" descr="Free Water Drop Icon of Line style - Available in SVG, PNG, EPS, AI &amp;amp; Icon  fonts"/>
              <p:cNvPicPr preferRelativeResize="0"/>
              <p:nvPr/>
            </p:nvPicPr>
            <p:blipFill rotWithShape="1">
              <a:blip r:embed="rId6">
                <a:alphaModFix/>
              </a:blip>
              <a:srcRect/>
              <a:stretch/>
            </p:blipFill>
            <p:spPr>
              <a:xfrm>
                <a:off x="-249694" y="-528547"/>
                <a:ext cx="2438402" cy="2438400"/>
              </a:xfrm>
              <a:prstGeom prst="rect">
                <a:avLst/>
              </a:prstGeom>
              <a:noFill/>
              <a:ln>
                <a:noFill/>
              </a:ln>
            </p:spPr>
          </p:pic>
        </p:grpSp>
        <p:grpSp>
          <p:nvGrpSpPr>
            <p:cNvPr id="3432" name="Google Shape;3432;p13"/>
            <p:cNvGrpSpPr/>
            <p:nvPr/>
          </p:nvGrpSpPr>
          <p:grpSpPr>
            <a:xfrm>
              <a:off x="2366399" y="2990005"/>
              <a:ext cx="326533" cy="326533"/>
              <a:chOff x="-249694" y="-528547"/>
              <a:chExt cx="2438402" cy="2438400"/>
            </a:xfrm>
          </p:grpSpPr>
          <p:sp>
            <p:nvSpPr>
              <p:cNvPr id="3433" name="Google Shape;3433;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34" name="Google Shape;3434;p13" descr="Free Water Drop Icon of Line style - Available in SVG, PNG, EPS, AI &amp;amp; Icon  fonts"/>
              <p:cNvPicPr preferRelativeResize="0"/>
              <p:nvPr/>
            </p:nvPicPr>
            <p:blipFill rotWithShape="1">
              <a:blip r:embed="rId6">
                <a:alphaModFix/>
              </a:blip>
              <a:srcRect/>
              <a:stretch/>
            </p:blipFill>
            <p:spPr>
              <a:xfrm>
                <a:off x="-249694" y="-528547"/>
                <a:ext cx="2438402" cy="2438400"/>
              </a:xfrm>
              <a:prstGeom prst="rect">
                <a:avLst/>
              </a:prstGeom>
              <a:noFill/>
              <a:ln>
                <a:noFill/>
              </a:ln>
            </p:spPr>
          </p:pic>
        </p:grpSp>
        <p:grpSp>
          <p:nvGrpSpPr>
            <p:cNvPr id="3435" name="Google Shape;3435;p13"/>
            <p:cNvGrpSpPr/>
            <p:nvPr/>
          </p:nvGrpSpPr>
          <p:grpSpPr>
            <a:xfrm>
              <a:off x="2787515" y="2704123"/>
              <a:ext cx="326533" cy="326533"/>
              <a:chOff x="-249694" y="-528547"/>
              <a:chExt cx="2438402" cy="2438400"/>
            </a:xfrm>
          </p:grpSpPr>
          <p:sp>
            <p:nvSpPr>
              <p:cNvPr id="3436" name="Google Shape;3436;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37" name="Google Shape;3437;p13" descr="Free Water Drop Icon of Line style - Available in SVG, PNG, EPS, AI &amp;amp; Icon  fonts"/>
              <p:cNvPicPr preferRelativeResize="0"/>
              <p:nvPr/>
            </p:nvPicPr>
            <p:blipFill rotWithShape="1">
              <a:blip r:embed="rId6">
                <a:alphaModFix/>
              </a:blip>
              <a:srcRect/>
              <a:stretch/>
            </p:blipFill>
            <p:spPr>
              <a:xfrm>
                <a:off x="-249694" y="-528547"/>
                <a:ext cx="2438402" cy="2438400"/>
              </a:xfrm>
              <a:prstGeom prst="rect">
                <a:avLst/>
              </a:prstGeom>
              <a:noFill/>
              <a:ln>
                <a:noFill/>
              </a:ln>
            </p:spPr>
          </p:pic>
        </p:grpSp>
      </p:grpSp>
      <p:grpSp>
        <p:nvGrpSpPr>
          <p:cNvPr id="3438" name="Google Shape;3438;p13"/>
          <p:cNvGrpSpPr/>
          <p:nvPr/>
        </p:nvGrpSpPr>
        <p:grpSpPr>
          <a:xfrm>
            <a:off x="6105691" y="1179149"/>
            <a:ext cx="2390775" cy="2137389"/>
            <a:chOff x="1045182" y="1179149"/>
            <a:chExt cx="2390775" cy="2137389"/>
          </a:xfrm>
        </p:grpSpPr>
        <p:grpSp>
          <p:nvGrpSpPr>
            <p:cNvPr id="3439" name="Google Shape;3439;p13"/>
            <p:cNvGrpSpPr/>
            <p:nvPr/>
          </p:nvGrpSpPr>
          <p:grpSpPr>
            <a:xfrm>
              <a:off x="1045182" y="1179149"/>
              <a:ext cx="2390775" cy="1914525"/>
              <a:chOff x="-2627170" y="-782744"/>
              <a:chExt cx="2390775" cy="1914525"/>
            </a:xfrm>
          </p:grpSpPr>
          <p:pic>
            <p:nvPicPr>
              <p:cNvPr id="3440" name="Google Shape;3440;p13" descr="Cartoon Cloud - Cliparts.co"/>
              <p:cNvPicPr preferRelativeResize="0"/>
              <p:nvPr/>
            </p:nvPicPr>
            <p:blipFill rotWithShape="1">
              <a:blip r:embed="rId7">
                <a:alphaModFix/>
              </a:blip>
              <a:srcRect/>
              <a:stretch/>
            </p:blipFill>
            <p:spPr>
              <a:xfrm>
                <a:off x="-2627170" y="-782744"/>
                <a:ext cx="2390775" cy="1914525"/>
              </a:xfrm>
              <a:prstGeom prst="rect">
                <a:avLst/>
              </a:prstGeom>
              <a:noFill/>
              <a:ln>
                <a:noFill/>
              </a:ln>
            </p:spPr>
          </p:pic>
          <p:sp>
            <p:nvSpPr>
              <p:cNvPr id="3441" name="Google Shape;3441;p13"/>
              <p:cNvSpPr txBox="1"/>
              <p:nvPr/>
            </p:nvSpPr>
            <p:spPr>
              <a:xfrm>
                <a:off x="-2498743" y="-144463"/>
                <a:ext cx="21339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smtClean="0">
                    <a:solidFill>
                      <a:schemeClr val="dk1"/>
                    </a:solidFill>
                  </a:rPr>
                  <a:t>474</a:t>
                </a:r>
                <a:r>
                  <a:rPr lang="en-US" sz="3600" b="1" dirty="0" smtClean="0">
                    <a:solidFill>
                      <a:schemeClr val="dk1"/>
                    </a:solidFill>
                    <a:latin typeface="Arial"/>
                    <a:ea typeface="Arial"/>
                    <a:cs typeface="Arial"/>
                    <a:sym typeface="Arial"/>
                  </a:rPr>
                  <a:t> </a:t>
                </a:r>
                <a:r>
                  <a:rPr lang="en-US" sz="3600" b="1" dirty="0">
                    <a:solidFill>
                      <a:schemeClr val="dk1"/>
                    </a:solidFill>
                    <a:latin typeface="Arial"/>
                    <a:ea typeface="Arial"/>
                    <a:cs typeface="Arial"/>
                    <a:sym typeface="Arial"/>
                  </a:rPr>
                  <a:t>- </a:t>
                </a:r>
                <a:r>
                  <a:rPr lang="en-US" sz="3600" b="1" dirty="0" smtClean="0">
                    <a:solidFill>
                      <a:schemeClr val="dk1"/>
                    </a:solidFill>
                  </a:rPr>
                  <a:t>374</a:t>
                </a:r>
                <a:endParaRPr sz="3600" b="1" dirty="0">
                  <a:solidFill>
                    <a:schemeClr val="dk1"/>
                  </a:solidFill>
                  <a:latin typeface="Arial"/>
                  <a:ea typeface="Arial"/>
                  <a:cs typeface="Arial"/>
                  <a:sym typeface="Arial"/>
                </a:endParaRPr>
              </a:p>
            </p:txBody>
          </p:sp>
        </p:grpSp>
        <p:grpSp>
          <p:nvGrpSpPr>
            <p:cNvPr id="3442" name="Google Shape;3442;p13"/>
            <p:cNvGrpSpPr/>
            <p:nvPr/>
          </p:nvGrpSpPr>
          <p:grpSpPr>
            <a:xfrm>
              <a:off x="1234111" y="2637525"/>
              <a:ext cx="326533" cy="326533"/>
              <a:chOff x="-249694" y="-528547"/>
              <a:chExt cx="2438402" cy="2438400"/>
            </a:xfrm>
          </p:grpSpPr>
          <p:sp>
            <p:nvSpPr>
              <p:cNvPr id="3443" name="Google Shape;3443;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44" name="Google Shape;3444;p13" descr="Free Water Drop Icon of Line style - Available in SVG, PNG, EPS, AI &amp;amp; Icon  fonts"/>
              <p:cNvPicPr preferRelativeResize="0"/>
              <p:nvPr/>
            </p:nvPicPr>
            <p:blipFill rotWithShape="1">
              <a:blip r:embed="rId8">
                <a:alphaModFix/>
              </a:blip>
              <a:srcRect/>
              <a:stretch/>
            </p:blipFill>
            <p:spPr>
              <a:xfrm>
                <a:off x="-249694" y="-528547"/>
                <a:ext cx="2438402" cy="2438400"/>
              </a:xfrm>
              <a:prstGeom prst="rect">
                <a:avLst/>
              </a:prstGeom>
              <a:noFill/>
              <a:ln>
                <a:noFill/>
              </a:ln>
            </p:spPr>
          </p:pic>
        </p:grpSp>
        <p:grpSp>
          <p:nvGrpSpPr>
            <p:cNvPr id="3445" name="Google Shape;3445;p13"/>
            <p:cNvGrpSpPr/>
            <p:nvPr/>
          </p:nvGrpSpPr>
          <p:grpSpPr>
            <a:xfrm>
              <a:off x="1616348" y="2961543"/>
              <a:ext cx="326533" cy="326533"/>
              <a:chOff x="-249694" y="-528547"/>
              <a:chExt cx="2438402" cy="2438400"/>
            </a:xfrm>
          </p:grpSpPr>
          <p:sp>
            <p:nvSpPr>
              <p:cNvPr id="3446" name="Google Shape;3446;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47" name="Google Shape;3447;p13" descr="Free Water Drop Icon of Line style - Available in SVG, PNG, EPS, AI &amp;amp; Icon  fonts"/>
              <p:cNvPicPr preferRelativeResize="0"/>
              <p:nvPr/>
            </p:nvPicPr>
            <p:blipFill rotWithShape="1">
              <a:blip r:embed="rId8">
                <a:alphaModFix/>
              </a:blip>
              <a:srcRect/>
              <a:stretch/>
            </p:blipFill>
            <p:spPr>
              <a:xfrm>
                <a:off x="-249694" y="-528547"/>
                <a:ext cx="2438402" cy="2438400"/>
              </a:xfrm>
              <a:prstGeom prst="rect">
                <a:avLst/>
              </a:prstGeom>
              <a:noFill/>
              <a:ln>
                <a:noFill/>
              </a:ln>
            </p:spPr>
          </p:pic>
        </p:grpSp>
        <p:grpSp>
          <p:nvGrpSpPr>
            <p:cNvPr id="3448" name="Google Shape;3448;p13"/>
            <p:cNvGrpSpPr/>
            <p:nvPr/>
          </p:nvGrpSpPr>
          <p:grpSpPr>
            <a:xfrm>
              <a:off x="2008721" y="2678932"/>
              <a:ext cx="326533" cy="326533"/>
              <a:chOff x="-249694" y="-528547"/>
              <a:chExt cx="2438402" cy="2438400"/>
            </a:xfrm>
          </p:grpSpPr>
          <p:sp>
            <p:nvSpPr>
              <p:cNvPr id="3449" name="Google Shape;3449;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50" name="Google Shape;3450;p13" descr="Free Water Drop Icon of Line style - Available in SVG, PNG, EPS, AI &amp;amp; Icon  fonts"/>
              <p:cNvPicPr preferRelativeResize="0"/>
              <p:nvPr/>
            </p:nvPicPr>
            <p:blipFill rotWithShape="1">
              <a:blip r:embed="rId8">
                <a:alphaModFix/>
              </a:blip>
              <a:srcRect/>
              <a:stretch/>
            </p:blipFill>
            <p:spPr>
              <a:xfrm>
                <a:off x="-249694" y="-528547"/>
                <a:ext cx="2438402" cy="2438400"/>
              </a:xfrm>
              <a:prstGeom prst="rect">
                <a:avLst/>
              </a:prstGeom>
              <a:noFill/>
              <a:ln>
                <a:noFill/>
              </a:ln>
            </p:spPr>
          </p:pic>
        </p:grpSp>
        <p:grpSp>
          <p:nvGrpSpPr>
            <p:cNvPr id="3451" name="Google Shape;3451;p13"/>
            <p:cNvGrpSpPr/>
            <p:nvPr/>
          </p:nvGrpSpPr>
          <p:grpSpPr>
            <a:xfrm>
              <a:off x="2366399" y="2990005"/>
              <a:ext cx="326533" cy="326533"/>
              <a:chOff x="-249694" y="-528547"/>
              <a:chExt cx="2438402" cy="2438400"/>
            </a:xfrm>
          </p:grpSpPr>
          <p:sp>
            <p:nvSpPr>
              <p:cNvPr id="3452" name="Google Shape;3452;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53" name="Google Shape;3453;p13" descr="Free Water Drop Icon of Line style - Available in SVG, PNG, EPS, AI &amp;amp; Icon  fonts"/>
              <p:cNvPicPr preferRelativeResize="0"/>
              <p:nvPr/>
            </p:nvPicPr>
            <p:blipFill rotWithShape="1">
              <a:blip r:embed="rId8">
                <a:alphaModFix/>
              </a:blip>
              <a:srcRect/>
              <a:stretch/>
            </p:blipFill>
            <p:spPr>
              <a:xfrm>
                <a:off x="-249694" y="-528547"/>
                <a:ext cx="2438402" cy="2438400"/>
              </a:xfrm>
              <a:prstGeom prst="rect">
                <a:avLst/>
              </a:prstGeom>
              <a:noFill/>
              <a:ln>
                <a:noFill/>
              </a:ln>
            </p:spPr>
          </p:pic>
        </p:grpSp>
        <p:grpSp>
          <p:nvGrpSpPr>
            <p:cNvPr id="3454" name="Google Shape;3454;p13"/>
            <p:cNvGrpSpPr/>
            <p:nvPr/>
          </p:nvGrpSpPr>
          <p:grpSpPr>
            <a:xfrm>
              <a:off x="2787515" y="2704123"/>
              <a:ext cx="326533" cy="326533"/>
              <a:chOff x="-249694" y="-528547"/>
              <a:chExt cx="2438402" cy="2438400"/>
            </a:xfrm>
          </p:grpSpPr>
          <p:sp>
            <p:nvSpPr>
              <p:cNvPr id="3455" name="Google Shape;3455;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56" name="Google Shape;3456;p13" descr="Free Water Drop Icon of Line style - Available in SVG, PNG, EPS, AI &amp;amp; Icon  fonts"/>
              <p:cNvPicPr preferRelativeResize="0"/>
              <p:nvPr/>
            </p:nvPicPr>
            <p:blipFill rotWithShape="1">
              <a:blip r:embed="rId8">
                <a:alphaModFix/>
              </a:blip>
              <a:srcRect/>
              <a:stretch/>
            </p:blipFill>
            <p:spPr>
              <a:xfrm>
                <a:off x="-249694" y="-528547"/>
                <a:ext cx="2438402" cy="2438400"/>
              </a:xfrm>
              <a:prstGeom prst="rect">
                <a:avLst/>
              </a:prstGeom>
              <a:noFill/>
              <a:ln>
                <a:noFill/>
              </a:ln>
            </p:spPr>
          </p:pic>
        </p:grpSp>
      </p:grpSp>
      <p:grpSp>
        <p:nvGrpSpPr>
          <p:cNvPr id="3457" name="Google Shape;3457;p13"/>
          <p:cNvGrpSpPr/>
          <p:nvPr/>
        </p:nvGrpSpPr>
        <p:grpSpPr>
          <a:xfrm>
            <a:off x="8728768" y="1179149"/>
            <a:ext cx="2390775" cy="2137389"/>
            <a:chOff x="1045182" y="1179149"/>
            <a:chExt cx="2390775" cy="2137389"/>
          </a:xfrm>
        </p:grpSpPr>
        <p:grpSp>
          <p:nvGrpSpPr>
            <p:cNvPr id="3458" name="Google Shape;3458;p13"/>
            <p:cNvGrpSpPr/>
            <p:nvPr/>
          </p:nvGrpSpPr>
          <p:grpSpPr>
            <a:xfrm>
              <a:off x="1045182" y="1179149"/>
              <a:ext cx="2390775" cy="1914525"/>
              <a:chOff x="-2627170" y="-782744"/>
              <a:chExt cx="2390775" cy="1914525"/>
            </a:xfrm>
          </p:grpSpPr>
          <p:pic>
            <p:nvPicPr>
              <p:cNvPr id="3459" name="Google Shape;3459;p13" descr="Cartoon Cloud - Cliparts.co"/>
              <p:cNvPicPr preferRelativeResize="0"/>
              <p:nvPr/>
            </p:nvPicPr>
            <p:blipFill rotWithShape="1">
              <a:blip r:embed="rId9">
                <a:alphaModFix/>
              </a:blip>
              <a:srcRect/>
              <a:stretch/>
            </p:blipFill>
            <p:spPr>
              <a:xfrm>
                <a:off x="-2627170" y="-782744"/>
                <a:ext cx="2390775" cy="1914525"/>
              </a:xfrm>
              <a:prstGeom prst="rect">
                <a:avLst/>
              </a:prstGeom>
              <a:noFill/>
              <a:ln>
                <a:noFill/>
              </a:ln>
            </p:spPr>
          </p:pic>
          <p:sp>
            <p:nvSpPr>
              <p:cNvPr id="3460" name="Google Shape;3460;p13"/>
              <p:cNvSpPr txBox="1"/>
              <p:nvPr/>
            </p:nvSpPr>
            <p:spPr>
              <a:xfrm>
                <a:off x="-2498743" y="-144463"/>
                <a:ext cx="21339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smtClean="0">
                    <a:solidFill>
                      <a:schemeClr val="dk1"/>
                    </a:solidFill>
                  </a:rPr>
                  <a:t>835</a:t>
                </a:r>
                <a:r>
                  <a:rPr lang="en-US" sz="3600" b="1" dirty="0" smtClean="0">
                    <a:solidFill>
                      <a:schemeClr val="dk1"/>
                    </a:solidFill>
                    <a:latin typeface="Arial"/>
                    <a:ea typeface="Arial"/>
                    <a:cs typeface="Arial"/>
                    <a:sym typeface="Arial"/>
                  </a:rPr>
                  <a:t> </a:t>
                </a:r>
                <a:r>
                  <a:rPr lang="en-US" sz="3600" b="1" dirty="0">
                    <a:solidFill>
                      <a:schemeClr val="dk1"/>
                    </a:solidFill>
                    <a:latin typeface="Arial"/>
                    <a:ea typeface="Arial"/>
                    <a:cs typeface="Arial"/>
                    <a:sym typeface="Arial"/>
                  </a:rPr>
                  <a:t>- </a:t>
                </a:r>
                <a:r>
                  <a:rPr lang="en-US" sz="3600" b="1" dirty="0" smtClean="0">
                    <a:solidFill>
                      <a:schemeClr val="dk1"/>
                    </a:solidFill>
                  </a:rPr>
                  <a:t>30</a:t>
                </a:r>
                <a:endParaRPr sz="3600" b="1" dirty="0">
                  <a:solidFill>
                    <a:schemeClr val="dk1"/>
                  </a:solidFill>
                  <a:latin typeface="Arial"/>
                  <a:ea typeface="Arial"/>
                  <a:cs typeface="Arial"/>
                  <a:sym typeface="Arial"/>
                </a:endParaRPr>
              </a:p>
            </p:txBody>
          </p:sp>
        </p:grpSp>
        <p:grpSp>
          <p:nvGrpSpPr>
            <p:cNvPr id="3461" name="Google Shape;3461;p13"/>
            <p:cNvGrpSpPr/>
            <p:nvPr/>
          </p:nvGrpSpPr>
          <p:grpSpPr>
            <a:xfrm>
              <a:off x="1234111" y="2637525"/>
              <a:ext cx="326533" cy="326533"/>
              <a:chOff x="-249694" y="-528547"/>
              <a:chExt cx="2438402" cy="2438400"/>
            </a:xfrm>
          </p:grpSpPr>
          <p:sp>
            <p:nvSpPr>
              <p:cNvPr id="3462" name="Google Shape;3462;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63" name="Google Shape;3463;p13" descr="Free Water Drop Icon of Line style - Available in SVG, PNG, EPS, AI &amp;amp; Icon  fonts"/>
              <p:cNvPicPr preferRelativeResize="0"/>
              <p:nvPr/>
            </p:nvPicPr>
            <p:blipFill rotWithShape="1">
              <a:blip r:embed="rId10">
                <a:alphaModFix/>
              </a:blip>
              <a:srcRect/>
              <a:stretch/>
            </p:blipFill>
            <p:spPr>
              <a:xfrm>
                <a:off x="-249694" y="-528547"/>
                <a:ext cx="2438402" cy="2438400"/>
              </a:xfrm>
              <a:prstGeom prst="rect">
                <a:avLst/>
              </a:prstGeom>
              <a:noFill/>
              <a:ln>
                <a:noFill/>
              </a:ln>
            </p:spPr>
          </p:pic>
        </p:grpSp>
        <p:grpSp>
          <p:nvGrpSpPr>
            <p:cNvPr id="3464" name="Google Shape;3464;p13"/>
            <p:cNvGrpSpPr/>
            <p:nvPr/>
          </p:nvGrpSpPr>
          <p:grpSpPr>
            <a:xfrm>
              <a:off x="1616348" y="2653542"/>
              <a:ext cx="726881" cy="634534"/>
              <a:chOff x="-249694" y="-2828557"/>
              <a:chExt cx="5428021" cy="4738410"/>
            </a:xfrm>
          </p:grpSpPr>
          <p:sp>
            <p:nvSpPr>
              <p:cNvPr id="3465" name="Google Shape;3465;p13"/>
              <p:cNvSpPr/>
              <p:nvPr/>
            </p:nvSpPr>
            <p:spPr>
              <a:xfrm>
                <a:off x="245606" y="-340432"/>
                <a:ext cx="1447802" cy="2062162"/>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66" name="Google Shape;3466;p13"/>
              <p:cNvSpPr/>
              <p:nvPr/>
            </p:nvSpPr>
            <p:spPr>
              <a:xfrm>
                <a:off x="3239781" y="-2638957"/>
                <a:ext cx="1447802" cy="2062162"/>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67" name="Google Shape;3467;p13" descr="Free Water Drop Icon of Line style - Available in SVG, PNG, EPS, AI &amp;amp; Icon  fonts"/>
              <p:cNvPicPr preferRelativeResize="0"/>
              <p:nvPr/>
            </p:nvPicPr>
            <p:blipFill rotWithShape="1">
              <a:blip r:embed="rId10">
                <a:alphaModFix/>
              </a:blip>
              <a:srcRect/>
              <a:stretch/>
            </p:blipFill>
            <p:spPr>
              <a:xfrm>
                <a:off x="-249694" y="-528547"/>
                <a:ext cx="2438402" cy="2438400"/>
              </a:xfrm>
              <a:prstGeom prst="rect">
                <a:avLst/>
              </a:prstGeom>
              <a:noFill/>
              <a:ln>
                <a:noFill/>
              </a:ln>
            </p:spPr>
          </p:pic>
          <p:pic>
            <p:nvPicPr>
              <p:cNvPr id="3468" name="Google Shape;3468;p13" descr="Free Water Drop Icon of Line style - Available in SVG, PNG, EPS, AI &amp;amp; Icon  fonts"/>
              <p:cNvPicPr preferRelativeResize="0"/>
              <p:nvPr/>
            </p:nvPicPr>
            <p:blipFill rotWithShape="1">
              <a:blip r:embed="rId10">
                <a:alphaModFix/>
              </a:blip>
              <a:srcRect/>
              <a:stretch/>
            </p:blipFill>
            <p:spPr>
              <a:xfrm>
                <a:off x="2739925" y="-2828557"/>
                <a:ext cx="2438402" cy="2438399"/>
              </a:xfrm>
              <a:prstGeom prst="rect">
                <a:avLst/>
              </a:prstGeom>
              <a:noFill/>
              <a:ln>
                <a:noFill/>
              </a:ln>
            </p:spPr>
          </p:pic>
        </p:grpSp>
        <p:grpSp>
          <p:nvGrpSpPr>
            <p:cNvPr id="3469" name="Google Shape;3469;p13"/>
            <p:cNvGrpSpPr/>
            <p:nvPr/>
          </p:nvGrpSpPr>
          <p:grpSpPr>
            <a:xfrm>
              <a:off x="2366399" y="2990005"/>
              <a:ext cx="326533" cy="326533"/>
              <a:chOff x="-249694" y="-528547"/>
              <a:chExt cx="2438402" cy="2438400"/>
            </a:xfrm>
          </p:grpSpPr>
          <p:sp>
            <p:nvSpPr>
              <p:cNvPr id="3470" name="Google Shape;3470;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71" name="Google Shape;3471;p13" descr="Free Water Drop Icon of Line style - Available in SVG, PNG, EPS, AI &amp;amp; Icon  fonts"/>
              <p:cNvPicPr preferRelativeResize="0"/>
              <p:nvPr/>
            </p:nvPicPr>
            <p:blipFill rotWithShape="1">
              <a:blip r:embed="rId10">
                <a:alphaModFix/>
              </a:blip>
              <a:srcRect/>
              <a:stretch/>
            </p:blipFill>
            <p:spPr>
              <a:xfrm>
                <a:off x="-249694" y="-528547"/>
                <a:ext cx="2438402" cy="2438400"/>
              </a:xfrm>
              <a:prstGeom prst="rect">
                <a:avLst/>
              </a:prstGeom>
              <a:noFill/>
              <a:ln>
                <a:noFill/>
              </a:ln>
            </p:spPr>
          </p:pic>
        </p:grpSp>
        <p:grpSp>
          <p:nvGrpSpPr>
            <p:cNvPr id="3472" name="Google Shape;3472;p13"/>
            <p:cNvGrpSpPr/>
            <p:nvPr/>
          </p:nvGrpSpPr>
          <p:grpSpPr>
            <a:xfrm>
              <a:off x="2787515" y="2704123"/>
              <a:ext cx="326533" cy="326533"/>
              <a:chOff x="-249694" y="-528547"/>
              <a:chExt cx="2438402" cy="2438400"/>
            </a:xfrm>
          </p:grpSpPr>
          <p:sp>
            <p:nvSpPr>
              <p:cNvPr id="3473" name="Google Shape;3473;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74" name="Google Shape;3474;p13" descr="Free Water Drop Icon of Line style - Available in SVG, PNG, EPS, AI &amp;amp; Icon  fonts"/>
              <p:cNvPicPr preferRelativeResize="0"/>
              <p:nvPr/>
            </p:nvPicPr>
            <p:blipFill rotWithShape="1">
              <a:blip r:embed="rId10">
                <a:alphaModFix/>
              </a:blip>
              <a:srcRect/>
              <a:stretch/>
            </p:blipFill>
            <p:spPr>
              <a:xfrm>
                <a:off x="-249694" y="-528547"/>
                <a:ext cx="2438402" cy="2438400"/>
              </a:xfrm>
              <a:prstGeom prst="rect">
                <a:avLst/>
              </a:prstGeom>
              <a:noFill/>
              <a:ln>
                <a:noFill/>
              </a:ln>
            </p:spPr>
          </p:pic>
        </p:grpSp>
      </p:grpSp>
      <p:grpSp>
        <p:nvGrpSpPr>
          <p:cNvPr id="3475" name="Google Shape;3475;p13"/>
          <p:cNvGrpSpPr/>
          <p:nvPr/>
        </p:nvGrpSpPr>
        <p:grpSpPr>
          <a:xfrm>
            <a:off x="690352" y="3692915"/>
            <a:ext cx="2732755" cy="2885290"/>
            <a:chOff x="690352" y="3692915"/>
            <a:chExt cx="2732755" cy="2885290"/>
          </a:xfrm>
        </p:grpSpPr>
        <p:pic>
          <p:nvPicPr>
            <p:cNvPr id="3476" name="Google Shape;3476;p13" descr="Umbrella Clipart Seven - Yellow Umbrella Cartoon Png | Full Size PNG  Download | SeekPNG"/>
            <p:cNvPicPr preferRelativeResize="0"/>
            <p:nvPr/>
          </p:nvPicPr>
          <p:blipFill rotWithShape="1">
            <a:blip r:embed="rId11">
              <a:alphaModFix/>
            </a:blip>
            <a:srcRect/>
            <a:stretch/>
          </p:blipFill>
          <p:spPr>
            <a:xfrm rot="1587922">
              <a:off x="1094087" y="4003263"/>
              <a:ext cx="1925286" cy="2264594"/>
            </a:xfrm>
            <a:prstGeom prst="rect">
              <a:avLst/>
            </a:prstGeom>
            <a:noFill/>
            <a:ln>
              <a:noFill/>
            </a:ln>
          </p:spPr>
        </p:pic>
        <p:grpSp>
          <p:nvGrpSpPr>
            <p:cNvPr id="3477" name="Google Shape;3477;p13"/>
            <p:cNvGrpSpPr/>
            <p:nvPr/>
          </p:nvGrpSpPr>
          <p:grpSpPr>
            <a:xfrm>
              <a:off x="1679650" y="4256127"/>
              <a:ext cx="956240" cy="647565"/>
              <a:chOff x="1238228" y="4587596"/>
              <a:chExt cx="956240" cy="647565"/>
            </a:xfrm>
          </p:grpSpPr>
          <p:sp>
            <p:nvSpPr>
              <p:cNvPr id="3478" name="Google Shape;3478;p13"/>
              <p:cNvSpPr txBox="1"/>
              <p:nvPr/>
            </p:nvSpPr>
            <p:spPr>
              <a:xfrm>
                <a:off x="1238228" y="458759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100</a:t>
                </a:r>
                <a:endParaRPr sz="3600" b="1">
                  <a:solidFill>
                    <a:schemeClr val="dk1"/>
                  </a:solidFill>
                  <a:latin typeface="Arial"/>
                  <a:ea typeface="Arial"/>
                  <a:cs typeface="Arial"/>
                  <a:sym typeface="Arial"/>
                </a:endParaRPr>
              </a:p>
            </p:txBody>
          </p:sp>
          <p:sp>
            <p:nvSpPr>
              <p:cNvPr id="3479" name="Google Shape;3479;p13"/>
              <p:cNvSpPr txBox="1"/>
              <p:nvPr/>
            </p:nvSpPr>
            <p:spPr>
              <a:xfrm>
                <a:off x="1240361" y="4588830"/>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100</a:t>
                </a:r>
                <a:endParaRPr sz="3600" b="1">
                  <a:solidFill>
                    <a:schemeClr val="dk1"/>
                  </a:solidFill>
                  <a:latin typeface="Arial"/>
                  <a:ea typeface="Arial"/>
                  <a:cs typeface="Arial"/>
                  <a:sym typeface="Arial"/>
                </a:endParaRPr>
              </a:p>
            </p:txBody>
          </p:sp>
        </p:grpSp>
      </p:grpSp>
      <p:grpSp>
        <p:nvGrpSpPr>
          <p:cNvPr id="3480" name="Google Shape;3480;p13"/>
          <p:cNvGrpSpPr/>
          <p:nvPr/>
        </p:nvGrpSpPr>
        <p:grpSpPr>
          <a:xfrm>
            <a:off x="3234218" y="3652265"/>
            <a:ext cx="2732755" cy="2885290"/>
            <a:chOff x="4091468" y="3652265"/>
            <a:chExt cx="2732755" cy="2885290"/>
          </a:xfrm>
        </p:grpSpPr>
        <p:pic>
          <p:nvPicPr>
            <p:cNvPr id="3481" name="Google Shape;3481;p13" descr="Umbrella Clipart Seven - Yellow Umbrella Cartoon Png | Full Size PNG  Download | SeekPNG"/>
            <p:cNvPicPr preferRelativeResize="0"/>
            <p:nvPr/>
          </p:nvPicPr>
          <p:blipFill rotWithShape="1">
            <a:blip r:embed="rId12">
              <a:alphaModFix/>
            </a:blip>
            <a:srcRect/>
            <a:stretch/>
          </p:blipFill>
          <p:spPr>
            <a:xfrm rot="1587922">
              <a:off x="4495203" y="3962613"/>
              <a:ext cx="1925286" cy="2264594"/>
            </a:xfrm>
            <a:prstGeom prst="rect">
              <a:avLst/>
            </a:prstGeom>
            <a:noFill/>
            <a:ln>
              <a:noFill/>
            </a:ln>
          </p:spPr>
        </p:pic>
        <p:grpSp>
          <p:nvGrpSpPr>
            <p:cNvPr id="3482" name="Google Shape;3482;p13"/>
            <p:cNvGrpSpPr/>
            <p:nvPr/>
          </p:nvGrpSpPr>
          <p:grpSpPr>
            <a:xfrm>
              <a:off x="5113421" y="4210421"/>
              <a:ext cx="957045" cy="646447"/>
              <a:chOff x="1238228" y="4587480"/>
              <a:chExt cx="957045" cy="646447"/>
            </a:xfrm>
          </p:grpSpPr>
          <p:sp>
            <p:nvSpPr>
              <p:cNvPr id="3483" name="Google Shape;3483;p13"/>
              <p:cNvSpPr txBox="1"/>
              <p:nvPr/>
            </p:nvSpPr>
            <p:spPr>
              <a:xfrm>
                <a:off x="1238228" y="458759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322</a:t>
                </a:r>
                <a:endParaRPr sz="3600" b="1">
                  <a:solidFill>
                    <a:schemeClr val="dk1"/>
                  </a:solidFill>
                  <a:latin typeface="Arial"/>
                  <a:ea typeface="Arial"/>
                  <a:cs typeface="Arial"/>
                  <a:sym typeface="Arial"/>
                </a:endParaRPr>
              </a:p>
            </p:txBody>
          </p:sp>
          <p:sp>
            <p:nvSpPr>
              <p:cNvPr id="3484" name="Google Shape;3484;p13"/>
              <p:cNvSpPr txBox="1"/>
              <p:nvPr/>
            </p:nvSpPr>
            <p:spPr>
              <a:xfrm>
                <a:off x="1241166" y="4587480"/>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322</a:t>
                </a:r>
                <a:endParaRPr sz="3600" b="1">
                  <a:solidFill>
                    <a:schemeClr val="dk1"/>
                  </a:solidFill>
                  <a:latin typeface="Arial"/>
                  <a:ea typeface="Arial"/>
                  <a:cs typeface="Arial"/>
                  <a:sym typeface="Arial"/>
                </a:endParaRPr>
              </a:p>
            </p:txBody>
          </p:sp>
        </p:grpSp>
      </p:grpSp>
      <p:grpSp>
        <p:nvGrpSpPr>
          <p:cNvPr id="3485" name="Google Shape;3485;p13"/>
          <p:cNvGrpSpPr/>
          <p:nvPr/>
        </p:nvGrpSpPr>
        <p:grpSpPr>
          <a:xfrm>
            <a:off x="5851768" y="3652149"/>
            <a:ext cx="2732755" cy="2885290"/>
            <a:chOff x="5851768" y="3652149"/>
            <a:chExt cx="2732755" cy="2885290"/>
          </a:xfrm>
        </p:grpSpPr>
        <p:pic>
          <p:nvPicPr>
            <p:cNvPr id="3486" name="Google Shape;3486;p13" descr="Umbrella Clipart Seven - Yellow Umbrella Cartoon Png | Full Size PNG  Download | SeekPNG"/>
            <p:cNvPicPr preferRelativeResize="0"/>
            <p:nvPr/>
          </p:nvPicPr>
          <p:blipFill rotWithShape="1">
            <a:blip r:embed="rId13">
              <a:alphaModFix/>
            </a:blip>
            <a:srcRect/>
            <a:stretch/>
          </p:blipFill>
          <p:spPr>
            <a:xfrm rot="1587922">
              <a:off x="6255502" y="3962497"/>
              <a:ext cx="1925286" cy="2264594"/>
            </a:xfrm>
            <a:prstGeom prst="rect">
              <a:avLst/>
            </a:prstGeom>
            <a:noFill/>
            <a:ln>
              <a:noFill/>
            </a:ln>
          </p:spPr>
        </p:pic>
        <p:grpSp>
          <p:nvGrpSpPr>
            <p:cNvPr id="3487" name="Google Shape;3487;p13"/>
            <p:cNvGrpSpPr/>
            <p:nvPr/>
          </p:nvGrpSpPr>
          <p:grpSpPr>
            <a:xfrm>
              <a:off x="6878551" y="4195531"/>
              <a:ext cx="954108" cy="661221"/>
              <a:chOff x="1238227" y="4587596"/>
              <a:chExt cx="954108" cy="661221"/>
            </a:xfrm>
          </p:grpSpPr>
          <p:sp>
            <p:nvSpPr>
              <p:cNvPr id="3488" name="Google Shape;3488;p13"/>
              <p:cNvSpPr txBox="1"/>
              <p:nvPr/>
            </p:nvSpPr>
            <p:spPr>
              <a:xfrm>
                <a:off x="1238228" y="458759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805</a:t>
                </a:r>
                <a:endParaRPr sz="3600" b="1">
                  <a:solidFill>
                    <a:schemeClr val="dk1"/>
                  </a:solidFill>
                  <a:latin typeface="Arial"/>
                  <a:ea typeface="Arial"/>
                  <a:cs typeface="Arial"/>
                  <a:sym typeface="Arial"/>
                </a:endParaRPr>
              </a:p>
            </p:txBody>
          </p:sp>
          <p:sp>
            <p:nvSpPr>
              <p:cNvPr id="3489" name="Google Shape;3489;p13"/>
              <p:cNvSpPr txBox="1"/>
              <p:nvPr/>
            </p:nvSpPr>
            <p:spPr>
              <a:xfrm>
                <a:off x="1238227" y="460248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805</a:t>
                </a:r>
                <a:endParaRPr sz="3600" b="1">
                  <a:solidFill>
                    <a:schemeClr val="dk1"/>
                  </a:solidFill>
                  <a:latin typeface="Arial"/>
                  <a:ea typeface="Arial"/>
                  <a:cs typeface="Arial"/>
                  <a:sym typeface="Arial"/>
                </a:endParaRPr>
              </a:p>
            </p:txBody>
          </p:sp>
        </p:grpSp>
      </p:grpSp>
      <p:grpSp>
        <p:nvGrpSpPr>
          <p:cNvPr id="3490" name="Google Shape;3490;p13"/>
          <p:cNvGrpSpPr/>
          <p:nvPr/>
        </p:nvGrpSpPr>
        <p:grpSpPr>
          <a:xfrm>
            <a:off x="8505353" y="3628524"/>
            <a:ext cx="2732755" cy="2885290"/>
            <a:chOff x="8333903" y="3418974"/>
            <a:chExt cx="2732755" cy="2885290"/>
          </a:xfrm>
        </p:grpSpPr>
        <p:pic>
          <p:nvPicPr>
            <p:cNvPr id="3491" name="Google Shape;3491;p13" descr="Umbrella Clipart Seven - Yellow Umbrella Cartoon Png | Full Size PNG  Download | SeekPNG"/>
            <p:cNvPicPr preferRelativeResize="0"/>
            <p:nvPr/>
          </p:nvPicPr>
          <p:blipFill rotWithShape="1">
            <a:blip r:embed="rId14">
              <a:alphaModFix/>
            </a:blip>
            <a:srcRect/>
            <a:stretch/>
          </p:blipFill>
          <p:spPr>
            <a:xfrm rot="1587922">
              <a:off x="8737638" y="3729322"/>
              <a:ext cx="1925286" cy="2264594"/>
            </a:xfrm>
            <a:prstGeom prst="rect">
              <a:avLst/>
            </a:prstGeom>
            <a:noFill/>
            <a:ln>
              <a:noFill/>
            </a:ln>
          </p:spPr>
        </p:pic>
        <p:grpSp>
          <p:nvGrpSpPr>
            <p:cNvPr id="3492" name="Google Shape;3492;p13"/>
            <p:cNvGrpSpPr/>
            <p:nvPr/>
          </p:nvGrpSpPr>
          <p:grpSpPr>
            <a:xfrm>
              <a:off x="9319932" y="3925515"/>
              <a:ext cx="957462" cy="646332"/>
              <a:chOff x="1238228" y="4587595"/>
              <a:chExt cx="957462" cy="646332"/>
            </a:xfrm>
          </p:grpSpPr>
          <p:sp>
            <p:nvSpPr>
              <p:cNvPr id="3493" name="Google Shape;3493;p13"/>
              <p:cNvSpPr txBox="1"/>
              <p:nvPr/>
            </p:nvSpPr>
            <p:spPr>
              <a:xfrm>
                <a:off x="1238228" y="458759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212</a:t>
                </a:r>
                <a:endParaRPr sz="3600" b="1">
                  <a:solidFill>
                    <a:schemeClr val="dk1"/>
                  </a:solidFill>
                  <a:latin typeface="Arial"/>
                  <a:ea typeface="Arial"/>
                  <a:cs typeface="Arial"/>
                  <a:sym typeface="Arial"/>
                </a:endParaRPr>
              </a:p>
            </p:txBody>
          </p:sp>
          <p:sp>
            <p:nvSpPr>
              <p:cNvPr id="3494" name="Google Shape;3494;p13"/>
              <p:cNvSpPr txBox="1"/>
              <p:nvPr/>
            </p:nvSpPr>
            <p:spPr>
              <a:xfrm>
                <a:off x="1241583" y="4587595"/>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212</a:t>
                </a:r>
                <a:endParaRPr sz="3600" b="1">
                  <a:solidFill>
                    <a:schemeClr val="dk1"/>
                  </a:solidFill>
                  <a:latin typeface="Arial"/>
                  <a:ea typeface="Arial"/>
                  <a:cs typeface="Arial"/>
                  <a:sym typeface="Arial"/>
                </a:endParaRPr>
              </a:p>
            </p:txBody>
          </p:sp>
        </p:grpSp>
      </p:grpSp>
      <p:cxnSp>
        <p:nvCxnSpPr>
          <p:cNvPr id="3495" name="Google Shape;3495;p13"/>
          <p:cNvCxnSpPr>
            <a:stCxn id="3450" idx="2"/>
          </p:cNvCxnSpPr>
          <p:nvPr/>
        </p:nvCxnSpPr>
        <p:spPr>
          <a:xfrm rot="5400000">
            <a:off x="4210896" y="978965"/>
            <a:ext cx="995100" cy="5048100"/>
          </a:xfrm>
          <a:prstGeom prst="curvedConnector2">
            <a:avLst/>
          </a:prstGeom>
          <a:noFill/>
          <a:ln w="38100" cap="flat" cmpd="sng">
            <a:solidFill>
              <a:srgbClr val="00B0F0"/>
            </a:solidFill>
            <a:prstDash val="solid"/>
            <a:miter lim="800000"/>
            <a:headEnd type="none" w="sm" len="sm"/>
            <a:tailEnd type="none" w="sm" len="sm"/>
          </a:ln>
        </p:spPr>
      </p:cxnSp>
      <p:cxnSp>
        <p:nvCxnSpPr>
          <p:cNvPr id="3496" name="Google Shape;3496;p13"/>
          <p:cNvCxnSpPr>
            <a:endCxn id="3468" idx="2"/>
          </p:cNvCxnSpPr>
          <p:nvPr/>
        </p:nvCxnSpPr>
        <p:spPr>
          <a:xfrm rot="10800000" flipH="1">
            <a:off x="7300948" y="2980075"/>
            <a:ext cx="2562600" cy="1020300"/>
          </a:xfrm>
          <a:prstGeom prst="curvedConnector2">
            <a:avLst/>
          </a:prstGeom>
          <a:noFill/>
          <a:ln w="38100" cap="flat" cmpd="sng">
            <a:solidFill>
              <a:srgbClr val="FF0000"/>
            </a:solidFill>
            <a:prstDash val="solid"/>
            <a:miter lim="800000"/>
            <a:headEnd type="none" w="sm" len="sm"/>
            <a:tailEnd type="none" w="sm" len="sm"/>
          </a:ln>
        </p:spPr>
      </p:cxnSp>
      <p:cxnSp>
        <p:nvCxnSpPr>
          <p:cNvPr id="3497" name="Google Shape;3497;p13"/>
          <p:cNvCxnSpPr/>
          <p:nvPr/>
        </p:nvCxnSpPr>
        <p:spPr>
          <a:xfrm rot="16200000" flipH="1">
            <a:off x="3784906" y="3225142"/>
            <a:ext cx="1536804" cy="14041"/>
          </a:xfrm>
          <a:prstGeom prst="curvedConnector3">
            <a:avLst>
              <a:gd name="adj1" fmla="val 50000"/>
            </a:avLst>
          </a:prstGeom>
          <a:noFill/>
          <a:ln w="38100" cap="flat" cmpd="sng">
            <a:solidFill>
              <a:srgbClr val="FF0000"/>
            </a:solidFill>
            <a:prstDash val="solid"/>
            <a:miter lim="800000"/>
            <a:headEnd type="none" w="sm" len="sm"/>
            <a:tailEnd type="none" w="sm" len="sm"/>
          </a:ln>
        </p:spPr>
      </p:cxnSp>
      <p:cxnSp>
        <p:nvCxnSpPr>
          <p:cNvPr id="104" name="Google Shape;3496;p13"/>
          <p:cNvCxnSpPr/>
          <p:nvPr/>
        </p:nvCxnSpPr>
        <p:spPr>
          <a:xfrm>
            <a:off x="2461457" y="2627786"/>
            <a:ext cx="7105361" cy="1401925"/>
          </a:xfrm>
          <a:prstGeom prst="curvedConnector3">
            <a:avLst>
              <a:gd name="adj1" fmla="val 50000"/>
            </a:avLst>
          </a:prstGeom>
          <a:noFill/>
          <a:ln w="38100" cap="flat" cmpd="sng">
            <a:solidFill>
              <a:srgbClr val="FF0000"/>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96"/>
                                        </p:tgtEl>
                                        <p:attrNameLst>
                                          <p:attrName>style.visibility</p:attrName>
                                        </p:attrNameLst>
                                      </p:cBhvr>
                                      <p:to>
                                        <p:strVal val="visible"/>
                                      </p:to>
                                    </p:set>
                                    <p:animEffect transition="in" filter="fade">
                                      <p:cBhvr>
                                        <p:cTn id="7" dur="500"/>
                                        <p:tgtEl>
                                          <p:spTgt spid="33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00"/>
                                        </p:tgtEl>
                                        <p:attrNameLst>
                                          <p:attrName>style.visibility</p:attrName>
                                        </p:attrNameLst>
                                      </p:cBhvr>
                                      <p:to>
                                        <p:strVal val="visible"/>
                                      </p:to>
                                    </p:set>
                                    <p:animEffect transition="in" filter="fade">
                                      <p:cBhvr>
                                        <p:cTn id="12" dur="500"/>
                                        <p:tgtEl>
                                          <p:spTgt spid="3400"/>
                                        </p:tgtEl>
                                      </p:cBhvr>
                                    </p:animEffect>
                                  </p:childTnLst>
                                </p:cTn>
                              </p:par>
                              <p:par>
                                <p:cTn id="13" presetID="10" presetClass="entr" presetSubtype="0" fill="hold" nodeType="withEffect">
                                  <p:stCondLst>
                                    <p:cond delay="0"/>
                                  </p:stCondLst>
                                  <p:childTnLst>
                                    <p:set>
                                      <p:cBhvr>
                                        <p:cTn id="14" dur="1" fill="hold">
                                          <p:stCondLst>
                                            <p:cond delay="0"/>
                                          </p:stCondLst>
                                        </p:cTn>
                                        <p:tgtEl>
                                          <p:spTgt spid="3419"/>
                                        </p:tgtEl>
                                        <p:attrNameLst>
                                          <p:attrName>style.visibility</p:attrName>
                                        </p:attrNameLst>
                                      </p:cBhvr>
                                      <p:to>
                                        <p:strVal val="visible"/>
                                      </p:to>
                                    </p:set>
                                    <p:animEffect transition="in" filter="fade">
                                      <p:cBhvr>
                                        <p:cTn id="15" dur="500"/>
                                        <p:tgtEl>
                                          <p:spTgt spid="3419"/>
                                        </p:tgtEl>
                                      </p:cBhvr>
                                    </p:animEffect>
                                  </p:childTnLst>
                                </p:cTn>
                              </p:par>
                              <p:par>
                                <p:cTn id="16" presetID="10" presetClass="entr" presetSubtype="0" fill="hold" nodeType="withEffect">
                                  <p:stCondLst>
                                    <p:cond delay="0"/>
                                  </p:stCondLst>
                                  <p:childTnLst>
                                    <p:set>
                                      <p:cBhvr>
                                        <p:cTn id="17" dur="1" fill="hold">
                                          <p:stCondLst>
                                            <p:cond delay="0"/>
                                          </p:stCondLst>
                                        </p:cTn>
                                        <p:tgtEl>
                                          <p:spTgt spid="3438"/>
                                        </p:tgtEl>
                                        <p:attrNameLst>
                                          <p:attrName>style.visibility</p:attrName>
                                        </p:attrNameLst>
                                      </p:cBhvr>
                                      <p:to>
                                        <p:strVal val="visible"/>
                                      </p:to>
                                    </p:set>
                                    <p:animEffect transition="in" filter="fade">
                                      <p:cBhvr>
                                        <p:cTn id="18" dur="500"/>
                                        <p:tgtEl>
                                          <p:spTgt spid="3438"/>
                                        </p:tgtEl>
                                      </p:cBhvr>
                                    </p:animEffect>
                                  </p:childTnLst>
                                </p:cTn>
                              </p:par>
                              <p:par>
                                <p:cTn id="19" presetID="10" presetClass="entr" presetSubtype="0" fill="hold" nodeType="withEffect">
                                  <p:stCondLst>
                                    <p:cond delay="0"/>
                                  </p:stCondLst>
                                  <p:childTnLst>
                                    <p:set>
                                      <p:cBhvr>
                                        <p:cTn id="20" dur="1" fill="hold">
                                          <p:stCondLst>
                                            <p:cond delay="0"/>
                                          </p:stCondLst>
                                        </p:cTn>
                                        <p:tgtEl>
                                          <p:spTgt spid="3457"/>
                                        </p:tgtEl>
                                        <p:attrNameLst>
                                          <p:attrName>style.visibility</p:attrName>
                                        </p:attrNameLst>
                                      </p:cBhvr>
                                      <p:to>
                                        <p:strVal val="visible"/>
                                      </p:to>
                                    </p:set>
                                    <p:animEffect transition="in" filter="fade">
                                      <p:cBhvr>
                                        <p:cTn id="21" dur="500"/>
                                        <p:tgtEl>
                                          <p:spTgt spid="3457"/>
                                        </p:tgtEl>
                                      </p:cBhvr>
                                    </p:animEffect>
                                  </p:childTnLst>
                                </p:cTn>
                              </p:par>
                              <p:par>
                                <p:cTn id="22" presetID="10" presetClass="entr" presetSubtype="0" fill="hold" nodeType="withEffect">
                                  <p:stCondLst>
                                    <p:cond delay="0"/>
                                  </p:stCondLst>
                                  <p:childTnLst>
                                    <p:set>
                                      <p:cBhvr>
                                        <p:cTn id="23" dur="1" fill="hold">
                                          <p:stCondLst>
                                            <p:cond delay="0"/>
                                          </p:stCondLst>
                                        </p:cTn>
                                        <p:tgtEl>
                                          <p:spTgt spid="3475"/>
                                        </p:tgtEl>
                                        <p:attrNameLst>
                                          <p:attrName>style.visibility</p:attrName>
                                        </p:attrNameLst>
                                      </p:cBhvr>
                                      <p:to>
                                        <p:strVal val="visible"/>
                                      </p:to>
                                    </p:set>
                                    <p:animEffect transition="in" filter="fade">
                                      <p:cBhvr>
                                        <p:cTn id="24" dur="500"/>
                                        <p:tgtEl>
                                          <p:spTgt spid="3475"/>
                                        </p:tgtEl>
                                      </p:cBhvr>
                                    </p:animEffect>
                                  </p:childTnLst>
                                </p:cTn>
                              </p:par>
                              <p:par>
                                <p:cTn id="25" presetID="10" presetClass="entr" presetSubtype="0" fill="hold" nodeType="withEffect">
                                  <p:stCondLst>
                                    <p:cond delay="0"/>
                                  </p:stCondLst>
                                  <p:childTnLst>
                                    <p:set>
                                      <p:cBhvr>
                                        <p:cTn id="26" dur="1" fill="hold">
                                          <p:stCondLst>
                                            <p:cond delay="0"/>
                                          </p:stCondLst>
                                        </p:cTn>
                                        <p:tgtEl>
                                          <p:spTgt spid="3480"/>
                                        </p:tgtEl>
                                        <p:attrNameLst>
                                          <p:attrName>style.visibility</p:attrName>
                                        </p:attrNameLst>
                                      </p:cBhvr>
                                      <p:to>
                                        <p:strVal val="visible"/>
                                      </p:to>
                                    </p:set>
                                    <p:animEffect transition="in" filter="fade">
                                      <p:cBhvr>
                                        <p:cTn id="27" dur="500"/>
                                        <p:tgtEl>
                                          <p:spTgt spid="3480"/>
                                        </p:tgtEl>
                                      </p:cBhvr>
                                    </p:animEffect>
                                  </p:childTnLst>
                                </p:cTn>
                              </p:par>
                              <p:par>
                                <p:cTn id="28" presetID="10" presetClass="entr" presetSubtype="0" fill="hold" nodeType="withEffect">
                                  <p:stCondLst>
                                    <p:cond delay="0"/>
                                  </p:stCondLst>
                                  <p:childTnLst>
                                    <p:set>
                                      <p:cBhvr>
                                        <p:cTn id="29" dur="1" fill="hold">
                                          <p:stCondLst>
                                            <p:cond delay="0"/>
                                          </p:stCondLst>
                                        </p:cTn>
                                        <p:tgtEl>
                                          <p:spTgt spid="3485"/>
                                        </p:tgtEl>
                                        <p:attrNameLst>
                                          <p:attrName>style.visibility</p:attrName>
                                        </p:attrNameLst>
                                      </p:cBhvr>
                                      <p:to>
                                        <p:strVal val="visible"/>
                                      </p:to>
                                    </p:set>
                                    <p:animEffect transition="in" filter="fade">
                                      <p:cBhvr>
                                        <p:cTn id="30" dur="500"/>
                                        <p:tgtEl>
                                          <p:spTgt spid="3485"/>
                                        </p:tgtEl>
                                      </p:cBhvr>
                                    </p:animEffect>
                                  </p:childTnLst>
                                </p:cTn>
                              </p:par>
                              <p:par>
                                <p:cTn id="31" presetID="10" presetClass="entr" presetSubtype="0" fill="hold" nodeType="withEffect">
                                  <p:stCondLst>
                                    <p:cond delay="0"/>
                                  </p:stCondLst>
                                  <p:childTnLst>
                                    <p:set>
                                      <p:cBhvr>
                                        <p:cTn id="32" dur="1" fill="hold">
                                          <p:stCondLst>
                                            <p:cond delay="0"/>
                                          </p:stCondLst>
                                        </p:cTn>
                                        <p:tgtEl>
                                          <p:spTgt spid="3490"/>
                                        </p:tgtEl>
                                        <p:attrNameLst>
                                          <p:attrName>style.visibility</p:attrName>
                                        </p:attrNameLst>
                                      </p:cBhvr>
                                      <p:to>
                                        <p:strVal val="visible"/>
                                      </p:to>
                                    </p:set>
                                    <p:animEffect transition="in" filter="fade">
                                      <p:cBhvr>
                                        <p:cTn id="33" dur="500"/>
                                        <p:tgtEl>
                                          <p:spTgt spid="349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495"/>
                                        </p:tgtEl>
                                        <p:attrNameLst>
                                          <p:attrName>style.visibility</p:attrName>
                                        </p:attrNameLst>
                                      </p:cBhvr>
                                      <p:to>
                                        <p:strVal val="visible"/>
                                      </p:to>
                                    </p:set>
                                    <p:animEffect transition="in" filter="fade">
                                      <p:cBhvr>
                                        <p:cTn id="38" dur="500"/>
                                        <p:tgtEl>
                                          <p:spTgt spid="349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496"/>
                                        </p:tgtEl>
                                        <p:attrNameLst>
                                          <p:attrName>style.visibility</p:attrName>
                                        </p:attrNameLst>
                                      </p:cBhvr>
                                      <p:to>
                                        <p:strVal val="visible"/>
                                      </p:to>
                                    </p:set>
                                    <p:animEffect transition="in" filter="fade">
                                      <p:cBhvr>
                                        <p:cTn id="43" dur="500"/>
                                        <p:tgtEl>
                                          <p:spTgt spid="349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497"/>
                                        </p:tgtEl>
                                        <p:attrNameLst>
                                          <p:attrName>style.visibility</p:attrName>
                                        </p:attrNameLst>
                                      </p:cBhvr>
                                      <p:to>
                                        <p:strVal val="visible"/>
                                      </p:to>
                                    </p:set>
                                    <p:animEffect transition="in" filter="fade">
                                      <p:cBhvr>
                                        <p:cTn id="48" dur="500"/>
                                        <p:tgtEl>
                                          <p:spTgt spid="349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04"/>
                                        </p:tgtEl>
                                        <p:attrNameLst>
                                          <p:attrName>style.visibility</p:attrName>
                                        </p:attrNameLst>
                                      </p:cBhvr>
                                      <p:to>
                                        <p:strVal val="visible"/>
                                      </p:to>
                                    </p:set>
                                    <p:animEffect transition="in" filter="fade">
                                      <p:cBhvr>
                                        <p:cTn id="53"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01"/>
        <p:cNvGrpSpPr/>
        <p:nvPr/>
      </p:nvGrpSpPr>
      <p:grpSpPr>
        <a:xfrm>
          <a:off x="0" y="0"/>
          <a:ext cx="0" cy="0"/>
          <a:chOff x="0" y="0"/>
          <a:chExt cx="0" cy="0"/>
        </a:xfrm>
      </p:grpSpPr>
      <p:pic>
        <p:nvPicPr>
          <p:cNvPr id="3502" name="Google Shape;3502;p14" descr="Screen Clipping"/>
          <p:cNvPicPr preferRelativeResize="0"/>
          <p:nvPr/>
        </p:nvPicPr>
        <p:blipFill rotWithShape="1">
          <a:blip r:embed="rId3">
            <a:alphaModFix/>
          </a:blip>
          <a:srcRect/>
          <a:stretch/>
        </p:blipFill>
        <p:spPr>
          <a:xfrm>
            <a:off x="731540" y="1928018"/>
            <a:ext cx="10555173" cy="1648055"/>
          </a:xfrm>
          <a:prstGeom prst="rect">
            <a:avLst/>
          </a:prstGeom>
          <a:noFill/>
          <a:ln>
            <a:noFill/>
          </a:ln>
        </p:spPr>
      </p:pic>
      <p:grpSp>
        <p:nvGrpSpPr>
          <p:cNvPr id="3503" name="Google Shape;3503;p14"/>
          <p:cNvGrpSpPr/>
          <p:nvPr/>
        </p:nvGrpSpPr>
        <p:grpSpPr>
          <a:xfrm>
            <a:off x="895371" y="561193"/>
            <a:ext cx="5988754" cy="570588"/>
            <a:chOff x="1296327" y="1647588"/>
            <a:chExt cx="5988754" cy="570588"/>
          </a:xfrm>
        </p:grpSpPr>
        <p:sp>
          <p:nvSpPr>
            <p:cNvPr id="3504" name="Google Shape;3504;p14"/>
            <p:cNvSpPr txBox="1"/>
            <p:nvPr/>
          </p:nvSpPr>
          <p:spPr>
            <a:xfrm>
              <a:off x="1866914" y="1694956"/>
              <a:ext cx="541816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chữ số thích hợp</a:t>
              </a:r>
              <a:endParaRPr sz="2800">
                <a:solidFill>
                  <a:schemeClr val="dk1"/>
                </a:solidFill>
                <a:latin typeface="Arial"/>
                <a:ea typeface="Arial"/>
                <a:cs typeface="Arial"/>
                <a:sym typeface="Arial"/>
              </a:endParaRPr>
            </a:p>
          </p:txBody>
        </p:sp>
        <p:sp>
          <p:nvSpPr>
            <p:cNvPr id="3505" name="Google Shape;3505;p14"/>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grpSp>
        <p:nvGrpSpPr>
          <p:cNvPr id="3506" name="Google Shape;3506;p14"/>
          <p:cNvGrpSpPr/>
          <p:nvPr/>
        </p:nvGrpSpPr>
        <p:grpSpPr>
          <a:xfrm>
            <a:off x="3133724" y="2043112"/>
            <a:ext cx="892172" cy="989805"/>
            <a:chOff x="3603406" y="2624137"/>
            <a:chExt cx="837004" cy="989805"/>
          </a:xfrm>
        </p:grpSpPr>
        <p:sp>
          <p:nvSpPr>
            <p:cNvPr id="3507" name="Google Shape;3507;p14"/>
            <p:cNvSpPr/>
            <p:nvPr/>
          </p:nvSpPr>
          <p:spPr>
            <a:xfrm>
              <a:off x="3619455" y="2624137"/>
              <a:ext cx="820955" cy="989805"/>
            </a:xfrm>
            <a:prstGeom prst="cube">
              <a:avLst>
                <a:gd name="adj" fmla="val 22218"/>
              </a:avLst>
            </a:prstGeom>
            <a:solidFill>
              <a:srgbClr val="F8D53C"/>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508" name="Google Shape;3508;p14"/>
            <p:cNvGrpSpPr/>
            <p:nvPr/>
          </p:nvGrpSpPr>
          <p:grpSpPr>
            <a:xfrm>
              <a:off x="3603406" y="2940379"/>
              <a:ext cx="699231" cy="461665"/>
              <a:chOff x="3646268" y="2929742"/>
              <a:chExt cx="699231" cy="461665"/>
            </a:xfrm>
          </p:grpSpPr>
          <p:sp>
            <p:nvSpPr>
              <p:cNvPr id="3509" name="Google Shape;3509;p14"/>
              <p:cNvSpPr txBox="1"/>
              <p:nvPr/>
            </p:nvSpPr>
            <p:spPr>
              <a:xfrm>
                <a:off x="3646268" y="2929742"/>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120</a:t>
                </a:r>
                <a:endParaRPr sz="2400" b="1">
                  <a:solidFill>
                    <a:schemeClr val="dk1"/>
                  </a:solidFill>
                  <a:latin typeface="Arial"/>
                  <a:ea typeface="Arial"/>
                  <a:cs typeface="Arial"/>
                  <a:sym typeface="Arial"/>
                </a:endParaRPr>
              </a:p>
            </p:txBody>
          </p:sp>
          <p:sp>
            <p:nvSpPr>
              <p:cNvPr id="3510" name="Google Shape;3510;p14"/>
              <p:cNvSpPr txBox="1"/>
              <p:nvPr/>
            </p:nvSpPr>
            <p:spPr>
              <a:xfrm>
                <a:off x="3646269" y="2929742"/>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12</a:t>
                </a:r>
                <a:r>
                  <a:rPr lang="en-US" sz="2400" b="1">
                    <a:solidFill>
                      <a:srgbClr val="FF0000"/>
                    </a:solidFill>
                    <a:latin typeface="Arial"/>
                    <a:ea typeface="Arial"/>
                    <a:cs typeface="Arial"/>
                    <a:sym typeface="Arial"/>
                  </a:rPr>
                  <a:t>0</a:t>
                </a:r>
                <a:endParaRPr sz="2400" b="1">
                  <a:solidFill>
                    <a:srgbClr val="FF0000"/>
                  </a:solidFill>
                  <a:latin typeface="Arial"/>
                  <a:ea typeface="Arial"/>
                  <a:cs typeface="Arial"/>
                  <a:sym typeface="Arial"/>
                </a:endParaRPr>
              </a:p>
            </p:txBody>
          </p:sp>
        </p:grpSp>
      </p:grpSp>
      <p:sp>
        <p:nvSpPr>
          <p:cNvPr id="3511" name="Google Shape;3511;p14"/>
          <p:cNvSpPr/>
          <p:nvPr/>
        </p:nvSpPr>
        <p:spPr>
          <a:xfrm>
            <a:off x="3568704" y="2389149"/>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grpSp>
        <p:nvGrpSpPr>
          <p:cNvPr id="3512" name="Google Shape;3512;p14"/>
          <p:cNvGrpSpPr/>
          <p:nvPr/>
        </p:nvGrpSpPr>
        <p:grpSpPr>
          <a:xfrm>
            <a:off x="585620" y="2434717"/>
            <a:ext cx="1760675" cy="598200"/>
            <a:chOff x="585620" y="2434717"/>
            <a:chExt cx="1760675" cy="598200"/>
          </a:xfrm>
        </p:grpSpPr>
        <p:sp>
          <p:nvSpPr>
            <p:cNvPr id="3513" name="Google Shape;3513;p14"/>
            <p:cNvSpPr/>
            <p:nvPr/>
          </p:nvSpPr>
          <p:spPr>
            <a:xfrm>
              <a:off x="595145" y="2434717"/>
              <a:ext cx="1602035" cy="579771"/>
            </a:xfrm>
            <a:prstGeom prst="cube">
              <a:avLst>
                <a:gd name="adj" fmla="val 24257"/>
              </a:avLst>
            </a:prstGeom>
            <a:solidFill>
              <a:srgbClr val="00B0F0"/>
            </a:solidFill>
            <a:ln w="12700" cap="flat" cmpd="sng">
              <a:solidFill>
                <a:srgbClr val="2058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14" name="Google Shape;3514;p14"/>
            <p:cNvSpPr txBox="1"/>
            <p:nvPr/>
          </p:nvSpPr>
          <p:spPr>
            <a:xfrm>
              <a:off x="585620" y="2561727"/>
              <a:ext cx="161156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245 - 125</a:t>
              </a:r>
              <a:endParaRPr sz="2400" b="1">
                <a:solidFill>
                  <a:schemeClr val="dk1"/>
                </a:solidFill>
                <a:latin typeface="Arial"/>
                <a:ea typeface="Arial"/>
                <a:cs typeface="Arial"/>
                <a:sym typeface="Arial"/>
              </a:endParaRPr>
            </a:p>
          </p:txBody>
        </p:sp>
        <p:sp>
          <p:nvSpPr>
            <p:cNvPr id="3515" name="Google Shape;3515;p14"/>
            <p:cNvSpPr txBox="1"/>
            <p:nvPr/>
          </p:nvSpPr>
          <p:spPr>
            <a:xfrm>
              <a:off x="585620" y="2571252"/>
              <a:ext cx="176067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245 - 125</a:t>
              </a:r>
              <a:endParaRPr sz="2400" b="1">
                <a:solidFill>
                  <a:schemeClr val="dk1"/>
                </a:solidFill>
                <a:latin typeface="Arial"/>
                <a:ea typeface="Arial"/>
                <a:cs typeface="Arial"/>
                <a:sym typeface="Arial"/>
              </a:endParaRPr>
            </a:p>
          </p:txBody>
        </p:sp>
      </p:grpSp>
      <p:grpSp>
        <p:nvGrpSpPr>
          <p:cNvPr id="3516" name="Google Shape;3516;p14"/>
          <p:cNvGrpSpPr/>
          <p:nvPr/>
        </p:nvGrpSpPr>
        <p:grpSpPr>
          <a:xfrm rot="781431">
            <a:off x="4207894" y="2228067"/>
            <a:ext cx="1611562" cy="588675"/>
            <a:chOff x="585618" y="2434717"/>
            <a:chExt cx="1611562" cy="588675"/>
          </a:xfrm>
        </p:grpSpPr>
        <p:sp>
          <p:nvSpPr>
            <p:cNvPr id="3517" name="Google Shape;3517;p14"/>
            <p:cNvSpPr/>
            <p:nvPr/>
          </p:nvSpPr>
          <p:spPr>
            <a:xfrm>
              <a:off x="595145" y="2434717"/>
              <a:ext cx="1602035" cy="579771"/>
            </a:xfrm>
            <a:prstGeom prst="cube">
              <a:avLst>
                <a:gd name="adj" fmla="val 24257"/>
              </a:avLst>
            </a:prstGeom>
            <a:solidFill>
              <a:srgbClr val="F8D53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18" name="Google Shape;3518;p14"/>
            <p:cNvSpPr txBox="1"/>
            <p:nvPr/>
          </p:nvSpPr>
          <p:spPr>
            <a:xfrm>
              <a:off x="585620" y="2561727"/>
              <a:ext cx="161156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945 - 141</a:t>
              </a:r>
              <a:endParaRPr sz="2400" b="1">
                <a:solidFill>
                  <a:schemeClr val="dk1"/>
                </a:solidFill>
                <a:latin typeface="Arial"/>
                <a:ea typeface="Arial"/>
                <a:cs typeface="Arial"/>
                <a:sym typeface="Arial"/>
              </a:endParaRPr>
            </a:p>
          </p:txBody>
        </p:sp>
        <p:sp>
          <p:nvSpPr>
            <p:cNvPr id="3519" name="Google Shape;3519;p14"/>
            <p:cNvSpPr txBox="1"/>
            <p:nvPr/>
          </p:nvSpPr>
          <p:spPr>
            <a:xfrm>
              <a:off x="585618" y="2561726"/>
              <a:ext cx="149671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945 - 141</a:t>
              </a:r>
              <a:endParaRPr sz="2400" b="1">
                <a:solidFill>
                  <a:schemeClr val="dk1"/>
                </a:solidFill>
                <a:latin typeface="Arial"/>
                <a:ea typeface="Arial"/>
                <a:cs typeface="Arial"/>
                <a:sym typeface="Arial"/>
              </a:endParaRPr>
            </a:p>
          </p:txBody>
        </p:sp>
      </p:grpSp>
      <p:grpSp>
        <p:nvGrpSpPr>
          <p:cNvPr id="3520" name="Google Shape;3520;p14"/>
          <p:cNvGrpSpPr/>
          <p:nvPr/>
        </p:nvGrpSpPr>
        <p:grpSpPr>
          <a:xfrm rot="-748492">
            <a:off x="8036949" y="2670540"/>
            <a:ext cx="1611560" cy="588675"/>
            <a:chOff x="585620" y="2434717"/>
            <a:chExt cx="1611560" cy="588675"/>
          </a:xfrm>
        </p:grpSpPr>
        <p:sp>
          <p:nvSpPr>
            <p:cNvPr id="3521" name="Google Shape;3521;p14"/>
            <p:cNvSpPr/>
            <p:nvPr/>
          </p:nvSpPr>
          <p:spPr>
            <a:xfrm>
              <a:off x="595145" y="2434717"/>
              <a:ext cx="1602035" cy="579771"/>
            </a:xfrm>
            <a:prstGeom prst="cube">
              <a:avLst>
                <a:gd name="adj" fmla="val 24257"/>
              </a:avLst>
            </a:prstGeom>
            <a:solidFill>
              <a:srgbClr val="92D05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22" name="Google Shape;3522;p14"/>
            <p:cNvSpPr txBox="1"/>
            <p:nvPr/>
          </p:nvSpPr>
          <p:spPr>
            <a:xfrm>
              <a:off x="585620" y="2561727"/>
              <a:ext cx="161156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727 - 413</a:t>
              </a:r>
              <a:endParaRPr sz="2400" b="1">
                <a:solidFill>
                  <a:schemeClr val="dk1"/>
                </a:solidFill>
                <a:latin typeface="Arial"/>
                <a:ea typeface="Arial"/>
                <a:cs typeface="Arial"/>
                <a:sym typeface="Arial"/>
              </a:endParaRPr>
            </a:p>
          </p:txBody>
        </p:sp>
        <p:sp>
          <p:nvSpPr>
            <p:cNvPr id="3523" name="Google Shape;3523;p14"/>
            <p:cNvSpPr txBox="1"/>
            <p:nvPr/>
          </p:nvSpPr>
          <p:spPr>
            <a:xfrm>
              <a:off x="591101" y="2561440"/>
              <a:ext cx="149671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727 - 413</a:t>
              </a:r>
              <a:endParaRPr sz="2400" b="1">
                <a:solidFill>
                  <a:schemeClr val="dk1"/>
                </a:solidFill>
                <a:latin typeface="Arial"/>
                <a:ea typeface="Arial"/>
                <a:cs typeface="Arial"/>
                <a:sym typeface="Arial"/>
              </a:endParaRPr>
            </a:p>
          </p:txBody>
        </p:sp>
      </p:grpSp>
      <p:grpSp>
        <p:nvGrpSpPr>
          <p:cNvPr id="3524" name="Google Shape;3524;p14"/>
          <p:cNvGrpSpPr/>
          <p:nvPr/>
        </p:nvGrpSpPr>
        <p:grpSpPr>
          <a:xfrm rot="-794493">
            <a:off x="10183453" y="1954308"/>
            <a:ext cx="932339" cy="878877"/>
            <a:chOff x="3537889" y="2796663"/>
            <a:chExt cx="874688" cy="878877"/>
          </a:xfrm>
        </p:grpSpPr>
        <p:sp>
          <p:nvSpPr>
            <p:cNvPr id="3525" name="Google Shape;3525;p14"/>
            <p:cNvSpPr/>
            <p:nvPr/>
          </p:nvSpPr>
          <p:spPr>
            <a:xfrm>
              <a:off x="3591622" y="2796663"/>
              <a:ext cx="820955" cy="878877"/>
            </a:xfrm>
            <a:prstGeom prst="cube">
              <a:avLst>
                <a:gd name="adj" fmla="val 24758"/>
              </a:avLst>
            </a:prstGeom>
            <a:solidFill>
              <a:srgbClr val="FC516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526" name="Google Shape;3526;p14"/>
            <p:cNvGrpSpPr/>
            <p:nvPr/>
          </p:nvGrpSpPr>
          <p:grpSpPr>
            <a:xfrm>
              <a:off x="3537889" y="3123258"/>
              <a:ext cx="784673" cy="466378"/>
              <a:chOff x="3580751" y="3112621"/>
              <a:chExt cx="784673" cy="466378"/>
            </a:xfrm>
          </p:grpSpPr>
          <p:sp>
            <p:nvSpPr>
              <p:cNvPr id="3527" name="Google Shape;3527;p14"/>
              <p:cNvSpPr txBox="1"/>
              <p:nvPr/>
            </p:nvSpPr>
            <p:spPr>
              <a:xfrm>
                <a:off x="3583105" y="3112621"/>
                <a:ext cx="78231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a:t>
                </a:r>
                <a:r>
                  <a:rPr lang="en-US" sz="1800" b="1">
                    <a:solidFill>
                      <a:schemeClr val="dk1"/>
                    </a:solidFill>
                    <a:latin typeface="Arial"/>
                    <a:ea typeface="Arial"/>
                    <a:cs typeface="Arial"/>
                    <a:sym typeface="Arial"/>
                  </a:rPr>
                  <a:t> </a:t>
                </a:r>
                <a:r>
                  <a:rPr lang="en-US" sz="2400" b="1">
                    <a:solidFill>
                      <a:schemeClr val="dk1"/>
                    </a:solidFill>
                    <a:latin typeface="Arial"/>
                    <a:ea typeface="Arial"/>
                    <a:cs typeface="Arial"/>
                    <a:sym typeface="Arial"/>
                  </a:rPr>
                  <a:t>0</a:t>
                </a:r>
                <a:r>
                  <a:rPr lang="en-US" sz="1800" b="1">
                    <a:solidFill>
                      <a:schemeClr val="dk1"/>
                    </a:solidFill>
                    <a:latin typeface="Arial"/>
                    <a:ea typeface="Arial"/>
                    <a:cs typeface="Arial"/>
                    <a:sym typeface="Arial"/>
                  </a:rPr>
                  <a:t> </a:t>
                </a:r>
                <a:r>
                  <a:rPr lang="en-US" sz="2400" b="1">
                    <a:solidFill>
                      <a:schemeClr val="dk1"/>
                    </a:solidFill>
                    <a:latin typeface="Arial"/>
                    <a:ea typeface="Arial"/>
                    <a:cs typeface="Arial"/>
                    <a:sym typeface="Arial"/>
                  </a:rPr>
                  <a:t>4</a:t>
                </a:r>
                <a:endParaRPr sz="2400" b="1">
                  <a:solidFill>
                    <a:schemeClr val="dk1"/>
                  </a:solidFill>
                  <a:latin typeface="Arial"/>
                  <a:ea typeface="Arial"/>
                  <a:cs typeface="Arial"/>
                  <a:sym typeface="Arial"/>
                </a:endParaRPr>
              </a:p>
            </p:txBody>
          </p:sp>
          <p:sp>
            <p:nvSpPr>
              <p:cNvPr id="3528" name="Google Shape;3528;p14"/>
              <p:cNvSpPr txBox="1"/>
              <p:nvPr/>
            </p:nvSpPr>
            <p:spPr>
              <a:xfrm>
                <a:off x="3580751" y="3117334"/>
                <a:ext cx="78231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a:t>
                </a:r>
                <a:r>
                  <a:rPr lang="en-US" sz="1800" b="1">
                    <a:solidFill>
                      <a:schemeClr val="dk1"/>
                    </a:solidFill>
                    <a:latin typeface="Arial"/>
                    <a:ea typeface="Arial"/>
                    <a:cs typeface="Arial"/>
                    <a:sym typeface="Arial"/>
                  </a:rPr>
                  <a:t> </a:t>
                </a:r>
                <a:r>
                  <a:rPr lang="en-US" sz="2400" b="1">
                    <a:solidFill>
                      <a:srgbClr val="FF0000"/>
                    </a:solidFill>
                    <a:latin typeface="Arial"/>
                    <a:ea typeface="Arial"/>
                    <a:cs typeface="Arial"/>
                    <a:sym typeface="Arial"/>
                  </a:rPr>
                  <a:t>0</a:t>
                </a:r>
                <a:r>
                  <a:rPr lang="en-US" sz="1800" b="1">
                    <a:solidFill>
                      <a:srgbClr val="FF0000"/>
                    </a:solidFill>
                    <a:latin typeface="Arial"/>
                    <a:ea typeface="Arial"/>
                    <a:cs typeface="Arial"/>
                    <a:sym typeface="Arial"/>
                  </a:rPr>
                  <a:t> </a:t>
                </a:r>
                <a:r>
                  <a:rPr lang="en-US" sz="2400" b="1">
                    <a:solidFill>
                      <a:schemeClr val="dk1"/>
                    </a:solidFill>
                    <a:latin typeface="Arial"/>
                    <a:ea typeface="Arial"/>
                    <a:cs typeface="Arial"/>
                    <a:sym typeface="Arial"/>
                  </a:rPr>
                  <a:t>4</a:t>
                </a:r>
                <a:endParaRPr sz="2400" b="1">
                  <a:solidFill>
                    <a:srgbClr val="FF0000"/>
                  </a:solidFill>
                  <a:latin typeface="Arial"/>
                  <a:ea typeface="Arial"/>
                  <a:cs typeface="Arial"/>
                  <a:sym typeface="Arial"/>
                </a:endParaRPr>
              </a:p>
            </p:txBody>
          </p:sp>
        </p:grpSp>
      </p:grpSp>
      <p:sp>
        <p:nvSpPr>
          <p:cNvPr id="3529" name="Google Shape;3529;p14"/>
          <p:cNvSpPr/>
          <p:nvPr/>
        </p:nvSpPr>
        <p:spPr>
          <a:xfrm rot="-897354">
            <a:off x="10470193" y="2301643"/>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chemeClr val="dk1"/>
                </a:solidFill>
                <a:latin typeface="Arial"/>
                <a:ea typeface="Arial"/>
                <a:cs typeface="Arial"/>
                <a:sym typeface="Arial"/>
              </a:rPr>
              <a:t>?</a:t>
            </a:r>
            <a:endParaRPr sz="2400" dirty="0">
              <a:solidFill>
                <a:schemeClr val="dk1"/>
              </a:solidFill>
              <a:latin typeface="Arial"/>
              <a:ea typeface="Arial"/>
              <a:cs typeface="Arial"/>
              <a:sym typeface="Arial"/>
            </a:endParaRPr>
          </a:p>
        </p:txBody>
      </p:sp>
      <p:grpSp>
        <p:nvGrpSpPr>
          <p:cNvPr id="3530" name="Google Shape;3530;p14"/>
          <p:cNvGrpSpPr/>
          <p:nvPr/>
        </p:nvGrpSpPr>
        <p:grpSpPr>
          <a:xfrm>
            <a:off x="6685695" y="2106697"/>
            <a:ext cx="1104991" cy="1263710"/>
            <a:chOff x="6681705" y="2092747"/>
            <a:chExt cx="1104991" cy="1263710"/>
          </a:xfrm>
        </p:grpSpPr>
        <p:sp>
          <p:nvSpPr>
            <p:cNvPr id="3531" name="Google Shape;3531;p14"/>
            <p:cNvSpPr/>
            <p:nvPr/>
          </p:nvSpPr>
          <p:spPr>
            <a:xfrm rot="854465">
              <a:off x="6681705" y="2092747"/>
              <a:ext cx="949235" cy="1263710"/>
            </a:xfrm>
            <a:prstGeom prst="flowChartMagneticDisk">
              <a:avLst/>
            </a:prstGeom>
            <a:solidFill>
              <a:srgbClr val="FC516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532" name="Google Shape;3532;p14"/>
            <p:cNvGrpSpPr/>
            <p:nvPr/>
          </p:nvGrpSpPr>
          <p:grpSpPr>
            <a:xfrm rot="1568697">
              <a:off x="6811244" y="2549751"/>
              <a:ext cx="975452" cy="466737"/>
              <a:chOff x="6882496" y="2504961"/>
              <a:chExt cx="975452" cy="466737"/>
            </a:xfrm>
          </p:grpSpPr>
          <p:sp>
            <p:nvSpPr>
              <p:cNvPr id="3533" name="Google Shape;3533;p14"/>
              <p:cNvSpPr txBox="1"/>
              <p:nvPr/>
            </p:nvSpPr>
            <p:spPr>
              <a:xfrm rot="20805507">
                <a:off x="6891593" y="2510033"/>
                <a:ext cx="96635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Arial"/>
                    <a:ea typeface="Arial"/>
                    <a:cs typeface="Arial"/>
                    <a:sym typeface="Arial"/>
                  </a:rPr>
                  <a:t>911</a:t>
                </a:r>
                <a:endParaRPr sz="2400" b="1" dirty="0">
                  <a:solidFill>
                    <a:schemeClr val="dk1"/>
                  </a:solidFill>
                  <a:latin typeface="Arial"/>
                  <a:ea typeface="Arial"/>
                  <a:cs typeface="Arial"/>
                  <a:sym typeface="Arial"/>
                </a:endParaRPr>
              </a:p>
            </p:txBody>
          </p:sp>
          <p:sp>
            <p:nvSpPr>
              <p:cNvPr id="3534" name="Google Shape;3534;p14"/>
              <p:cNvSpPr txBox="1"/>
              <p:nvPr/>
            </p:nvSpPr>
            <p:spPr>
              <a:xfrm rot="20805507">
                <a:off x="6882496" y="2504961"/>
                <a:ext cx="93122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0000"/>
                    </a:solidFill>
                    <a:latin typeface="Arial"/>
                    <a:ea typeface="Arial"/>
                    <a:cs typeface="Arial"/>
                    <a:sym typeface="Arial"/>
                  </a:rPr>
                  <a:t>9</a:t>
                </a:r>
                <a:r>
                  <a:rPr lang="en-US" sz="2400" b="1" dirty="0">
                    <a:solidFill>
                      <a:schemeClr val="dk1"/>
                    </a:solidFill>
                    <a:latin typeface="Arial"/>
                    <a:ea typeface="Arial"/>
                    <a:cs typeface="Arial"/>
                    <a:sym typeface="Arial"/>
                  </a:rPr>
                  <a:t>11</a:t>
                </a:r>
                <a:endParaRPr sz="2400" b="1" dirty="0">
                  <a:solidFill>
                    <a:srgbClr val="FF0000"/>
                  </a:solidFill>
                  <a:latin typeface="Arial"/>
                  <a:ea typeface="Arial"/>
                  <a:cs typeface="Arial"/>
                  <a:sym typeface="Arial"/>
                </a:endParaRPr>
              </a:p>
            </p:txBody>
          </p:sp>
        </p:grpSp>
      </p:grpSp>
      <p:sp>
        <p:nvSpPr>
          <p:cNvPr id="3535" name="Google Shape;3535;p14"/>
          <p:cNvSpPr/>
          <p:nvPr/>
        </p:nvSpPr>
        <p:spPr>
          <a:xfrm rot="909542">
            <a:off x="6826373" y="2480148"/>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chemeClr val="dk1"/>
                </a:solidFill>
                <a:latin typeface="Arial"/>
                <a:ea typeface="Arial"/>
                <a:cs typeface="Arial"/>
                <a:sym typeface="Arial"/>
              </a:rPr>
              <a:t>?</a:t>
            </a:r>
            <a:endParaRPr sz="2400" dirty="0">
              <a:solidFill>
                <a:schemeClr val="dk1"/>
              </a:solidFill>
              <a:latin typeface="Arial"/>
              <a:ea typeface="Arial"/>
              <a:cs typeface="Arial"/>
              <a:sym typeface="Arial"/>
            </a:endParaRPr>
          </a:p>
        </p:txBody>
      </p:sp>
      <p:sp>
        <p:nvSpPr>
          <p:cNvPr id="3536" name="Google Shape;3536;p14"/>
          <p:cNvSpPr/>
          <p:nvPr/>
        </p:nvSpPr>
        <p:spPr>
          <a:xfrm>
            <a:off x="1019027" y="3765272"/>
            <a:ext cx="2838429" cy="635000"/>
          </a:xfrm>
          <a:prstGeom prst="roundRect">
            <a:avLst>
              <a:gd name="adj" fmla="val 16667"/>
            </a:avLst>
          </a:pr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245 – 125 = 120</a:t>
            </a:r>
            <a:endParaRPr sz="2800">
              <a:solidFill>
                <a:schemeClr val="dk1"/>
              </a:solidFill>
              <a:latin typeface="Arial"/>
              <a:ea typeface="Arial"/>
              <a:cs typeface="Arial"/>
              <a:sym typeface="Arial"/>
            </a:endParaRPr>
          </a:p>
        </p:txBody>
      </p:sp>
      <p:sp>
        <p:nvSpPr>
          <p:cNvPr id="3537" name="Google Shape;3537;p14"/>
          <p:cNvSpPr/>
          <p:nvPr/>
        </p:nvSpPr>
        <p:spPr>
          <a:xfrm>
            <a:off x="3544482" y="3879615"/>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3538" name="Google Shape;3538;p14"/>
          <p:cNvSpPr/>
          <p:nvPr/>
        </p:nvSpPr>
        <p:spPr>
          <a:xfrm>
            <a:off x="4562327" y="3765272"/>
            <a:ext cx="2966921" cy="635000"/>
          </a:xfrm>
          <a:prstGeom prst="roundRect">
            <a:avLst>
              <a:gd name="adj" fmla="val 16667"/>
            </a:avLst>
          </a:pr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945 – 141 &lt;  911</a:t>
            </a:r>
            <a:endParaRPr sz="2800">
              <a:solidFill>
                <a:schemeClr val="dk1"/>
              </a:solidFill>
              <a:latin typeface="Arial"/>
              <a:ea typeface="Arial"/>
              <a:cs typeface="Arial"/>
              <a:sym typeface="Arial"/>
            </a:endParaRPr>
          </a:p>
        </p:txBody>
      </p:sp>
      <p:sp>
        <p:nvSpPr>
          <p:cNvPr id="3539" name="Google Shape;3539;p14"/>
          <p:cNvSpPr/>
          <p:nvPr/>
        </p:nvSpPr>
        <p:spPr>
          <a:xfrm>
            <a:off x="6706782" y="3879615"/>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3540" name="Google Shape;3540;p14"/>
          <p:cNvSpPr/>
          <p:nvPr/>
        </p:nvSpPr>
        <p:spPr>
          <a:xfrm>
            <a:off x="8151727" y="3765272"/>
            <a:ext cx="3052328" cy="635000"/>
          </a:xfrm>
          <a:prstGeom prst="roundRect">
            <a:avLst>
              <a:gd name="adj" fmla="val 16667"/>
            </a:avLst>
          </a:pr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727 – 413 &gt; 3 0 4</a:t>
            </a:r>
            <a:endParaRPr sz="2800">
              <a:solidFill>
                <a:schemeClr val="dk1"/>
              </a:solidFill>
              <a:latin typeface="Arial"/>
              <a:ea typeface="Arial"/>
              <a:cs typeface="Arial"/>
              <a:sym typeface="Arial"/>
            </a:endParaRPr>
          </a:p>
        </p:txBody>
      </p:sp>
      <p:sp>
        <p:nvSpPr>
          <p:cNvPr id="3541" name="Google Shape;3541;p14"/>
          <p:cNvSpPr/>
          <p:nvPr/>
        </p:nvSpPr>
        <p:spPr>
          <a:xfrm>
            <a:off x="10533122" y="3865528"/>
            <a:ext cx="288752" cy="416160"/>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3542" name="Google Shape;3542;p14"/>
          <p:cNvSpPr/>
          <p:nvPr/>
        </p:nvSpPr>
        <p:spPr>
          <a:xfrm rot="-5400000">
            <a:off x="5338774" y="3840532"/>
            <a:ext cx="352448" cy="1416004"/>
          </a:xfrm>
          <a:prstGeom prst="leftBrace">
            <a:avLst>
              <a:gd name="adj1" fmla="val 37160"/>
              <a:gd name="adj2" fmla="val 50000"/>
            </a:avLst>
          </a:prstGeom>
          <a:no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543" name="Google Shape;3543;p14"/>
          <p:cNvSpPr txBox="1"/>
          <p:nvPr/>
        </p:nvSpPr>
        <p:spPr>
          <a:xfrm>
            <a:off x="5149100" y="4808575"/>
            <a:ext cx="86002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804</a:t>
            </a:r>
            <a:endParaRPr sz="2800">
              <a:solidFill>
                <a:schemeClr val="dk1"/>
              </a:solidFill>
              <a:latin typeface="Arial"/>
              <a:ea typeface="Arial"/>
              <a:cs typeface="Arial"/>
              <a:sym typeface="Arial"/>
            </a:endParaRPr>
          </a:p>
        </p:txBody>
      </p:sp>
      <p:sp>
        <p:nvSpPr>
          <p:cNvPr id="3544" name="Google Shape;3544;p14"/>
          <p:cNvSpPr/>
          <p:nvPr/>
        </p:nvSpPr>
        <p:spPr>
          <a:xfrm>
            <a:off x="6667852" y="4406502"/>
            <a:ext cx="825148"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811</a:t>
            </a:r>
            <a:endParaRPr sz="2800">
              <a:solidFill>
                <a:schemeClr val="dk1"/>
              </a:solidFill>
              <a:latin typeface="Arial"/>
              <a:ea typeface="Arial"/>
              <a:cs typeface="Arial"/>
              <a:sym typeface="Arial"/>
            </a:endParaRPr>
          </a:p>
        </p:txBody>
      </p:sp>
      <p:grpSp>
        <p:nvGrpSpPr>
          <p:cNvPr id="3545" name="Google Shape;3545;p14"/>
          <p:cNvGrpSpPr/>
          <p:nvPr/>
        </p:nvGrpSpPr>
        <p:grpSpPr>
          <a:xfrm>
            <a:off x="6687096" y="2858641"/>
            <a:ext cx="826588" cy="473165"/>
            <a:chOff x="8738851" y="2400135"/>
            <a:chExt cx="826588" cy="473165"/>
          </a:xfrm>
        </p:grpSpPr>
        <p:sp>
          <p:nvSpPr>
            <p:cNvPr id="3546" name="Google Shape;3546;p14"/>
            <p:cNvSpPr txBox="1"/>
            <p:nvPr/>
          </p:nvSpPr>
          <p:spPr>
            <a:xfrm rot="774204">
              <a:off x="8738851" y="2411635"/>
              <a:ext cx="82658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811</a:t>
              </a:r>
              <a:endParaRPr sz="2400" b="1">
                <a:solidFill>
                  <a:schemeClr val="dk1"/>
                </a:solidFill>
                <a:latin typeface="Arial"/>
                <a:ea typeface="Arial"/>
                <a:cs typeface="Arial"/>
                <a:sym typeface="Arial"/>
              </a:endParaRPr>
            </a:p>
          </p:txBody>
        </p:sp>
        <p:sp>
          <p:nvSpPr>
            <p:cNvPr id="3547" name="Google Shape;3547;p14"/>
            <p:cNvSpPr txBox="1"/>
            <p:nvPr/>
          </p:nvSpPr>
          <p:spPr>
            <a:xfrm rot="774204">
              <a:off x="8739221" y="2400135"/>
              <a:ext cx="70880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0000"/>
                  </a:solidFill>
                  <a:latin typeface="Arial"/>
                  <a:ea typeface="Arial"/>
                  <a:cs typeface="Arial"/>
                  <a:sym typeface="Arial"/>
                </a:rPr>
                <a:t>8</a:t>
              </a:r>
              <a:r>
                <a:rPr lang="en-US" sz="2400" b="1" dirty="0">
                  <a:solidFill>
                    <a:schemeClr val="dk1"/>
                  </a:solidFill>
                  <a:latin typeface="Arial"/>
                  <a:ea typeface="Arial"/>
                  <a:cs typeface="Arial"/>
                  <a:sym typeface="Arial"/>
                </a:rPr>
                <a:t>11</a:t>
              </a:r>
              <a:endParaRPr sz="2400" b="1" dirty="0">
                <a:solidFill>
                  <a:srgbClr val="FF0000"/>
                </a:solidFill>
                <a:latin typeface="Arial"/>
                <a:ea typeface="Arial"/>
                <a:cs typeface="Arial"/>
                <a:sym typeface="Arial"/>
              </a:endParaRPr>
            </a:p>
          </p:txBody>
        </p:sp>
      </p:grpSp>
      <p:sp>
        <p:nvSpPr>
          <p:cNvPr id="3548" name="Google Shape;3548;p14"/>
          <p:cNvSpPr/>
          <p:nvPr/>
        </p:nvSpPr>
        <p:spPr>
          <a:xfrm rot="-5400000">
            <a:off x="8884401" y="3840532"/>
            <a:ext cx="352448" cy="1416004"/>
          </a:xfrm>
          <a:prstGeom prst="leftBrace">
            <a:avLst>
              <a:gd name="adj1" fmla="val 37160"/>
              <a:gd name="adj2" fmla="val 50000"/>
            </a:avLst>
          </a:prstGeom>
          <a:no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549" name="Google Shape;3549;p14"/>
          <p:cNvSpPr txBox="1"/>
          <p:nvPr/>
        </p:nvSpPr>
        <p:spPr>
          <a:xfrm>
            <a:off x="8694727" y="4808575"/>
            <a:ext cx="86002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314</a:t>
            </a:r>
            <a:endParaRPr sz="28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03"/>
                                        </p:tgtEl>
                                        <p:attrNameLst>
                                          <p:attrName>style.visibility</p:attrName>
                                        </p:attrNameLst>
                                      </p:cBhvr>
                                      <p:to>
                                        <p:strVal val="visible"/>
                                      </p:to>
                                    </p:set>
                                    <p:animEffect transition="in" filter="fade">
                                      <p:cBhvr>
                                        <p:cTn id="7" dur="500"/>
                                        <p:tgtEl>
                                          <p:spTgt spid="350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51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52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535"/>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502"/>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50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512"/>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516"/>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520"/>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524"/>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530"/>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537"/>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539"/>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541"/>
                                        </p:tgtEl>
                                        <p:attrNameLst>
                                          <p:attrName>style.visibility</p:attrName>
                                        </p:attrNameLst>
                                      </p:cBhvr>
                                      <p:to>
                                        <p:strVal val="visible"/>
                                      </p:to>
                                    </p:set>
                                  </p:childTnLst>
                                </p:cTn>
                              </p:par>
                              <p:par>
                                <p:cTn id="36" presetID="10" presetClass="entr" presetSubtype="0" fill="hold" nodeType="withEffect">
                                  <p:stCondLst>
                                    <p:cond delay="0"/>
                                  </p:stCondLst>
                                  <p:childTnLst>
                                    <p:set>
                                      <p:cBhvr>
                                        <p:cTn id="37" dur="1" fill="hold">
                                          <p:stCondLst>
                                            <p:cond delay="0"/>
                                          </p:stCondLst>
                                        </p:cTn>
                                        <p:tgtEl>
                                          <p:spTgt spid="3536"/>
                                        </p:tgtEl>
                                        <p:attrNameLst>
                                          <p:attrName>style.visibility</p:attrName>
                                        </p:attrNameLst>
                                      </p:cBhvr>
                                      <p:to>
                                        <p:strVal val="visible"/>
                                      </p:to>
                                    </p:set>
                                    <p:animEffect transition="in" filter="fade">
                                      <p:cBhvr>
                                        <p:cTn id="38" dur="500"/>
                                        <p:tgtEl>
                                          <p:spTgt spid="3536"/>
                                        </p:tgtEl>
                                      </p:cBhvr>
                                    </p:animEffect>
                                  </p:childTnLst>
                                </p:cTn>
                              </p:par>
                              <p:par>
                                <p:cTn id="39" presetID="10" presetClass="entr" presetSubtype="0" fill="hold" nodeType="withEffect">
                                  <p:stCondLst>
                                    <p:cond delay="0"/>
                                  </p:stCondLst>
                                  <p:childTnLst>
                                    <p:set>
                                      <p:cBhvr>
                                        <p:cTn id="40" dur="1" fill="hold">
                                          <p:stCondLst>
                                            <p:cond delay="0"/>
                                          </p:stCondLst>
                                        </p:cTn>
                                        <p:tgtEl>
                                          <p:spTgt spid="3538"/>
                                        </p:tgtEl>
                                        <p:attrNameLst>
                                          <p:attrName>style.visibility</p:attrName>
                                        </p:attrNameLst>
                                      </p:cBhvr>
                                      <p:to>
                                        <p:strVal val="visible"/>
                                      </p:to>
                                    </p:set>
                                    <p:animEffect transition="in" filter="fade">
                                      <p:cBhvr>
                                        <p:cTn id="41" dur="500"/>
                                        <p:tgtEl>
                                          <p:spTgt spid="3538"/>
                                        </p:tgtEl>
                                      </p:cBhvr>
                                    </p:animEffect>
                                  </p:childTnLst>
                                </p:cTn>
                              </p:par>
                              <p:par>
                                <p:cTn id="42" presetID="10" presetClass="entr" presetSubtype="0" fill="hold" nodeType="withEffect">
                                  <p:stCondLst>
                                    <p:cond delay="0"/>
                                  </p:stCondLst>
                                  <p:childTnLst>
                                    <p:set>
                                      <p:cBhvr>
                                        <p:cTn id="43" dur="1" fill="hold">
                                          <p:stCondLst>
                                            <p:cond delay="0"/>
                                          </p:stCondLst>
                                        </p:cTn>
                                        <p:tgtEl>
                                          <p:spTgt spid="3540"/>
                                        </p:tgtEl>
                                        <p:attrNameLst>
                                          <p:attrName>style.visibility</p:attrName>
                                        </p:attrNameLst>
                                      </p:cBhvr>
                                      <p:to>
                                        <p:strVal val="visible"/>
                                      </p:to>
                                    </p:set>
                                    <p:animEffect transition="in" filter="fade">
                                      <p:cBhvr>
                                        <p:cTn id="44" dur="500"/>
                                        <p:tgtEl>
                                          <p:spTgt spid="354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3511"/>
                                        </p:tgtEl>
                                      </p:cBhvr>
                                    </p:animEffect>
                                    <p:set>
                                      <p:cBhvr>
                                        <p:cTn id="49" dur="1" fill="hold">
                                          <p:stCondLst>
                                            <p:cond delay="500"/>
                                          </p:stCondLst>
                                        </p:cTn>
                                        <p:tgtEl>
                                          <p:spTgt spid="3511"/>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3537"/>
                                        </p:tgtEl>
                                      </p:cBhvr>
                                    </p:animEffect>
                                    <p:set>
                                      <p:cBhvr>
                                        <p:cTn id="52" dur="1" fill="hold">
                                          <p:stCondLst>
                                            <p:cond delay="500"/>
                                          </p:stCondLst>
                                        </p:cTn>
                                        <p:tgtEl>
                                          <p:spTgt spid="353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542"/>
                                        </p:tgtEl>
                                        <p:attrNameLst>
                                          <p:attrName>style.visibility</p:attrName>
                                        </p:attrNameLst>
                                      </p:cBhvr>
                                      <p:to>
                                        <p:strVal val="visible"/>
                                      </p:to>
                                    </p:set>
                                    <p:animEffect transition="in" filter="fade">
                                      <p:cBhvr>
                                        <p:cTn id="57" dur="500"/>
                                        <p:tgtEl>
                                          <p:spTgt spid="354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543"/>
                                        </p:tgtEl>
                                        <p:attrNameLst>
                                          <p:attrName>style.visibility</p:attrName>
                                        </p:attrNameLst>
                                      </p:cBhvr>
                                      <p:to>
                                        <p:strVal val="visible"/>
                                      </p:to>
                                    </p:set>
                                    <p:animEffect transition="in" filter="fade">
                                      <p:cBhvr>
                                        <p:cTn id="62" dur="500"/>
                                        <p:tgtEl>
                                          <p:spTgt spid="354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3539"/>
                                        </p:tgtEl>
                                      </p:cBhvr>
                                    </p:animEffect>
                                    <p:set>
                                      <p:cBhvr>
                                        <p:cTn id="67" dur="1" fill="hold">
                                          <p:stCondLst>
                                            <p:cond delay="500"/>
                                          </p:stCondLst>
                                        </p:cTn>
                                        <p:tgtEl>
                                          <p:spTgt spid="3539"/>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3535"/>
                                        </p:tgtEl>
                                      </p:cBhvr>
                                    </p:animEffect>
                                    <p:set>
                                      <p:cBhvr>
                                        <p:cTn id="70" dur="1" fill="hold">
                                          <p:stCondLst>
                                            <p:cond delay="500"/>
                                          </p:stCondLst>
                                        </p:cTn>
                                        <p:tgtEl>
                                          <p:spTgt spid="3535"/>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544"/>
                                        </p:tgtEl>
                                        <p:attrNameLst>
                                          <p:attrName>style.visibility</p:attrName>
                                        </p:attrNameLst>
                                      </p:cBhvr>
                                      <p:to>
                                        <p:strVal val="visible"/>
                                      </p:to>
                                    </p:set>
                                    <p:animEffect transition="in" filter="fade">
                                      <p:cBhvr>
                                        <p:cTn id="75" dur="500"/>
                                        <p:tgtEl>
                                          <p:spTgt spid="3544"/>
                                        </p:tgtEl>
                                      </p:cBhvr>
                                    </p:animEffect>
                                  </p:childTnLst>
                                </p:cTn>
                              </p:par>
                              <p:par>
                                <p:cTn id="76" presetID="10" presetClass="entr" presetSubtype="0" fill="hold" nodeType="withEffect">
                                  <p:stCondLst>
                                    <p:cond delay="0"/>
                                  </p:stCondLst>
                                  <p:childTnLst>
                                    <p:set>
                                      <p:cBhvr>
                                        <p:cTn id="77" dur="1" fill="hold">
                                          <p:stCondLst>
                                            <p:cond delay="0"/>
                                          </p:stCondLst>
                                        </p:cTn>
                                        <p:tgtEl>
                                          <p:spTgt spid="3545"/>
                                        </p:tgtEl>
                                        <p:attrNameLst>
                                          <p:attrName>style.visibility</p:attrName>
                                        </p:attrNameLst>
                                      </p:cBhvr>
                                      <p:to>
                                        <p:strVal val="visible"/>
                                      </p:to>
                                    </p:set>
                                    <p:animEffect transition="in" filter="fade">
                                      <p:cBhvr>
                                        <p:cTn id="78" dur="500"/>
                                        <p:tgtEl>
                                          <p:spTgt spid="3545"/>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3548"/>
                                        </p:tgtEl>
                                        <p:attrNameLst>
                                          <p:attrName>style.visibility</p:attrName>
                                        </p:attrNameLst>
                                      </p:cBhvr>
                                      <p:to>
                                        <p:strVal val="visible"/>
                                      </p:to>
                                    </p:set>
                                    <p:animEffect transition="in" filter="fade">
                                      <p:cBhvr>
                                        <p:cTn id="83" dur="500"/>
                                        <p:tgtEl>
                                          <p:spTgt spid="3548"/>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3549"/>
                                        </p:tgtEl>
                                        <p:attrNameLst>
                                          <p:attrName>style.visibility</p:attrName>
                                        </p:attrNameLst>
                                      </p:cBhvr>
                                      <p:to>
                                        <p:strVal val="visible"/>
                                      </p:to>
                                    </p:set>
                                    <p:animEffect transition="in" filter="fade">
                                      <p:cBhvr>
                                        <p:cTn id="88" dur="500"/>
                                        <p:tgtEl>
                                          <p:spTgt spid="3549"/>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500"/>
                                        <p:tgtEl>
                                          <p:spTgt spid="3529"/>
                                        </p:tgtEl>
                                      </p:cBhvr>
                                    </p:animEffect>
                                    <p:set>
                                      <p:cBhvr>
                                        <p:cTn id="93" dur="1" fill="hold">
                                          <p:stCondLst>
                                            <p:cond delay="500"/>
                                          </p:stCondLst>
                                        </p:cTn>
                                        <p:tgtEl>
                                          <p:spTgt spid="3529"/>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3541"/>
                                        </p:tgtEl>
                                      </p:cBhvr>
                                    </p:animEffect>
                                    <p:set>
                                      <p:cBhvr>
                                        <p:cTn id="96" dur="1" fill="hold">
                                          <p:stCondLst>
                                            <p:cond delay="500"/>
                                          </p:stCondLst>
                                        </p:cTn>
                                        <p:tgtEl>
                                          <p:spTgt spid="35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53"/>
        <p:cNvGrpSpPr/>
        <p:nvPr/>
      </p:nvGrpSpPr>
      <p:grpSpPr>
        <a:xfrm>
          <a:off x="0" y="0"/>
          <a:ext cx="0" cy="0"/>
          <a:chOff x="0" y="0"/>
          <a:chExt cx="0" cy="0"/>
        </a:xfrm>
      </p:grpSpPr>
      <p:grpSp>
        <p:nvGrpSpPr>
          <p:cNvPr id="3554" name="Google Shape;3554;p15"/>
          <p:cNvGrpSpPr/>
          <p:nvPr/>
        </p:nvGrpSpPr>
        <p:grpSpPr>
          <a:xfrm>
            <a:off x="960685" y="578214"/>
            <a:ext cx="9942842" cy="1406237"/>
            <a:chOff x="1296327" y="1647588"/>
            <a:chExt cx="9942842" cy="1406237"/>
          </a:xfrm>
        </p:grpSpPr>
        <p:sp>
          <p:nvSpPr>
            <p:cNvPr id="3555" name="Google Shape;3555;p15"/>
            <p:cNvSpPr txBox="1"/>
            <p:nvPr/>
          </p:nvSpPr>
          <p:spPr>
            <a:xfrm>
              <a:off x="1866915" y="1668830"/>
              <a:ext cx="9372254"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Một trường tiểu học có 465 học sinh, trong đó có 240 học sinh nữ. Hỏi trường tiểu học đó có bao nhiêu học sinh nam?</a:t>
              </a:r>
              <a:endParaRPr/>
            </a:p>
          </p:txBody>
        </p:sp>
        <p:sp>
          <p:nvSpPr>
            <p:cNvPr id="3556" name="Google Shape;3556;p15"/>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sp>
        <p:nvSpPr>
          <p:cNvPr id="3557" name="Google Shape;3557;p15"/>
          <p:cNvSpPr txBox="1"/>
          <p:nvPr/>
        </p:nvSpPr>
        <p:spPr>
          <a:xfrm>
            <a:off x="960685" y="1984451"/>
            <a:ext cx="4512652"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Có               : 465 học sinh</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Học sinh nữ: 240 học sinh</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Học sinh nữ: … học sinh?</a:t>
            </a:r>
            <a:endParaRPr/>
          </a:p>
        </p:txBody>
      </p:sp>
      <p:sp>
        <p:nvSpPr>
          <p:cNvPr id="3558" name="Google Shape;3558;p15"/>
          <p:cNvSpPr txBox="1"/>
          <p:nvPr/>
        </p:nvSpPr>
        <p:spPr>
          <a:xfrm>
            <a:off x="2707675" y="3763217"/>
            <a:ext cx="8365671"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Trường đó có số học sinh nam là:</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465 – 240 = 225 (học sinh)</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Đáp số: 225 học sinh nam</a:t>
            </a:r>
            <a:endParaRPr sz="2800">
              <a:solidFill>
                <a:srgbClr val="E36C09"/>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54"/>
                                        </p:tgtEl>
                                        <p:attrNameLst>
                                          <p:attrName>style.visibility</p:attrName>
                                        </p:attrNameLst>
                                      </p:cBhvr>
                                      <p:to>
                                        <p:strVal val="visible"/>
                                      </p:to>
                                    </p:set>
                                    <p:animEffect transition="in" filter="fade">
                                      <p:cBhvr>
                                        <p:cTn id="7" dur="500"/>
                                        <p:tgtEl>
                                          <p:spTgt spid="35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57"/>
                                        </p:tgtEl>
                                        <p:attrNameLst>
                                          <p:attrName>style.visibility</p:attrName>
                                        </p:attrNameLst>
                                      </p:cBhvr>
                                      <p:to>
                                        <p:strVal val="visible"/>
                                      </p:to>
                                    </p:set>
                                    <p:animEffect transition="in" filter="fade">
                                      <p:cBhvr>
                                        <p:cTn id="12" dur="500"/>
                                        <p:tgtEl>
                                          <p:spTgt spid="35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58">
                                            <p:txEl>
                                              <p:pRg st="0" end="0"/>
                                            </p:txEl>
                                          </p:spTgt>
                                        </p:tgtEl>
                                        <p:attrNameLst>
                                          <p:attrName>style.visibility</p:attrName>
                                        </p:attrNameLst>
                                      </p:cBhvr>
                                      <p:to>
                                        <p:strVal val="visible"/>
                                      </p:to>
                                    </p:set>
                                    <p:animEffect transition="in" filter="fade">
                                      <p:cBhvr>
                                        <p:cTn id="17" dur="500"/>
                                        <p:tgtEl>
                                          <p:spTgt spid="355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58">
                                            <p:txEl>
                                              <p:pRg st="1" end="1"/>
                                            </p:txEl>
                                          </p:spTgt>
                                        </p:tgtEl>
                                        <p:attrNameLst>
                                          <p:attrName>style.visibility</p:attrName>
                                        </p:attrNameLst>
                                      </p:cBhvr>
                                      <p:to>
                                        <p:strVal val="visible"/>
                                      </p:to>
                                    </p:set>
                                    <p:animEffect transition="in" filter="fade">
                                      <p:cBhvr>
                                        <p:cTn id="22" dur="500"/>
                                        <p:tgtEl>
                                          <p:spTgt spid="355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58">
                                            <p:txEl>
                                              <p:pRg st="2" end="2"/>
                                            </p:txEl>
                                          </p:spTgt>
                                        </p:tgtEl>
                                        <p:attrNameLst>
                                          <p:attrName>style.visibility</p:attrName>
                                        </p:attrNameLst>
                                      </p:cBhvr>
                                      <p:to>
                                        <p:strVal val="visible"/>
                                      </p:to>
                                    </p:set>
                                    <p:animEffect transition="in" filter="fade">
                                      <p:cBhvr>
                                        <p:cTn id="27" dur="500"/>
                                        <p:tgtEl>
                                          <p:spTgt spid="355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58">
                                            <p:txEl>
                                              <p:pRg st="3" end="3"/>
                                            </p:txEl>
                                          </p:spTgt>
                                        </p:tgtEl>
                                        <p:attrNameLst>
                                          <p:attrName>style.visibility</p:attrName>
                                        </p:attrNameLst>
                                      </p:cBhvr>
                                      <p:to>
                                        <p:strVal val="visible"/>
                                      </p:to>
                                    </p:set>
                                    <p:animEffect transition="in" filter="fade">
                                      <p:cBhvr>
                                        <p:cTn id="32" dur="500"/>
                                        <p:tgtEl>
                                          <p:spTgt spid="35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62"/>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66"/>
        <p:cNvGrpSpPr/>
        <p:nvPr/>
      </p:nvGrpSpPr>
      <p:grpSpPr>
        <a:xfrm>
          <a:off x="0" y="0"/>
          <a:ext cx="0" cy="0"/>
          <a:chOff x="0" y="0"/>
          <a:chExt cx="0" cy="0"/>
        </a:xfrm>
      </p:grpSpPr>
      <p:grpSp>
        <p:nvGrpSpPr>
          <p:cNvPr id="3567" name="Google Shape;3567;p17"/>
          <p:cNvGrpSpPr/>
          <p:nvPr/>
        </p:nvGrpSpPr>
        <p:grpSpPr>
          <a:xfrm>
            <a:off x="3001393" y="672425"/>
            <a:ext cx="7565087" cy="954300"/>
            <a:chOff x="1296327" y="1622386"/>
            <a:chExt cx="7565087" cy="954300"/>
          </a:xfrm>
        </p:grpSpPr>
        <p:sp>
          <p:nvSpPr>
            <p:cNvPr id="3568" name="Google Shape;3568;p17"/>
            <p:cNvSpPr txBox="1"/>
            <p:nvPr/>
          </p:nvSpPr>
          <p:spPr>
            <a:xfrm>
              <a:off x="1866914" y="1622386"/>
              <a:ext cx="6994500" cy="954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Trâu sẽ ăn bó cỏ ghi phép tính có kết quả </a:t>
              </a:r>
              <a:r>
                <a:rPr lang="en-US" sz="2800">
                  <a:solidFill>
                    <a:schemeClr val="dk1"/>
                  </a:solidFill>
                </a:rPr>
                <a:t>lớn</a:t>
              </a:r>
              <a:r>
                <a:rPr lang="en-US" sz="2800">
                  <a:solidFill>
                    <a:schemeClr val="dk1"/>
                  </a:solidFill>
                  <a:latin typeface="Arial"/>
                  <a:ea typeface="Arial"/>
                  <a:cs typeface="Arial"/>
                  <a:sym typeface="Arial"/>
                </a:rPr>
                <a:t> nhất. Hỏi trâu sẽ ăn bó cỏ nào?</a:t>
              </a:r>
              <a:endParaRPr sz="2800">
                <a:solidFill>
                  <a:schemeClr val="dk1"/>
                </a:solidFill>
                <a:latin typeface="Arial"/>
                <a:ea typeface="Arial"/>
                <a:cs typeface="Arial"/>
                <a:sym typeface="Arial"/>
              </a:endParaRPr>
            </a:p>
          </p:txBody>
        </p:sp>
        <p:sp>
          <p:nvSpPr>
            <p:cNvPr id="3569" name="Google Shape;3569;p17"/>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pic>
        <p:nvPicPr>
          <p:cNvPr id="3570" name="Google Shape;3570;p17" descr="Screen Clipping"/>
          <p:cNvPicPr preferRelativeResize="0"/>
          <p:nvPr/>
        </p:nvPicPr>
        <p:blipFill rotWithShape="1">
          <a:blip r:embed="rId3">
            <a:alphaModFix/>
          </a:blip>
          <a:srcRect/>
          <a:stretch/>
        </p:blipFill>
        <p:spPr>
          <a:xfrm>
            <a:off x="1644367" y="1850551"/>
            <a:ext cx="8762376" cy="4238385"/>
          </a:xfrm>
          <a:prstGeom prst="rect">
            <a:avLst/>
          </a:prstGeom>
          <a:noFill/>
          <a:ln>
            <a:noFill/>
          </a:ln>
        </p:spPr>
      </p:pic>
      <p:sp>
        <p:nvSpPr>
          <p:cNvPr id="3571" name="Google Shape;3571;p17"/>
          <p:cNvSpPr/>
          <p:nvPr/>
        </p:nvSpPr>
        <p:spPr>
          <a:xfrm>
            <a:off x="3159406" y="5007430"/>
            <a:ext cx="825148" cy="468804"/>
          </a:xfrm>
          <a:prstGeom prst="roundRect">
            <a:avLst>
              <a:gd name="adj" fmla="val 16667"/>
            </a:avLst>
          </a:prstGeom>
          <a:solidFill>
            <a:schemeClr val="lt1"/>
          </a:solidFill>
          <a:ln w="28575"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310</a:t>
            </a:r>
            <a:endParaRPr sz="2800">
              <a:solidFill>
                <a:schemeClr val="dk1"/>
              </a:solidFill>
              <a:latin typeface="Arial"/>
              <a:ea typeface="Arial"/>
              <a:cs typeface="Arial"/>
              <a:sym typeface="Arial"/>
            </a:endParaRPr>
          </a:p>
        </p:txBody>
      </p:sp>
      <p:sp>
        <p:nvSpPr>
          <p:cNvPr id="3572" name="Google Shape;3572;p17"/>
          <p:cNvSpPr/>
          <p:nvPr/>
        </p:nvSpPr>
        <p:spPr>
          <a:xfrm>
            <a:off x="5612981" y="5476234"/>
            <a:ext cx="825148" cy="468804"/>
          </a:xfrm>
          <a:prstGeom prst="roundRect">
            <a:avLst>
              <a:gd name="adj" fmla="val 16667"/>
            </a:avLst>
          </a:prstGeom>
          <a:solidFill>
            <a:schemeClr val="lt1"/>
          </a:solidFill>
          <a:ln w="28575"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303</a:t>
            </a:r>
            <a:endParaRPr sz="2800">
              <a:solidFill>
                <a:schemeClr val="dk1"/>
              </a:solidFill>
              <a:latin typeface="Arial"/>
              <a:ea typeface="Arial"/>
              <a:cs typeface="Arial"/>
              <a:sym typeface="Arial"/>
            </a:endParaRPr>
          </a:p>
        </p:txBody>
      </p:sp>
      <p:sp>
        <p:nvSpPr>
          <p:cNvPr id="3573" name="Google Shape;3573;p17"/>
          <p:cNvSpPr/>
          <p:nvPr/>
        </p:nvSpPr>
        <p:spPr>
          <a:xfrm>
            <a:off x="8225552" y="5007430"/>
            <a:ext cx="825148" cy="468804"/>
          </a:xfrm>
          <a:prstGeom prst="roundRect">
            <a:avLst>
              <a:gd name="adj" fmla="val 16667"/>
            </a:avLst>
          </a:prstGeom>
          <a:solidFill>
            <a:schemeClr val="lt1"/>
          </a:solidFill>
          <a:ln w="28575" cap="flat" cmpd="sng">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201</a:t>
            </a:r>
            <a:endParaRPr sz="2800">
              <a:solidFill>
                <a:schemeClr val="dk1"/>
              </a:solidFill>
              <a:latin typeface="Arial"/>
              <a:ea typeface="Arial"/>
              <a:cs typeface="Arial"/>
              <a:sym typeface="Arial"/>
            </a:endParaRPr>
          </a:p>
        </p:txBody>
      </p:sp>
      <p:cxnSp>
        <p:nvCxnSpPr>
          <p:cNvPr id="3574" name="Google Shape;3574;p17"/>
          <p:cNvCxnSpPr/>
          <p:nvPr/>
        </p:nvCxnSpPr>
        <p:spPr>
          <a:xfrm flipH="1">
            <a:off x="4093029" y="2844800"/>
            <a:ext cx="899885" cy="1277257"/>
          </a:xfrm>
          <a:prstGeom prst="straightConnector1">
            <a:avLst/>
          </a:prstGeom>
          <a:noFill/>
          <a:ln w="38100" cap="flat" cmpd="sng">
            <a:solidFill>
              <a:schemeClr val="dk1"/>
            </a:solidFill>
            <a:prstDash val="dash"/>
            <a:miter lim="800000"/>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67"/>
                                        </p:tgtEl>
                                        <p:attrNameLst>
                                          <p:attrName>style.visibility</p:attrName>
                                        </p:attrNameLst>
                                      </p:cBhvr>
                                      <p:to>
                                        <p:strVal val="visible"/>
                                      </p:to>
                                    </p:set>
                                    <p:animEffect transition="in" filter="fade">
                                      <p:cBhvr>
                                        <p:cTn id="7" dur="500"/>
                                        <p:tgtEl>
                                          <p:spTgt spid="35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71"/>
                                        </p:tgtEl>
                                        <p:attrNameLst>
                                          <p:attrName>style.visibility</p:attrName>
                                        </p:attrNameLst>
                                      </p:cBhvr>
                                      <p:to>
                                        <p:strVal val="visible"/>
                                      </p:to>
                                    </p:set>
                                    <p:animEffect transition="in" filter="fade">
                                      <p:cBhvr>
                                        <p:cTn id="12" dur="500"/>
                                        <p:tgtEl>
                                          <p:spTgt spid="35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70"/>
                                        </p:tgtEl>
                                        <p:attrNameLst>
                                          <p:attrName>style.visibility</p:attrName>
                                        </p:attrNameLst>
                                      </p:cBhvr>
                                      <p:to>
                                        <p:strVal val="visible"/>
                                      </p:to>
                                    </p:set>
                                    <p:animEffect transition="in" filter="fade">
                                      <p:cBhvr>
                                        <p:cTn id="17" dur="500"/>
                                        <p:tgtEl>
                                          <p:spTgt spid="357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72"/>
                                        </p:tgtEl>
                                        <p:attrNameLst>
                                          <p:attrName>style.visibility</p:attrName>
                                        </p:attrNameLst>
                                      </p:cBhvr>
                                      <p:to>
                                        <p:strVal val="visible"/>
                                      </p:to>
                                    </p:set>
                                    <p:animEffect transition="in" filter="fade">
                                      <p:cBhvr>
                                        <p:cTn id="22" dur="500"/>
                                        <p:tgtEl>
                                          <p:spTgt spid="357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73"/>
                                        </p:tgtEl>
                                        <p:attrNameLst>
                                          <p:attrName>style.visibility</p:attrName>
                                        </p:attrNameLst>
                                      </p:cBhvr>
                                      <p:to>
                                        <p:strVal val="visible"/>
                                      </p:to>
                                    </p:set>
                                    <p:animEffect transition="in" filter="fade">
                                      <p:cBhvr>
                                        <p:cTn id="27" dur="500"/>
                                        <p:tgtEl>
                                          <p:spTgt spid="357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74"/>
                                        </p:tgtEl>
                                        <p:attrNameLst>
                                          <p:attrName>style.visibility</p:attrName>
                                        </p:attrNameLst>
                                      </p:cBhvr>
                                      <p:to>
                                        <p:strVal val="visible"/>
                                      </p:to>
                                    </p:set>
                                    <p:animEffect transition="in" filter="fade">
                                      <p:cBhvr>
                                        <p:cTn id="32" dur="1000"/>
                                        <p:tgtEl>
                                          <p:spTgt spid="3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78"/>
        <p:cNvGrpSpPr/>
        <p:nvPr/>
      </p:nvGrpSpPr>
      <p:grpSpPr>
        <a:xfrm>
          <a:off x="0" y="0"/>
          <a:ext cx="0" cy="0"/>
          <a:chOff x="0" y="0"/>
          <a:chExt cx="0" cy="0"/>
        </a:xfrm>
      </p:grpSpPr>
      <p:sp>
        <p:nvSpPr>
          <p:cNvPr id="3579" name="Google Shape;3579;p18"/>
          <p:cNvSpPr/>
          <p:nvPr/>
        </p:nvSpPr>
        <p:spPr>
          <a:xfrm>
            <a:off x="5943359" y="1659704"/>
            <a:ext cx="5512285" cy="3559860"/>
          </a:xfrm>
          <a:prstGeom prst="rect">
            <a:avLst/>
          </a:prstGeom>
          <a:solidFill>
            <a:srgbClr val="F7AFA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80" name="Google Shape;3580;p18"/>
          <p:cNvSpPr/>
          <p:nvPr/>
        </p:nvSpPr>
        <p:spPr>
          <a:xfrm>
            <a:off x="431074" y="1659704"/>
            <a:ext cx="5512285" cy="3559860"/>
          </a:xfrm>
          <a:prstGeom prst="rect">
            <a:avLst/>
          </a:prstGeom>
          <a:solidFill>
            <a:srgbClr val="FFF6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581" name="Google Shape;3581;p18"/>
          <p:cNvGrpSpPr/>
          <p:nvPr/>
        </p:nvGrpSpPr>
        <p:grpSpPr>
          <a:xfrm>
            <a:off x="1143565" y="900827"/>
            <a:ext cx="4382024" cy="570588"/>
            <a:chOff x="1296327" y="1647588"/>
            <a:chExt cx="4382024" cy="570588"/>
          </a:xfrm>
        </p:grpSpPr>
        <p:sp>
          <p:nvSpPr>
            <p:cNvPr id="3582" name="Google Shape;3582;p18"/>
            <p:cNvSpPr txBox="1"/>
            <p:nvPr/>
          </p:nvSpPr>
          <p:spPr>
            <a:xfrm>
              <a:off x="1866915" y="1694956"/>
              <a:ext cx="381143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Chọn kết quả đúng</a:t>
              </a:r>
              <a:endParaRPr sz="2800">
                <a:solidFill>
                  <a:schemeClr val="dk1"/>
                </a:solidFill>
                <a:latin typeface="Arial"/>
                <a:ea typeface="Arial"/>
                <a:cs typeface="Arial"/>
                <a:sym typeface="Arial"/>
              </a:endParaRPr>
            </a:p>
          </p:txBody>
        </p:sp>
        <p:sp>
          <p:nvSpPr>
            <p:cNvPr id="3583" name="Google Shape;3583;p18"/>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sp>
        <p:nvSpPr>
          <p:cNvPr id="3584" name="Google Shape;3584;p18"/>
          <p:cNvSpPr txBox="1"/>
          <p:nvPr/>
        </p:nvSpPr>
        <p:spPr>
          <a:xfrm>
            <a:off x="822283" y="1916140"/>
            <a:ext cx="5408459" cy="3046988"/>
          </a:xfrm>
          <a:prstGeom prst="rect">
            <a:avLst/>
          </a:prstGeom>
          <a:noFill/>
          <a:ln>
            <a:noFill/>
          </a:ln>
        </p:spPr>
        <p:txBody>
          <a:bodyPr spcFirstLastPara="1" wrap="square" lIns="91425" tIns="45700" rIns="91425" bIns="45700" anchor="t" anchorCtr="0">
            <a:spAutoFit/>
          </a:bodyPr>
          <a:lstStyle/>
          <a:p>
            <a:pPr marL="514350" marR="0" lvl="0" indent="-514350" algn="l" rtl="0">
              <a:lnSpc>
                <a:spcPct val="150000"/>
              </a:lnSpc>
              <a:spcBef>
                <a:spcPts val="0"/>
              </a:spcBef>
              <a:spcAft>
                <a:spcPts val="0"/>
              </a:spcAft>
              <a:buClr>
                <a:schemeClr val="dk1"/>
              </a:buClr>
              <a:buSzPts val="3200"/>
              <a:buFont typeface="Arial"/>
              <a:buAutoNum type="alphaLcParenR"/>
            </a:pPr>
            <a:r>
              <a:rPr lang="en-US" sz="3200">
                <a:solidFill>
                  <a:schemeClr val="dk1"/>
                </a:solidFill>
                <a:latin typeface="Arial"/>
                <a:ea typeface="Arial"/>
                <a:cs typeface="Arial"/>
                <a:sym typeface="Arial"/>
              </a:rPr>
              <a:t>372 – 251 + 437 = ?</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  =     121    +    437</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  =          558</a:t>
            </a:r>
            <a:endParaRPr/>
          </a:p>
          <a:p>
            <a:pPr marL="0" marR="0" lvl="0" indent="0" algn="l" rtl="0">
              <a:lnSpc>
                <a:spcPct val="150000"/>
              </a:lnSpc>
              <a:spcBef>
                <a:spcPts val="0"/>
              </a:spcBef>
              <a:spcAft>
                <a:spcPts val="0"/>
              </a:spcAft>
              <a:buNone/>
            </a:pPr>
            <a:r>
              <a:rPr lang="en-US" sz="3200">
                <a:solidFill>
                  <a:srgbClr val="F15441"/>
                </a:solidFill>
                <a:latin typeface="Arial"/>
                <a:ea typeface="Arial"/>
                <a:cs typeface="Arial"/>
                <a:sym typeface="Arial"/>
              </a:rPr>
              <a:t>A.</a:t>
            </a:r>
            <a:r>
              <a:rPr lang="en-US" sz="3200">
                <a:solidFill>
                  <a:schemeClr val="dk1"/>
                </a:solidFill>
                <a:latin typeface="Arial"/>
                <a:ea typeface="Arial"/>
                <a:cs typeface="Arial"/>
                <a:sym typeface="Arial"/>
              </a:rPr>
              <a:t> 358    </a:t>
            </a:r>
            <a:r>
              <a:rPr lang="en-US" sz="3200">
                <a:solidFill>
                  <a:srgbClr val="F15441"/>
                </a:solidFill>
                <a:latin typeface="Arial"/>
                <a:ea typeface="Arial"/>
                <a:cs typeface="Arial"/>
                <a:sym typeface="Arial"/>
              </a:rPr>
              <a:t>B.</a:t>
            </a:r>
            <a:r>
              <a:rPr lang="en-US" sz="3200">
                <a:solidFill>
                  <a:schemeClr val="dk1"/>
                </a:solidFill>
                <a:latin typeface="Arial"/>
                <a:ea typeface="Arial"/>
                <a:cs typeface="Arial"/>
                <a:sym typeface="Arial"/>
              </a:rPr>
              <a:t> 558     </a:t>
            </a:r>
            <a:r>
              <a:rPr lang="en-US" sz="3200">
                <a:solidFill>
                  <a:srgbClr val="F15441"/>
                </a:solidFill>
                <a:latin typeface="Arial"/>
                <a:ea typeface="Arial"/>
                <a:cs typeface="Arial"/>
                <a:sym typeface="Arial"/>
              </a:rPr>
              <a:t>C.</a:t>
            </a:r>
            <a:r>
              <a:rPr lang="en-US" sz="3200">
                <a:solidFill>
                  <a:schemeClr val="dk1"/>
                </a:solidFill>
                <a:latin typeface="Arial"/>
                <a:ea typeface="Arial"/>
                <a:cs typeface="Arial"/>
                <a:sym typeface="Arial"/>
              </a:rPr>
              <a:t> 458</a:t>
            </a:r>
            <a:endParaRPr/>
          </a:p>
        </p:txBody>
      </p:sp>
      <p:sp>
        <p:nvSpPr>
          <p:cNvPr id="3585" name="Google Shape;3585;p18"/>
          <p:cNvSpPr txBox="1"/>
          <p:nvPr/>
        </p:nvSpPr>
        <p:spPr>
          <a:xfrm>
            <a:off x="6477879" y="1916140"/>
            <a:ext cx="4816197" cy="304698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b) 480 – 320 + 382 = ?</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  =     160    +    382</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  =          542</a:t>
            </a:r>
            <a:endParaRPr/>
          </a:p>
          <a:p>
            <a:pPr marL="0" marR="0" lvl="0" indent="0" algn="l" rtl="0">
              <a:lnSpc>
                <a:spcPct val="150000"/>
              </a:lnSpc>
              <a:spcBef>
                <a:spcPts val="0"/>
              </a:spcBef>
              <a:spcAft>
                <a:spcPts val="0"/>
              </a:spcAft>
              <a:buNone/>
            </a:pPr>
            <a:r>
              <a:rPr lang="en-US" sz="3200">
                <a:solidFill>
                  <a:srgbClr val="F15441"/>
                </a:solidFill>
                <a:latin typeface="Arial"/>
                <a:ea typeface="Arial"/>
                <a:cs typeface="Arial"/>
                <a:sym typeface="Arial"/>
              </a:rPr>
              <a:t>A.</a:t>
            </a:r>
            <a:r>
              <a:rPr lang="en-US" sz="3200">
                <a:solidFill>
                  <a:schemeClr val="dk1"/>
                </a:solidFill>
                <a:latin typeface="Arial"/>
                <a:ea typeface="Arial"/>
                <a:cs typeface="Arial"/>
                <a:sym typeface="Arial"/>
              </a:rPr>
              <a:t> 342    </a:t>
            </a:r>
            <a:r>
              <a:rPr lang="en-US" sz="3200">
                <a:solidFill>
                  <a:srgbClr val="F15441"/>
                </a:solidFill>
                <a:latin typeface="Arial"/>
                <a:ea typeface="Arial"/>
                <a:cs typeface="Arial"/>
                <a:sym typeface="Arial"/>
              </a:rPr>
              <a:t>B.</a:t>
            </a:r>
            <a:r>
              <a:rPr lang="en-US" sz="3200">
                <a:solidFill>
                  <a:schemeClr val="dk1"/>
                </a:solidFill>
                <a:latin typeface="Arial"/>
                <a:ea typeface="Arial"/>
                <a:cs typeface="Arial"/>
                <a:sym typeface="Arial"/>
              </a:rPr>
              <a:t> 442    </a:t>
            </a:r>
            <a:r>
              <a:rPr lang="en-US" sz="3200">
                <a:solidFill>
                  <a:srgbClr val="F15441"/>
                </a:solidFill>
                <a:latin typeface="Arial"/>
                <a:ea typeface="Arial"/>
                <a:cs typeface="Arial"/>
                <a:sym typeface="Arial"/>
              </a:rPr>
              <a:t>C.</a:t>
            </a:r>
            <a:r>
              <a:rPr lang="en-US" sz="3200">
                <a:solidFill>
                  <a:schemeClr val="dk1"/>
                </a:solidFill>
                <a:latin typeface="Arial"/>
                <a:ea typeface="Arial"/>
                <a:cs typeface="Arial"/>
                <a:sym typeface="Arial"/>
              </a:rPr>
              <a:t> 542</a:t>
            </a:r>
            <a:endParaRPr/>
          </a:p>
        </p:txBody>
      </p:sp>
      <p:sp>
        <p:nvSpPr>
          <p:cNvPr id="3586" name="Google Shape;3586;p18"/>
          <p:cNvSpPr/>
          <p:nvPr/>
        </p:nvSpPr>
        <p:spPr>
          <a:xfrm>
            <a:off x="2327565" y="4225638"/>
            <a:ext cx="692727" cy="692727"/>
          </a:xfrm>
          <a:prstGeom prst="ellipse">
            <a:avLst/>
          </a:prstGeom>
          <a:noFill/>
          <a:ln w="381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87" name="Google Shape;3587;p18"/>
          <p:cNvSpPr/>
          <p:nvPr/>
        </p:nvSpPr>
        <p:spPr>
          <a:xfrm>
            <a:off x="9628911" y="4225638"/>
            <a:ext cx="692727" cy="692727"/>
          </a:xfrm>
          <a:prstGeom prst="ellipse">
            <a:avLst/>
          </a:prstGeom>
          <a:noFill/>
          <a:ln w="381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1"/>
                                        </p:tgtEl>
                                        <p:attrNameLst>
                                          <p:attrName>style.visibility</p:attrName>
                                        </p:attrNameLst>
                                      </p:cBhvr>
                                      <p:to>
                                        <p:strVal val="visible"/>
                                      </p:to>
                                    </p:set>
                                    <p:animEffect transition="in" filter="fade">
                                      <p:cBhvr>
                                        <p:cTn id="7" dur="500"/>
                                        <p:tgtEl>
                                          <p:spTgt spid="35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84">
                                            <p:txEl>
                                              <p:pRg st="0" end="0"/>
                                            </p:txEl>
                                          </p:spTgt>
                                        </p:tgtEl>
                                        <p:attrNameLst>
                                          <p:attrName>style.visibility</p:attrName>
                                        </p:attrNameLst>
                                      </p:cBhvr>
                                      <p:to>
                                        <p:strVal val="visible"/>
                                      </p:to>
                                    </p:set>
                                    <p:animEffect transition="in" filter="fade">
                                      <p:cBhvr>
                                        <p:cTn id="12" dur="500"/>
                                        <p:tgtEl>
                                          <p:spTgt spid="358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84">
                                            <p:txEl>
                                              <p:pRg st="1" end="1"/>
                                            </p:txEl>
                                          </p:spTgt>
                                        </p:tgtEl>
                                        <p:attrNameLst>
                                          <p:attrName>style.visibility</p:attrName>
                                        </p:attrNameLst>
                                      </p:cBhvr>
                                      <p:to>
                                        <p:strVal val="visible"/>
                                      </p:to>
                                    </p:set>
                                    <p:animEffect transition="in" filter="fade">
                                      <p:cBhvr>
                                        <p:cTn id="17" dur="500"/>
                                        <p:tgtEl>
                                          <p:spTgt spid="358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84">
                                            <p:txEl>
                                              <p:pRg st="2" end="2"/>
                                            </p:txEl>
                                          </p:spTgt>
                                        </p:tgtEl>
                                        <p:attrNameLst>
                                          <p:attrName>style.visibility</p:attrName>
                                        </p:attrNameLst>
                                      </p:cBhvr>
                                      <p:to>
                                        <p:strVal val="visible"/>
                                      </p:to>
                                    </p:set>
                                    <p:animEffect transition="in" filter="fade">
                                      <p:cBhvr>
                                        <p:cTn id="22" dur="500"/>
                                        <p:tgtEl>
                                          <p:spTgt spid="358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84">
                                            <p:txEl>
                                              <p:pRg st="3" end="3"/>
                                            </p:txEl>
                                          </p:spTgt>
                                        </p:tgtEl>
                                        <p:attrNameLst>
                                          <p:attrName>style.visibility</p:attrName>
                                        </p:attrNameLst>
                                      </p:cBhvr>
                                      <p:to>
                                        <p:strVal val="visible"/>
                                      </p:to>
                                    </p:set>
                                    <p:animEffect transition="in" filter="fade">
                                      <p:cBhvr>
                                        <p:cTn id="27" dur="500"/>
                                        <p:tgtEl>
                                          <p:spTgt spid="3584">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585">
                                            <p:txEl>
                                              <p:pRg st="0" end="0"/>
                                            </p:txEl>
                                          </p:spTgt>
                                        </p:tgtEl>
                                        <p:attrNameLst>
                                          <p:attrName>style.visibility</p:attrName>
                                        </p:attrNameLst>
                                      </p:cBhvr>
                                      <p:to>
                                        <p:strVal val="visible"/>
                                      </p:to>
                                    </p:set>
                                    <p:animEffect transition="in" filter="fade">
                                      <p:cBhvr>
                                        <p:cTn id="30" dur="500"/>
                                        <p:tgtEl>
                                          <p:spTgt spid="3585">
                                            <p:txEl>
                                              <p:pRg st="0" end="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585">
                                            <p:txEl>
                                              <p:pRg st="1" end="1"/>
                                            </p:txEl>
                                          </p:spTgt>
                                        </p:tgtEl>
                                        <p:attrNameLst>
                                          <p:attrName>style.visibility</p:attrName>
                                        </p:attrNameLst>
                                      </p:cBhvr>
                                      <p:to>
                                        <p:strVal val="visible"/>
                                      </p:to>
                                    </p:set>
                                    <p:animEffect transition="in" filter="fade">
                                      <p:cBhvr>
                                        <p:cTn id="33" dur="500"/>
                                        <p:tgtEl>
                                          <p:spTgt spid="3585">
                                            <p:txEl>
                                              <p:pRg st="1" end="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585">
                                            <p:txEl>
                                              <p:pRg st="2" end="2"/>
                                            </p:txEl>
                                          </p:spTgt>
                                        </p:tgtEl>
                                        <p:attrNameLst>
                                          <p:attrName>style.visibility</p:attrName>
                                        </p:attrNameLst>
                                      </p:cBhvr>
                                      <p:to>
                                        <p:strVal val="visible"/>
                                      </p:to>
                                    </p:set>
                                    <p:animEffect transition="in" filter="fade">
                                      <p:cBhvr>
                                        <p:cTn id="36" dur="500"/>
                                        <p:tgtEl>
                                          <p:spTgt spid="3585">
                                            <p:txEl>
                                              <p:pRg st="2" end="2"/>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585">
                                            <p:txEl>
                                              <p:pRg st="3" end="3"/>
                                            </p:txEl>
                                          </p:spTgt>
                                        </p:tgtEl>
                                        <p:attrNameLst>
                                          <p:attrName>style.visibility</p:attrName>
                                        </p:attrNameLst>
                                      </p:cBhvr>
                                      <p:to>
                                        <p:strVal val="visible"/>
                                      </p:to>
                                    </p:set>
                                    <p:animEffect transition="in" filter="fade">
                                      <p:cBhvr>
                                        <p:cTn id="39" dur="500"/>
                                        <p:tgtEl>
                                          <p:spTgt spid="3585">
                                            <p:txEl>
                                              <p:pRg st="3" end="3"/>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579"/>
                                        </p:tgtEl>
                                        <p:attrNameLst>
                                          <p:attrName>style.visibility</p:attrName>
                                        </p:attrNameLst>
                                      </p:cBhvr>
                                      <p:to>
                                        <p:strVal val="visible"/>
                                      </p:to>
                                    </p:set>
                                    <p:animEffect transition="in" filter="fade">
                                      <p:cBhvr>
                                        <p:cTn id="42" dur="500"/>
                                        <p:tgtEl>
                                          <p:spTgt spid="3579"/>
                                        </p:tgtEl>
                                      </p:cBhvr>
                                    </p:animEffect>
                                  </p:childTnLst>
                                </p:cTn>
                              </p:par>
                              <p:par>
                                <p:cTn id="43" presetID="10" presetClass="entr" presetSubtype="0" fill="hold" nodeType="withEffect">
                                  <p:stCondLst>
                                    <p:cond delay="0"/>
                                  </p:stCondLst>
                                  <p:childTnLst>
                                    <p:set>
                                      <p:cBhvr>
                                        <p:cTn id="44" dur="1" fill="hold">
                                          <p:stCondLst>
                                            <p:cond delay="0"/>
                                          </p:stCondLst>
                                        </p:cTn>
                                        <p:tgtEl>
                                          <p:spTgt spid="3580"/>
                                        </p:tgtEl>
                                        <p:attrNameLst>
                                          <p:attrName>style.visibility</p:attrName>
                                        </p:attrNameLst>
                                      </p:cBhvr>
                                      <p:to>
                                        <p:strVal val="visible"/>
                                      </p:to>
                                    </p:set>
                                    <p:animEffect transition="in" filter="fade">
                                      <p:cBhvr>
                                        <p:cTn id="45" dur="500"/>
                                        <p:tgtEl>
                                          <p:spTgt spid="358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586"/>
                                        </p:tgtEl>
                                        <p:attrNameLst>
                                          <p:attrName>style.visibility</p:attrName>
                                        </p:attrNameLst>
                                      </p:cBhvr>
                                      <p:to>
                                        <p:strVal val="visible"/>
                                      </p:to>
                                    </p:set>
                                    <p:animEffect transition="in" filter="fade">
                                      <p:cBhvr>
                                        <p:cTn id="50" dur="500"/>
                                        <p:tgtEl>
                                          <p:spTgt spid="358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587"/>
                                        </p:tgtEl>
                                        <p:attrNameLst>
                                          <p:attrName>style.visibility</p:attrName>
                                        </p:attrNameLst>
                                      </p:cBhvr>
                                      <p:to>
                                        <p:strVal val="visible"/>
                                      </p:to>
                                    </p:set>
                                    <p:animEffect transition="in" filter="fade">
                                      <p:cBhvr>
                                        <p:cTn id="55" dur="500"/>
                                        <p:tgtEl>
                                          <p:spTgt spid="3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91"/>
        <p:cNvGrpSpPr/>
        <p:nvPr/>
      </p:nvGrpSpPr>
      <p:grpSpPr>
        <a:xfrm>
          <a:off x="0" y="0"/>
          <a:ext cx="0" cy="0"/>
          <a:chOff x="0" y="0"/>
          <a:chExt cx="0" cy="0"/>
        </a:xfrm>
      </p:grpSpPr>
      <p:grpSp>
        <p:nvGrpSpPr>
          <p:cNvPr id="3592" name="Google Shape;3592;p19"/>
          <p:cNvGrpSpPr/>
          <p:nvPr/>
        </p:nvGrpSpPr>
        <p:grpSpPr>
          <a:xfrm>
            <a:off x="977307" y="623733"/>
            <a:ext cx="9732252" cy="1001475"/>
            <a:chOff x="1296327" y="1647588"/>
            <a:chExt cx="9732252" cy="1001475"/>
          </a:xfrm>
        </p:grpSpPr>
        <p:sp>
          <p:nvSpPr>
            <p:cNvPr id="3593" name="Google Shape;3593;p19"/>
            <p:cNvSpPr txBox="1"/>
            <p:nvPr/>
          </p:nvSpPr>
          <p:spPr>
            <a:xfrm>
              <a:off x="1866914" y="1694956"/>
              <a:ext cx="9161665"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hiệu của số lớn nhất nằm trong hình tròn và số bé nhất nằm trong hình vuông.</a:t>
              </a:r>
              <a:endParaRPr/>
            </a:p>
          </p:txBody>
        </p:sp>
        <p:sp>
          <p:nvSpPr>
            <p:cNvPr id="3594" name="Google Shape;3594;p19"/>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grpSp>
        <p:nvGrpSpPr>
          <p:cNvPr id="3595" name="Google Shape;3595;p19"/>
          <p:cNvGrpSpPr/>
          <p:nvPr/>
        </p:nvGrpSpPr>
        <p:grpSpPr>
          <a:xfrm>
            <a:off x="6719452" y="1828799"/>
            <a:ext cx="3990106" cy="2646301"/>
            <a:chOff x="6719452" y="1828799"/>
            <a:chExt cx="3990106" cy="2646301"/>
          </a:xfrm>
        </p:grpSpPr>
        <p:sp>
          <p:nvSpPr>
            <p:cNvPr id="3596" name="Google Shape;3596;p19"/>
            <p:cNvSpPr/>
            <p:nvPr/>
          </p:nvSpPr>
          <p:spPr>
            <a:xfrm>
              <a:off x="6719452" y="1828799"/>
              <a:ext cx="2646219" cy="2646219"/>
            </a:xfrm>
            <a:prstGeom prst="rect">
              <a:avLst/>
            </a:prstGeom>
            <a:solidFill>
              <a:srgbClr val="FBD4B4"/>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97" name="Google Shape;3597;p19"/>
            <p:cNvSpPr/>
            <p:nvPr/>
          </p:nvSpPr>
          <p:spPr>
            <a:xfrm>
              <a:off x="8063341" y="1828800"/>
              <a:ext cx="2646218" cy="2646218"/>
            </a:xfrm>
            <a:prstGeom prst="ellipse">
              <a:avLst/>
            </a:prstGeom>
            <a:solidFill>
              <a:srgbClr val="FBD4B4"/>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598" name="Google Shape;3598;p19"/>
            <p:cNvCxnSpPr>
              <a:stCxn id="3597" idx="0"/>
            </p:cNvCxnSpPr>
            <p:nvPr/>
          </p:nvCxnSpPr>
          <p:spPr>
            <a:xfrm flipH="1">
              <a:off x="9365750" y="1828800"/>
              <a:ext cx="20700" cy="2646300"/>
            </a:xfrm>
            <a:prstGeom prst="straightConnector1">
              <a:avLst/>
            </a:prstGeom>
            <a:noFill/>
            <a:ln w="28575" cap="flat" cmpd="sng">
              <a:solidFill>
                <a:schemeClr val="dk1"/>
              </a:solidFill>
              <a:prstDash val="solid"/>
              <a:miter lim="800000"/>
              <a:headEnd type="none" w="sm" len="sm"/>
              <a:tailEnd type="none" w="sm" len="sm"/>
            </a:ln>
          </p:spPr>
        </p:cxnSp>
        <p:sp>
          <p:nvSpPr>
            <p:cNvPr id="3599" name="Google Shape;3599;p19"/>
            <p:cNvSpPr txBox="1"/>
            <p:nvPr/>
          </p:nvSpPr>
          <p:spPr>
            <a:xfrm>
              <a:off x="6842789" y="2036619"/>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410</a:t>
              </a:r>
              <a:endParaRPr sz="2400">
                <a:solidFill>
                  <a:schemeClr val="dk1"/>
                </a:solidFill>
                <a:latin typeface="Arial"/>
                <a:ea typeface="Arial"/>
                <a:cs typeface="Arial"/>
                <a:sym typeface="Arial"/>
              </a:endParaRPr>
            </a:p>
          </p:txBody>
        </p:sp>
        <p:sp>
          <p:nvSpPr>
            <p:cNvPr id="3600" name="Google Shape;3600;p19"/>
            <p:cNvSpPr txBox="1"/>
            <p:nvPr/>
          </p:nvSpPr>
          <p:spPr>
            <a:xfrm>
              <a:off x="6842789" y="3906982"/>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569</a:t>
              </a:r>
              <a:endParaRPr sz="2400">
                <a:solidFill>
                  <a:schemeClr val="dk1"/>
                </a:solidFill>
                <a:latin typeface="Arial"/>
                <a:ea typeface="Arial"/>
                <a:cs typeface="Arial"/>
                <a:sym typeface="Arial"/>
              </a:endParaRPr>
            </a:p>
          </p:txBody>
        </p:sp>
        <p:sp>
          <p:nvSpPr>
            <p:cNvPr id="3601" name="Google Shape;3601;p19"/>
            <p:cNvSpPr txBox="1"/>
            <p:nvPr/>
          </p:nvSpPr>
          <p:spPr>
            <a:xfrm>
              <a:off x="8405780" y="2921074"/>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824</a:t>
              </a:r>
              <a:endParaRPr sz="2400">
                <a:solidFill>
                  <a:schemeClr val="dk1"/>
                </a:solidFill>
                <a:latin typeface="Arial"/>
                <a:ea typeface="Arial"/>
                <a:cs typeface="Arial"/>
                <a:sym typeface="Arial"/>
              </a:endParaRPr>
            </a:p>
          </p:txBody>
        </p:sp>
        <p:sp>
          <p:nvSpPr>
            <p:cNvPr id="3602" name="Google Shape;3602;p19"/>
            <p:cNvSpPr txBox="1"/>
            <p:nvPr/>
          </p:nvSpPr>
          <p:spPr>
            <a:xfrm>
              <a:off x="9626332" y="2267451"/>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842</a:t>
              </a:r>
              <a:endParaRPr sz="2400">
                <a:solidFill>
                  <a:schemeClr val="dk1"/>
                </a:solidFill>
                <a:latin typeface="Arial"/>
                <a:ea typeface="Arial"/>
                <a:cs typeface="Arial"/>
                <a:sym typeface="Arial"/>
              </a:endParaRPr>
            </a:p>
          </p:txBody>
        </p:sp>
        <p:sp>
          <p:nvSpPr>
            <p:cNvPr id="3603" name="Google Shape;3603;p19"/>
            <p:cNvSpPr txBox="1"/>
            <p:nvPr/>
          </p:nvSpPr>
          <p:spPr>
            <a:xfrm>
              <a:off x="9626332" y="3445088"/>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769</a:t>
              </a:r>
              <a:endParaRPr sz="2400">
                <a:solidFill>
                  <a:schemeClr val="dk1"/>
                </a:solidFill>
                <a:latin typeface="Arial"/>
                <a:ea typeface="Arial"/>
                <a:cs typeface="Arial"/>
                <a:sym typeface="Arial"/>
              </a:endParaRPr>
            </a:p>
          </p:txBody>
        </p:sp>
      </p:grpSp>
      <p:sp>
        <p:nvSpPr>
          <p:cNvPr id="3604" name="Google Shape;3604;p19"/>
          <p:cNvSpPr txBox="1"/>
          <p:nvPr/>
        </p:nvSpPr>
        <p:spPr>
          <a:xfrm>
            <a:off x="720437" y="1713036"/>
            <a:ext cx="5999016" cy="304698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Số lớn nhất nằm trong hình tròn là:</a:t>
            </a:r>
            <a:endParaRPr/>
          </a:p>
          <a:p>
            <a:pPr marL="0" marR="0" lvl="0" indent="0" algn="ctr" rtl="0">
              <a:lnSpc>
                <a:spcPct val="150000"/>
              </a:lnSpc>
              <a:spcBef>
                <a:spcPts val="0"/>
              </a:spcBef>
              <a:spcAft>
                <a:spcPts val="0"/>
              </a:spcAft>
              <a:buNone/>
            </a:pPr>
            <a:r>
              <a:rPr lang="en-US" sz="3600" b="1">
                <a:solidFill>
                  <a:srgbClr val="31859B"/>
                </a:solidFill>
                <a:latin typeface="Arial"/>
                <a:ea typeface="Arial"/>
                <a:cs typeface="Arial"/>
                <a:sym typeface="Arial"/>
              </a:rPr>
              <a:t>824</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Số bé nhất nằm trong hình vuông là:</a:t>
            </a:r>
            <a:endParaRPr/>
          </a:p>
          <a:p>
            <a:pPr marL="0" marR="0" lvl="0" indent="0" algn="ctr" rtl="0">
              <a:lnSpc>
                <a:spcPct val="150000"/>
              </a:lnSpc>
              <a:spcBef>
                <a:spcPts val="0"/>
              </a:spcBef>
              <a:spcAft>
                <a:spcPts val="0"/>
              </a:spcAft>
              <a:buNone/>
            </a:pPr>
            <a:r>
              <a:rPr lang="en-US" sz="3600" b="1">
                <a:solidFill>
                  <a:srgbClr val="7030A0"/>
                </a:solidFill>
                <a:latin typeface="Arial"/>
                <a:ea typeface="Arial"/>
                <a:cs typeface="Arial"/>
                <a:sym typeface="Arial"/>
              </a:rPr>
              <a:t>410</a:t>
            </a:r>
            <a:endParaRPr/>
          </a:p>
        </p:txBody>
      </p:sp>
      <p:sp>
        <p:nvSpPr>
          <p:cNvPr id="3605" name="Google Shape;3605;p19"/>
          <p:cNvSpPr/>
          <p:nvPr/>
        </p:nvSpPr>
        <p:spPr>
          <a:xfrm>
            <a:off x="8063341" y="1828797"/>
            <a:ext cx="2646218" cy="2646218"/>
          </a:xfrm>
          <a:prstGeom prst="ellipse">
            <a:avLst/>
          </a:prstGeom>
          <a:noFill/>
          <a:ln w="2857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06" name="Google Shape;3606;p19"/>
          <p:cNvSpPr/>
          <p:nvPr/>
        </p:nvSpPr>
        <p:spPr>
          <a:xfrm>
            <a:off x="9489008" y="2171315"/>
            <a:ext cx="959891" cy="653620"/>
          </a:xfrm>
          <a:prstGeom prst="ellipse">
            <a:avLst/>
          </a:prstGeom>
          <a:noFill/>
          <a:ln w="2857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07" name="Google Shape;3607;p19"/>
          <p:cNvSpPr/>
          <p:nvPr/>
        </p:nvSpPr>
        <p:spPr>
          <a:xfrm>
            <a:off x="6719451" y="1828796"/>
            <a:ext cx="2646219" cy="2646219"/>
          </a:xfrm>
          <a:prstGeom prst="rect">
            <a:avLst/>
          </a:prstGeom>
          <a:noFill/>
          <a:ln w="28575"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08" name="Google Shape;3608;p19"/>
          <p:cNvSpPr/>
          <p:nvPr/>
        </p:nvSpPr>
        <p:spPr>
          <a:xfrm>
            <a:off x="6842789" y="2031922"/>
            <a:ext cx="699230" cy="461506"/>
          </a:xfrm>
          <a:prstGeom prst="roundRect">
            <a:avLst>
              <a:gd name="adj" fmla="val 16667"/>
            </a:avLst>
          </a:prstGeom>
          <a:noFill/>
          <a:ln w="28575"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609" name="Google Shape;3609;p19"/>
          <p:cNvGrpSpPr/>
          <p:nvPr/>
        </p:nvGrpSpPr>
        <p:grpSpPr>
          <a:xfrm>
            <a:off x="4141630" y="4996358"/>
            <a:ext cx="3900930" cy="936030"/>
            <a:chOff x="6881370" y="4098709"/>
            <a:chExt cx="3900930" cy="936030"/>
          </a:xfrm>
        </p:grpSpPr>
        <p:sp>
          <p:nvSpPr>
            <p:cNvPr id="3610" name="Google Shape;3610;p19"/>
            <p:cNvSpPr txBox="1"/>
            <p:nvPr/>
          </p:nvSpPr>
          <p:spPr>
            <a:xfrm>
              <a:off x="7021028" y="4098709"/>
              <a:ext cx="3748572" cy="9233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824 – 410 = 414</a:t>
              </a:r>
              <a:endParaRPr sz="3600" b="1">
                <a:solidFill>
                  <a:srgbClr val="31859B"/>
                </a:solidFill>
                <a:latin typeface="Arial"/>
                <a:ea typeface="Arial"/>
                <a:cs typeface="Arial"/>
                <a:sym typeface="Arial"/>
              </a:endParaRPr>
            </a:p>
          </p:txBody>
        </p:sp>
        <p:sp>
          <p:nvSpPr>
            <p:cNvPr id="3611" name="Google Shape;3611;p19"/>
            <p:cNvSpPr/>
            <p:nvPr/>
          </p:nvSpPr>
          <p:spPr>
            <a:xfrm>
              <a:off x="6881370" y="4140177"/>
              <a:ext cx="3900930" cy="894562"/>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92"/>
                                        </p:tgtEl>
                                        <p:attrNameLst>
                                          <p:attrName>style.visibility</p:attrName>
                                        </p:attrNameLst>
                                      </p:cBhvr>
                                      <p:to>
                                        <p:strVal val="visible"/>
                                      </p:to>
                                    </p:set>
                                    <p:animEffect transition="in" filter="fade">
                                      <p:cBhvr>
                                        <p:cTn id="7" dur="500"/>
                                        <p:tgtEl>
                                          <p:spTgt spid="35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95"/>
                                        </p:tgtEl>
                                        <p:attrNameLst>
                                          <p:attrName>style.visibility</p:attrName>
                                        </p:attrNameLst>
                                      </p:cBhvr>
                                      <p:to>
                                        <p:strVal val="visible"/>
                                      </p:to>
                                    </p:set>
                                    <p:animEffect transition="in" filter="fade">
                                      <p:cBhvr>
                                        <p:cTn id="12" dur="500"/>
                                        <p:tgtEl>
                                          <p:spTgt spid="359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04">
                                            <p:txEl>
                                              <p:pRg st="0" end="0"/>
                                            </p:txEl>
                                          </p:spTgt>
                                        </p:tgtEl>
                                        <p:attrNameLst>
                                          <p:attrName>style.visibility</p:attrName>
                                        </p:attrNameLst>
                                      </p:cBhvr>
                                      <p:to>
                                        <p:strVal val="visible"/>
                                      </p:to>
                                    </p:set>
                                    <p:animEffect transition="in" filter="fade">
                                      <p:cBhvr>
                                        <p:cTn id="17" dur="500"/>
                                        <p:tgtEl>
                                          <p:spTgt spid="360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04">
                                            <p:txEl>
                                              <p:pRg st="1" end="1"/>
                                            </p:txEl>
                                          </p:spTgt>
                                        </p:tgtEl>
                                        <p:attrNameLst>
                                          <p:attrName>style.visibility</p:attrName>
                                        </p:attrNameLst>
                                      </p:cBhvr>
                                      <p:to>
                                        <p:strVal val="visible"/>
                                      </p:to>
                                    </p:set>
                                    <p:animEffect transition="in" filter="fade">
                                      <p:cBhvr>
                                        <p:cTn id="22" dur="500"/>
                                        <p:tgtEl>
                                          <p:spTgt spid="360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04">
                                            <p:txEl>
                                              <p:pRg st="2" end="2"/>
                                            </p:txEl>
                                          </p:spTgt>
                                        </p:tgtEl>
                                        <p:attrNameLst>
                                          <p:attrName>style.visibility</p:attrName>
                                        </p:attrNameLst>
                                      </p:cBhvr>
                                      <p:to>
                                        <p:strVal val="visible"/>
                                      </p:to>
                                    </p:set>
                                    <p:animEffect transition="in" filter="fade">
                                      <p:cBhvr>
                                        <p:cTn id="27" dur="500"/>
                                        <p:tgtEl>
                                          <p:spTgt spid="360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604">
                                            <p:txEl>
                                              <p:pRg st="3" end="3"/>
                                            </p:txEl>
                                          </p:spTgt>
                                        </p:tgtEl>
                                        <p:attrNameLst>
                                          <p:attrName>style.visibility</p:attrName>
                                        </p:attrNameLst>
                                      </p:cBhvr>
                                      <p:to>
                                        <p:strVal val="visible"/>
                                      </p:to>
                                    </p:set>
                                    <p:animEffect transition="in" filter="fade">
                                      <p:cBhvr>
                                        <p:cTn id="32" dur="500"/>
                                        <p:tgtEl>
                                          <p:spTgt spid="3604">
                                            <p:txEl>
                                              <p:pRg st="3" end="3"/>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3605"/>
                                        </p:tgtEl>
                                        <p:attrNameLst>
                                          <p:attrName>style.visibility</p:attrName>
                                        </p:attrNameLst>
                                      </p:cBhvr>
                                      <p:to>
                                        <p:strVal val="visible"/>
                                      </p:to>
                                    </p:set>
                                    <p:animEffect transition="in" filter="fade">
                                      <p:cBhvr>
                                        <p:cTn id="36" dur="750"/>
                                        <p:tgtEl>
                                          <p:spTgt spid="360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606"/>
                                        </p:tgtEl>
                                        <p:attrNameLst>
                                          <p:attrName>style.visibility</p:attrName>
                                        </p:attrNameLst>
                                      </p:cBhvr>
                                      <p:to>
                                        <p:strVal val="visible"/>
                                      </p:to>
                                    </p:set>
                                    <p:animEffect transition="in" filter="fade">
                                      <p:cBhvr>
                                        <p:cTn id="41" dur="500"/>
                                        <p:tgtEl>
                                          <p:spTgt spid="360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3605"/>
                                        </p:tgtEl>
                                      </p:cBhvr>
                                    </p:animEffect>
                                    <p:set>
                                      <p:cBhvr>
                                        <p:cTn id="46" dur="1" fill="hold">
                                          <p:stCondLst>
                                            <p:cond delay="500"/>
                                          </p:stCondLst>
                                        </p:cTn>
                                        <p:tgtEl>
                                          <p:spTgt spid="3605"/>
                                        </p:tgtEl>
                                        <p:attrNameLst>
                                          <p:attrName>style.visibility</p:attrName>
                                        </p:attrNameLst>
                                      </p:cBhvr>
                                      <p:to>
                                        <p:strVal val="hidden"/>
                                      </p:to>
                                    </p:se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3607"/>
                                        </p:tgtEl>
                                        <p:attrNameLst>
                                          <p:attrName>style.visibility</p:attrName>
                                        </p:attrNameLst>
                                      </p:cBhvr>
                                      <p:to>
                                        <p:strVal val="visible"/>
                                      </p:to>
                                    </p:set>
                                    <p:animEffect transition="in" filter="fade">
                                      <p:cBhvr>
                                        <p:cTn id="50" dur="750"/>
                                        <p:tgtEl>
                                          <p:spTgt spid="360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608"/>
                                        </p:tgtEl>
                                        <p:attrNameLst>
                                          <p:attrName>style.visibility</p:attrName>
                                        </p:attrNameLst>
                                      </p:cBhvr>
                                      <p:to>
                                        <p:strVal val="visible"/>
                                      </p:to>
                                    </p:set>
                                    <p:animEffect transition="in" filter="fade">
                                      <p:cBhvr>
                                        <p:cTn id="55" dur="500"/>
                                        <p:tgtEl>
                                          <p:spTgt spid="360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3607"/>
                                        </p:tgtEl>
                                      </p:cBhvr>
                                    </p:animEffect>
                                    <p:set>
                                      <p:cBhvr>
                                        <p:cTn id="60" dur="1" fill="hold">
                                          <p:stCondLst>
                                            <p:cond delay="500"/>
                                          </p:stCondLst>
                                        </p:cTn>
                                        <p:tgtEl>
                                          <p:spTgt spid="3607"/>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609"/>
                                        </p:tgtEl>
                                        <p:attrNameLst>
                                          <p:attrName>style.visibility</p:attrName>
                                        </p:attrNameLst>
                                      </p:cBhvr>
                                      <p:to>
                                        <p:strVal val="visible"/>
                                      </p:to>
                                    </p:set>
                                    <p:animEffect transition="in" filter="fade">
                                      <p:cBhvr>
                                        <p:cTn id="65" dur="500"/>
                                        <p:tgtEl>
                                          <p:spTgt spid="3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07"/>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15"/>
        <p:cNvGrpSpPr/>
        <p:nvPr/>
      </p:nvGrpSpPr>
      <p:grpSpPr>
        <a:xfrm>
          <a:off x="0" y="0"/>
          <a:ext cx="0" cy="0"/>
          <a:chOff x="0" y="0"/>
          <a:chExt cx="0" cy="0"/>
        </a:xfrm>
      </p:grpSpPr>
      <p:grpSp>
        <p:nvGrpSpPr>
          <p:cNvPr id="3616" name="Google Shape;3616;p20"/>
          <p:cNvGrpSpPr/>
          <p:nvPr/>
        </p:nvGrpSpPr>
        <p:grpSpPr>
          <a:xfrm>
            <a:off x="977307" y="623733"/>
            <a:ext cx="9732252" cy="570588"/>
            <a:chOff x="1296327" y="1647588"/>
            <a:chExt cx="9732252" cy="570588"/>
          </a:xfrm>
        </p:grpSpPr>
        <p:sp>
          <p:nvSpPr>
            <p:cNvPr id="3617" name="Google Shape;3617;p20"/>
            <p:cNvSpPr txBox="1"/>
            <p:nvPr/>
          </p:nvSpPr>
          <p:spPr>
            <a:xfrm>
              <a:off x="1866914" y="1694956"/>
              <a:ext cx="91616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Biết chiều dài của một số cây cầu như sau:</a:t>
              </a:r>
              <a:endParaRPr/>
            </a:p>
          </p:txBody>
        </p:sp>
        <p:sp>
          <p:nvSpPr>
            <p:cNvPr id="3618" name="Google Shape;3618;p20"/>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graphicFrame>
        <p:nvGraphicFramePr>
          <p:cNvPr id="3619" name="Google Shape;3619;p20"/>
          <p:cNvGraphicFramePr/>
          <p:nvPr/>
        </p:nvGraphicFramePr>
        <p:xfrm>
          <a:off x="977308" y="1610411"/>
          <a:ext cx="3000000" cy="3000000"/>
        </p:xfrm>
        <a:graphic>
          <a:graphicData uri="http://schemas.openxmlformats.org/drawingml/2006/table">
            <a:tbl>
              <a:tblPr firstRow="1" bandRow="1">
                <a:noFill/>
                <a:tableStyleId>{1FE48C67-604F-4F1F-8C56-4D35BB55C2A9}</a:tableStyleId>
              </a:tblPr>
              <a:tblGrid>
                <a:gridCol w="1548175">
                  <a:extLst>
                    <a:ext uri="{9D8B030D-6E8A-4147-A177-3AD203B41FA5}">
                      <a16:colId xmlns:a16="http://schemas.microsoft.com/office/drawing/2014/main" val="20000"/>
                    </a:ext>
                  </a:extLst>
                </a:gridCol>
                <a:gridCol w="1615450">
                  <a:extLst>
                    <a:ext uri="{9D8B030D-6E8A-4147-A177-3AD203B41FA5}">
                      <a16:colId xmlns:a16="http://schemas.microsoft.com/office/drawing/2014/main" val="20001"/>
                    </a:ext>
                  </a:extLst>
                </a:gridCol>
                <a:gridCol w="2024750">
                  <a:extLst>
                    <a:ext uri="{9D8B030D-6E8A-4147-A177-3AD203B41FA5}">
                      <a16:colId xmlns:a16="http://schemas.microsoft.com/office/drawing/2014/main" val="20002"/>
                    </a:ext>
                  </a:extLst>
                </a:gridCol>
                <a:gridCol w="2560325">
                  <a:extLst>
                    <a:ext uri="{9D8B030D-6E8A-4147-A177-3AD203B41FA5}">
                      <a16:colId xmlns:a16="http://schemas.microsoft.com/office/drawing/2014/main" val="20003"/>
                    </a:ext>
                  </a:extLst>
                </a:gridCol>
                <a:gridCol w="2495000">
                  <a:extLst>
                    <a:ext uri="{9D8B030D-6E8A-4147-A177-3AD203B41FA5}">
                      <a16:colId xmlns:a16="http://schemas.microsoft.com/office/drawing/2014/main" val="20004"/>
                    </a:ext>
                  </a:extLst>
                </a:gridCol>
              </a:tblGrid>
              <a:tr h="1407100">
                <a:tc>
                  <a:txBody>
                    <a:bodyPr/>
                    <a:lstStyle/>
                    <a:p>
                      <a:pPr marL="0" marR="0" lvl="0" indent="0" algn="ctr" rtl="0">
                        <a:spcBef>
                          <a:spcPts val="0"/>
                        </a:spcBef>
                        <a:spcAft>
                          <a:spcPts val="0"/>
                        </a:spcAft>
                        <a:buNone/>
                      </a:pPr>
                      <a:r>
                        <a:rPr lang="en-US" sz="2400"/>
                        <a:t>Tên cầu</a:t>
                      </a:r>
                      <a:endParaRPr sz="2400"/>
                    </a:p>
                  </a:txBody>
                  <a:tcPr marL="91450" marR="91450" marT="45725" marB="45725" anchor="ctr">
                    <a:solidFill>
                      <a:srgbClr val="B6DDE7"/>
                    </a:solidFill>
                  </a:tcPr>
                </a:tc>
                <a:tc>
                  <a:txBody>
                    <a:bodyPr/>
                    <a:lstStyle/>
                    <a:p>
                      <a:pPr marL="0" marR="0" lvl="0" indent="0" algn="ctr" rtl="0">
                        <a:spcBef>
                          <a:spcPts val="0"/>
                        </a:spcBef>
                        <a:spcAft>
                          <a:spcPts val="0"/>
                        </a:spcAft>
                        <a:buNone/>
                      </a:pPr>
                      <a:r>
                        <a:rPr lang="en-US" sz="2400"/>
                        <a:t>Cầu Rồng (Đà Nẵng)</a:t>
                      </a:r>
                      <a:endParaRPr sz="2400"/>
                    </a:p>
                  </a:txBody>
                  <a:tcPr marL="91450" marR="91450" marT="45725" marB="45725" anchor="ctr"/>
                </a:tc>
                <a:tc>
                  <a:txBody>
                    <a:bodyPr/>
                    <a:lstStyle/>
                    <a:p>
                      <a:pPr marL="0" marR="0" lvl="0" indent="0" algn="ctr" rtl="0">
                        <a:spcBef>
                          <a:spcPts val="0"/>
                        </a:spcBef>
                        <a:spcAft>
                          <a:spcPts val="0"/>
                        </a:spcAft>
                        <a:buNone/>
                      </a:pPr>
                      <a:r>
                        <a:rPr lang="en-US" sz="2400"/>
                        <a:t>Cầu Bãi </a:t>
                      </a:r>
                      <a:endParaRPr/>
                    </a:p>
                    <a:p>
                      <a:pPr marL="0" marR="0" lvl="0" indent="0" algn="ctr" rtl="0">
                        <a:spcBef>
                          <a:spcPts val="0"/>
                        </a:spcBef>
                        <a:spcAft>
                          <a:spcPts val="0"/>
                        </a:spcAft>
                        <a:buNone/>
                      </a:pPr>
                      <a:r>
                        <a:rPr lang="en-US" sz="2400"/>
                        <a:t>Cháy</a:t>
                      </a:r>
                      <a:endParaRPr sz="2400"/>
                    </a:p>
                    <a:p>
                      <a:pPr marL="0" marR="0" lvl="0" indent="0" algn="ctr" rtl="0">
                        <a:spcBef>
                          <a:spcPts val="0"/>
                        </a:spcBef>
                        <a:spcAft>
                          <a:spcPts val="0"/>
                        </a:spcAft>
                        <a:buNone/>
                      </a:pPr>
                      <a:r>
                        <a:rPr lang="en-US" sz="2400"/>
                        <a:t>(Quảng Ninh)</a:t>
                      </a:r>
                      <a:endParaRPr sz="2400"/>
                    </a:p>
                  </a:txBody>
                  <a:tcPr marL="91450" marR="91450" marT="45725" marB="45725" anchor="ctr"/>
                </a:tc>
                <a:tc>
                  <a:txBody>
                    <a:bodyPr/>
                    <a:lstStyle/>
                    <a:p>
                      <a:pPr marL="0" marR="0" lvl="0" indent="0" algn="ctr" rtl="0">
                        <a:spcBef>
                          <a:spcPts val="0"/>
                        </a:spcBef>
                        <a:spcAft>
                          <a:spcPts val="0"/>
                        </a:spcAft>
                        <a:buNone/>
                      </a:pPr>
                      <a:r>
                        <a:rPr lang="en-US" sz="2400"/>
                        <a:t>Cầu Trường Tiền (Thừa Thiên – Huế)</a:t>
                      </a:r>
                      <a:endParaRPr sz="2400"/>
                    </a:p>
                  </a:txBody>
                  <a:tcPr marL="91450" marR="91450" marT="45725" marB="45725" anchor="ctr"/>
                </a:tc>
                <a:tc>
                  <a:txBody>
                    <a:bodyPr/>
                    <a:lstStyle/>
                    <a:p>
                      <a:pPr marL="0" marR="0" lvl="0" indent="0" algn="ctr" rtl="0">
                        <a:spcBef>
                          <a:spcPts val="0"/>
                        </a:spcBef>
                        <a:spcAft>
                          <a:spcPts val="0"/>
                        </a:spcAft>
                        <a:buNone/>
                      </a:pPr>
                      <a:r>
                        <a:rPr lang="en-US" sz="2400"/>
                        <a:t>Cầu Bến Thủy 2 (Nghệ An – </a:t>
                      </a:r>
                      <a:endParaRPr/>
                    </a:p>
                    <a:p>
                      <a:pPr marL="0" marR="0" lvl="0" indent="0" algn="ctr" rtl="0">
                        <a:spcBef>
                          <a:spcPts val="0"/>
                        </a:spcBef>
                        <a:spcAft>
                          <a:spcPts val="0"/>
                        </a:spcAft>
                        <a:buNone/>
                      </a:pPr>
                      <a:r>
                        <a:rPr lang="en-US" sz="2400"/>
                        <a:t>Hà Tĩnh)</a:t>
                      </a:r>
                      <a:endParaRPr sz="2400"/>
                    </a:p>
                  </a:txBody>
                  <a:tcPr marL="91450" marR="91450" marT="45725" marB="45725" anchor="ctr"/>
                </a:tc>
                <a:extLst>
                  <a:ext uri="{0D108BD9-81ED-4DB2-BD59-A6C34878D82A}">
                    <a16:rowId xmlns:a16="http://schemas.microsoft.com/office/drawing/2014/main" val="10000"/>
                  </a:ext>
                </a:extLst>
              </a:tr>
              <a:tr h="649450">
                <a:tc>
                  <a:txBody>
                    <a:bodyPr/>
                    <a:lstStyle/>
                    <a:p>
                      <a:pPr marL="0" marR="0" lvl="0" indent="0" algn="ctr" rtl="0">
                        <a:spcBef>
                          <a:spcPts val="0"/>
                        </a:spcBef>
                        <a:spcAft>
                          <a:spcPts val="0"/>
                        </a:spcAft>
                        <a:buNone/>
                      </a:pPr>
                      <a:r>
                        <a:rPr lang="en-US" sz="2400"/>
                        <a:t>Chiều dài</a:t>
                      </a:r>
                      <a:endParaRPr sz="2400"/>
                    </a:p>
                  </a:txBody>
                  <a:tcPr marL="91450" marR="91450" marT="45725" marB="45725" anchor="ctr">
                    <a:solidFill>
                      <a:srgbClr val="B6DDE7"/>
                    </a:solidFill>
                  </a:tcPr>
                </a:tc>
                <a:tc>
                  <a:txBody>
                    <a:bodyPr/>
                    <a:lstStyle/>
                    <a:p>
                      <a:pPr marL="0" marR="0" lvl="0" indent="0" algn="ctr" rtl="0">
                        <a:spcBef>
                          <a:spcPts val="0"/>
                        </a:spcBef>
                        <a:spcAft>
                          <a:spcPts val="0"/>
                        </a:spcAft>
                        <a:buNone/>
                      </a:pPr>
                      <a:r>
                        <a:rPr lang="en-US" sz="2400"/>
                        <a:t>666 m</a:t>
                      </a:r>
                      <a:endParaRPr sz="2400"/>
                    </a:p>
                  </a:txBody>
                  <a:tcPr marL="91450" marR="91450" marT="45725" marB="45725" anchor="ctr"/>
                </a:tc>
                <a:tc>
                  <a:txBody>
                    <a:bodyPr/>
                    <a:lstStyle/>
                    <a:p>
                      <a:pPr marL="0" marR="0" lvl="0" indent="0" algn="ctr" rtl="0">
                        <a:spcBef>
                          <a:spcPts val="0"/>
                        </a:spcBef>
                        <a:spcAft>
                          <a:spcPts val="0"/>
                        </a:spcAft>
                        <a:buNone/>
                      </a:pPr>
                      <a:r>
                        <a:rPr lang="en-US" sz="2400"/>
                        <a:t>903 m</a:t>
                      </a:r>
                      <a:endParaRPr sz="2400"/>
                    </a:p>
                  </a:txBody>
                  <a:tcPr marL="91450" marR="91450" marT="45725" marB="45725" anchor="ctr"/>
                </a:tc>
                <a:tc>
                  <a:txBody>
                    <a:bodyPr/>
                    <a:lstStyle/>
                    <a:p>
                      <a:pPr marL="0" marR="0" lvl="0" indent="0" algn="ctr" rtl="0">
                        <a:spcBef>
                          <a:spcPts val="0"/>
                        </a:spcBef>
                        <a:spcAft>
                          <a:spcPts val="0"/>
                        </a:spcAft>
                        <a:buNone/>
                      </a:pPr>
                      <a:r>
                        <a:rPr lang="en-US" sz="2400"/>
                        <a:t>403 m</a:t>
                      </a:r>
                      <a:endParaRPr sz="2400"/>
                    </a:p>
                  </a:txBody>
                  <a:tcPr marL="91450" marR="91450" marT="45725" marB="45725" anchor="ctr"/>
                </a:tc>
                <a:tc>
                  <a:txBody>
                    <a:bodyPr/>
                    <a:lstStyle/>
                    <a:p>
                      <a:pPr marL="0" marR="0" lvl="0" indent="0" algn="ctr" rtl="0">
                        <a:spcBef>
                          <a:spcPts val="0"/>
                        </a:spcBef>
                        <a:spcAft>
                          <a:spcPts val="0"/>
                        </a:spcAft>
                        <a:buNone/>
                      </a:pPr>
                      <a:r>
                        <a:rPr lang="en-US" sz="2400"/>
                        <a:t>1 000 m</a:t>
                      </a:r>
                      <a:endParaRPr sz="2400"/>
                    </a:p>
                  </a:txBody>
                  <a:tcPr marL="91450" marR="91450" marT="45725" marB="45725" anchor="ctr"/>
                </a:tc>
                <a:extLst>
                  <a:ext uri="{0D108BD9-81ED-4DB2-BD59-A6C34878D82A}">
                    <a16:rowId xmlns:a16="http://schemas.microsoft.com/office/drawing/2014/main" val="10001"/>
                  </a:ext>
                </a:extLst>
              </a:tr>
            </a:tbl>
          </a:graphicData>
        </a:graphic>
      </p:graphicFrame>
      <p:sp>
        <p:nvSpPr>
          <p:cNvPr id="3620" name="Google Shape;3620;p20"/>
          <p:cNvSpPr txBox="1"/>
          <p:nvPr/>
        </p:nvSpPr>
        <p:spPr>
          <a:xfrm>
            <a:off x="1948490" y="3745359"/>
            <a:ext cx="8109912" cy="267765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Cầu Bãi Cháy dài hơn cầu Trường Tiền số mét là:</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903 – 403 = 500 (m)</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Đáp số: 500 m</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16"/>
                                        </p:tgtEl>
                                        <p:attrNameLst>
                                          <p:attrName>style.visibility</p:attrName>
                                        </p:attrNameLst>
                                      </p:cBhvr>
                                      <p:to>
                                        <p:strVal val="visible"/>
                                      </p:to>
                                    </p:set>
                                    <p:animEffect transition="in" filter="fade">
                                      <p:cBhvr>
                                        <p:cTn id="7" dur="500"/>
                                        <p:tgtEl>
                                          <p:spTgt spid="36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19"/>
                                        </p:tgtEl>
                                        <p:attrNameLst>
                                          <p:attrName>style.visibility</p:attrName>
                                        </p:attrNameLst>
                                      </p:cBhvr>
                                      <p:to>
                                        <p:strVal val="visible"/>
                                      </p:to>
                                    </p:set>
                                    <p:animEffect transition="in" filter="fade">
                                      <p:cBhvr>
                                        <p:cTn id="12" dur="500"/>
                                        <p:tgtEl>
                                          <p:spTgt spid="3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24"/>
        <p:cNvGrpSpPr/>
        <p:nvPr/>
      </p:nvGrpSpPr>
      <p:grpSpPr>
        <a:xfrm>
          <a:off x="0" y="0"/>
          <a:ext cx="0" cy="0"/>
          <a:chOff x="0" y="0"/>
          <a:chExt cx="0" cy="0"/>
        </a:xfrm>
      </p:grpSpPr>
      <p:grpSp>
        <p:nvGrpSpPr>
          <p:cNvPr id="3625" name="Google Shape;3625;p21"/>
          <p:cNvGrpSpPr/>
          <p:nvPr/>
        </p:nvGrpSpPr>
        <p:grpSpPr>
          <a:xfrm>
            <a:off x="977307" y="623733"/>
            <a:ext cx="9732252" cy="570588"/>
            <a:chOff x="1296327" y="1647588"/>
            <a:chExt cx="9732252" cy="570588"/>
          </a:xfrm>
        </p:grpSpPr>
        <p:sp>
          <p:nvSpPr>
            <p:cNvPr id="3626" name="Google Shape;3626;p21"/>
            <p:cNvSpPr txBox="1"/>
            <p:nvPr/>
          </p:nvSpPr>
          <p:spPr>
            <a:xfrm>
              <a:off x="1866914" y="1694956"/>
              <a:ext cx="91616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Cho 780 được xếp bởi que tính như sau:</a:t>
              </a:r>
              <a:endParaRPr/>
            </a:p>
          </p:txBody>
        </p:sp>
        <p:sp>
          <p:nvSpPr>
            <p:cNvPr id="3627" name="Google Shape;3627;p21"/>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sp>
        <p:nvSpPr>
          <p:cNvPr id="3628" name="Google Shape;3628;p21"/>
          <p:cNvSpPr/>
          <p:nvPr/>
        </p:nvSpPr>
        <p:spPr>
          <a:xfrm>
            <a:off x="4419600"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29" name="Google Shape;3629;p21"/>
          <p:cNvSpPr/>
          <p:nvPr/>
        </p:nvSpPr>
        <p:spPr>
          <a:xfrm>
            <a:off x="4419600"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0" name="Google Shape;3630;p21"/>
          <p:cNvSpPr/>
          <p:nvPr/>
        </p:nvSpPr>
        <p:spPr>
          <a:xfrm>
            <a:off x="3207545" y="1523999"/>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1" name="Google Shape;3631;p21"/>
          <p:cNvSpPr/>
          <p:nvPr/>
        </p:nvSpPr>
        <p:spPr>
          <a:xfrm>
            <a:off x="4676775"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2" name="Google Shape;3632;p21"/>
          <p:cNvSpPr/>
          <p:nvPr/>
        </p:nvSpPr>
        <p:spPr>
          <a:xfrm>
            <a:off x="4676775"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3" name="Google Shape;3633;p21"/>
          <p:cNvSpPr/>
          <p:nvPr/>
        </p:nvSpPr>
        <p:spPr>
          <a:xfrm>
            <a:off x="5972175"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4" name="Google Shape;3634;p21"/>
          <p:cNvSpPr/>
          <p:nvPr/>
        </p:nvSpPr>
        <p:spPr>
          <a:xfrm>
            <a:off x="5972175"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5" name="Google Shape;3635;p21"/>
          <p:cNvSpPr/>
          <p:nvPr/>
        </p:nvSpPr>
        <p:spPr>
          <a:xfrm>
            <a:off x="4760120" y="1523999"/>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6" name="Google Shape;3636;p21"/>
          <p:cNvSpPr/>
          <p:nvPr/>
        </p:nvSpPr>
        <p:spPr>
          <a:xfrm>
            <a:off x="4760120" y="2617787"/>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7" name="Google Shape;3637;p21"/>
          <p:cNvSpPr/>
          <p:nvPr/>
        </p:nvSpPr>
        <p:spPr>
          <a:xfrm>
            <a:off x="4760120" y="3717925"/>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8" name="Google Shape;3638;p21"/>
          <p:cNvSpPr/>
          <p:nvPr/>
        </p:nvSpPr>
        <p:spPr>
          <a:xfrm>
            <a:off x="6228559"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9" name="Google Shape;3639;p21"/>
          <p:cNvSpPr/>
          <p:nvPr/>
        </p:nvSpPr>
        <p:spPr>
          <a:xfrm>
            <a:off x="6228559"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0" name="Google Shape;3640;p21"/>
          <p:cNvSpPr/>
          <p:nvPr/>
        </p:nvSpPr>
        <p:spPr>
          <a:xfrm>
            <a:off x="7523959"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1" name="Google Shape;3641;p21"/>
          <p:cNvSpPr/>
          <p:nvPr/>
        </p:nvSpPr>
        <p:spPr>
          <a:xfrm>
            <a:off x="7523959"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2" name="Google Shape;3642;p21"/>
          <p:cNvSpPr/>
          <p:nvPr/>
        </p:nvSpPr>
        <p:spPr>
          <a:xfrm>
            <a:off x="6311904" y="1523999"/>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3" name="Google Shape;3643;p21"/>
          <p:cNvSpPr/>
          <p:nvPr/>
        </p:nvSpPr>
        <p:spPr>
          <a:xfrm>
            <a:off x="6311904" y="3717925"/>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4" name="Google Shape;3644;p21"/>
          <p:cNvSpPr txBox="1"/>
          <p:nvPr/>
        </p:nvSpPr>
        <p:spPr>
          <a:xfrm>
            <a:off x="1547893" y="4112801"/>
            <a:ext cx="9161665" cy="1384995"/>
          </a:xfrm>
          <a:prstGeom prst="rect">
            <a:avLst/>
          </a:prstGeom>
          <a:noFill/>
          <a:ln>
            <a:noFill/>
          </a:ln>
        </p:spPr>
        <p:txBody>
          <a:bodyPr spcFirstLastPara="1" wrap="square" lIns="91425" tIns="45700" rIns="91425" bIns="45700" anchor="t" anchorCtr="0">
            <a:spAutoFit/>
          </a:bodyPr>
          <a:lstStyle/>
          <a:p>
            <a:pPr marL="514350" marR="0" lvl="0" indent="-514350" algn="l" rtl="0">
              <a:spcBef>
                <a:spcPts val="0"/>
              </a:spcBef>
              <a:spcAft>
                <a:spcPts val="0"/>
              </a:spcAft>
              <a:buClr>
                <a:schemeClr val="dk1"/>
              </a:buClr>
              <a:buSzPts val="2800"/>
              <a:buFont typeface="Arial"/>
              <a:buAutoNum type="alphaLcParenR"/>
            </a:pPr>
            <a:r>
              <a:rPr lang="en-US" sz="2800">
                <a:solidFill>
                  <a:schemeClr val="dk1"/>
                </a:solidFill>
                <a:latin typeface="Arial"/>
                <a:ea typeface="Arial"/>
                <a:cs typeface="Arial"/>
                <a:sym typeface="Arial"/>
              </a:rPr>
              <a:t>Hãy chuyển chỗ một que tính để được số lớn nhất có thể.</a:t>
            </a:r>
            <a:endParaRPr/>
          </a:p>
          <a:p>
            <a:pPr marL="514350" marR="0" lvl="0" indent="-514350" algn="l" rtl="0">
              <a:spcBef>
                <a:spcPts val="0"/>
              </a:spcBef>
              <a:spcAft>
                <a:spcPts val="0"/>
              </a:spcAft>
              <a:buClr>
                <a:schemeClr val="dk1"/>
              </a:buClr>
              <a:buSzPts val="2800"/>
              <a:buFont typeface="Arial"/>
              <a:buAutoNum type="alphaLcParenR"/>
            </a:pPr>
            <a:r>
              <a:rPr lang="en-US" sz="2800">
                <a:solidFill>
                  <a:schemeClr val="dk1"/>
                </a:solidFill>
                <a:latin typeface="Arial"/>
                <a:ea typeface="Arial"/>
                <a:cs typeface="Arial"/>
                <a:sym typeface="Arial"/>
              </a:rPr>
              <a:t>Tìm hiệu của số thu được ở câu a với số ban đầu.</a:t>
            </a:r>
            <a:endParaRPr/>
          </a:p>
        </p:txBody>
      </p:sp>
      <p:sp>
        <p:nvSpPr>
          <p:cNvPr id="3645" name="Google Shape;3645;p21"/>
          <p:cNvSpPr/>
          <p:nvPr/>
        </p:nvSpPr>
        <p:spPr>
          <a:xfrm>
            <a:off x="8827227" y="2411166"/>
            <a:ext cx="825148" cy="468804"/>
          </a:xfrm>
          <a:prstGeom prst="roundRect">
            <a:avLst>
              <a:gd name="adj" fmla="val 16667"/>
            </a:avLst>
          </a:prstGeom>
          <a:solidFill>
            <a:schemeClr val="lt1"/>
          </a:solidFill>
          <a:ln w="28575"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798</a:t>
            </a:r>
            <a:endParaRPr sz="2800">
              <a:solidFill>
                <a:schemeClr val="dk1"/>
              </a:solidFill>
              <a:latin typeface="Arial"/>
              <a:ea typeface="Arial"/>
              <a:cs typeface="Arial"/>
              <a:sym typeface="Arial"/>
            </a:endParaRPr>
          </a:p>
        </p:txBody>
      </p:sp>
      <p:grpSp>
        <p:nvGrpSpPr>
          <p:cNvPr id="3646" name="Google Shape;3646;p21"/>
          <p:cNvGrpSpPr/>
          <p:nvPr/>
        </p:nvGrpSpPr>
        <p:grpSpPr>
          <a:xfrm>
            <a:off x="4942565" y="5547380"/>
            <a:ext cx="2738677" cy="741606"/>
            <a:chOff x="6940630" y="4098709"/>
            <a:chExt cx="2928397" cy="827779"/>
          </a:xfrm>
        </p:grpSpPr>
        <p:sp>
          <p:nvSpPr>
            <p:cNvPr id="3647" name="Google Shape;3647;p21"/>
            <p:cNvSpPr txBox="1"/>
            <p:nvPr/>
          </p:nvSpPr>
          <p:spPr>
            <a:xfrm>
              <a:off x="7021028" y="4098709"/>
              <a:ext cx="2788739" cy="73539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1">
                  <a:solidFill>
                    <a:srgbClr val="31859B"/>
                  </a:solidFill>
                  <a:latin typeface="Arial"/>
                  <a:ea typeface="Arial"/>
                  <a:cs typeface="Arial"/>
                  <a:sym typeface="Arial"/>
                </a:rPr>
                <a:t>798 – 780 = 18</a:t>
              </a:r>
              <a:endParaRPr sz="2800" b="1">
                <a:solidFill>
                  <a:srgbClr val="31859B"/>
                </a:solidFill>
                <a:latin typeface="Arial"/>
                <a:ea typeface="Arial"/>
                <a:cs typeface="Arial"/>
                <a:sym typeface="Arial"/>
              </a:endParaRPr>
            </a:p>
          </p:txBody>
        </p:sp>
        <p:sp>
          <p:nvSpPr>
            <p:cNvPr id="3648" name="Google Shape;3648;p21"/>
            <p:cNvSpPr/>
            <p:nvPr/>
          </p:nvSpPr>
          <p:spPr>
            <a:xfrm>
              <a:off x="6940630" y="4140177"/>
              <a:ext cx="2928397" cy="786311"/>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649" name="Google Shape;3649;p21"/>
          <p:cNvSpPr/>
          <p:nvPr/>
        </p:nvSpPr>
        <p:spPr>
          <a:xfrm>
            <a:off x="7089618" y="5715900"/>
            <a:ext cx="457200" cy="49031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25"/>
                                        </p:tgtEl>
                                        <p:attrNameLst>
                                          <p:attrName>style.visibility</p:attrName>
                                        </p:attrNameLst>
                                      </p:cBhvr>
                                      <p:to>
                                        <p:strVal val="visible"/>
                                      </p:to>
                                    </p:set>
                                    <p:animEffect transition="in" filter="fade">
                                      <p:cBhvr>
                                        <p:cTn id="7" dur="500"/>
                                        <p:tgtEl>
                                          <p:spTgt spid="36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28"/>
                                        </p:tgtEl>
                                        <p:attrNameLst>
                                          <p:attrName>style.visibility</p:attrName>
                                        </p:attrNameLst>
                                      </p:cBhvr>
                                      <p:to>
                                        <p:strVal val="visible"/>
                                      </p:to>
                                    </p:set>
                                    <p:animEffect transition="in" filter="fade">
                                      <p:cBhvr>
                                        <p:cTn id="12" dur="500"/>
                                        <p:tgtEl>
                                          <p:spTgt spid="3628"/>
                                        </p:tgtEl>
                                      </p:cBhvr>
                                    </p:animEffect>
                                  </p:childTnLst>
                                </p:cTn>
                              </p:par>
                              <p:par>
                                <p:cTn id="13" presetID="10" presetClass="entr" presetSubtype="0" fill="hold" nodeType="withEffect">
                                  <p:stCondLst>
                                    <p:cond delay="0"/>
                                  </p:stCondLst>
                                  <p:childTnLst>
                                    <p:set>
                                      <p:cBhvr>
                                        <p:cTn id="14" dur="1" fill="hold">
                                          <p:stCondLst>
                                            <p:cond delay="0"/>
                                          </p:stCondLst>
                                        </p:cTn>
                                        <p:tgtEl>
                                          <p:spTgt spid="3629"/>
                                        </p:tgtEl>
                                        <p:attrNameLst>
                                          <p:attrName>style.visibility</p:attrName>
                                        </p:attrNameLst>
                                      </p:cBhvr>
                                      <p:to>
                                        <p:strVal val="visible"/>
                                      </p:to>
                                    </p:set>
                                    <p:animEffect transition="in" filter="fade">
                                      <p:cBhvr>
                                        <p:cTn id="15" dur="500"/>
                                        <p:tgtEl>
                                          <p:spTgt spid="3629"/>
                                        </p:tgtEl>
                                      </p:cBhvr>
                                    </p:animEffect>
                                  </p:childTnLst>
                                </p:cTn>
                              </p:par>
                              <p:par>
                                <p:cTn id="16" presetID="10" presetClass="entr" presetSubtype="0" fill="hold" nodeType="withEffect">
                                  <p:stCondLst>
                                    <p:cond delay="0"/>
                                  </p:stCondLst>
                                  <p:childTnLst>
                                    <p:set>
                                      <p:cBhvr>
                                        <p:cTn id="17" dur="1" fill="hold">
                                          <p:stCondLst>
                                            <p:cond delay="0"/>
                                          </p:stCondLst>
                                        </p:cTn>
                                        <p:tgtEl>
                                          <p:spTgt spid="3630"/>
                                        </p:tgtEl>
                                        <p:attrNameLst>
                                          <p:attrName>style.visibility</p:attrName>
                                        </p:attrNameLst>
                                      </p:cBhvr>
                                      <p:to>
                                        <p:strVal val="visible"/>
                                      </p:to>
                                    </p:set>
                                    <p:animEffect transition="in" filter="fade">
                                      <p:cBhvr>
                                        <p:cTn id="18" dur="500"/>
                                        <p:tgtEl>
                                          <p:spTgt spid="3630"/>
                                        </p:tgtEl>
                                      </p:cBhvr>
                                    </p:animEffect>
                                  </p:childTnLst>
                                </p:cTn>
                              </p:par>
                              <p:par>
                                <p:cTn id="19" presetID="10" presetClass="entr" presetSubtype="0" fill="hold" nodeType="withEffect">
                                  <p:stCondLst>
                                    <p:cond delay="0"/>
                                  </p:stCondLst>
                                  <p:childTnLst>
                                    <p:set>
                                      <p:cBhvr>
                                        <p:cTn id="20" dur="1" fill="hold">
                                          <p:stCondLst>
                                            <p:cond delay="0"/>
                                          </p:stCondLst>
                                        </p:cTn>
                                        <p:tgtEl>
                                          <p:spTgt spid="3631"/>
                                        </p:tgtEl>
                                        <p:attrNameLst>
                                          <p:attrName>style.visibility</p:attrName>
                                        </p:attrNameLst>
                                      </p:cBhvr>
                                      <p:to>
                                        <p:strVal val="visible"/>
                                      </p:to>
                                    </p:set>
                                    <p:animEffect transition="in" filter="fade">
                                      <p:cBhvr>
                                        <p:cTn id="21" dur="500"/>
                                        <p:tgtEl>
                                          <p:spTgt spid="3631"/>
                                        </p:tgtEl>
                                      </p:cBhvr>
                                    </p:animEffect>
                                  </p:childTnLst>
                                </p:cTn>
                              </p:par>
                              <p:par>
                                <p:cTn id="22" presetID="10" presetClass="entr" presetSubtype="0" fill="hold" nodeType="withEffect">
                                  <p:stCondLst>
                                    <p:cond delay="0"/>
                                  </p:stCondLst>
                                  <p:childTnLst>
                                    <p:set>
                                      <p:cBhvr>
                                        <p:cTn id="23" dur="1" fill="hold">
                                          <p:stCondLst>
                                            <p:cond delay="0"/>
                                          </p:stCondLst>
                                        </p:cTn>
                                        <p:tgtEl>
                                          <p:spTgt spid="3632"/>
                                        </p:tgtEl>
                                        <p:attrNameLst>
                                          <p:attrName>style.visibility</p:attrName>
                                        </p:attrNameLst>
                                      </p:cBhvr>
                                      <p:to>
                                        <p:strVal val="visible"/>
                                      </p:to>
                                    </p:set>
                                    <p:animEffect transition="in" filter="fade">
                                      <p:cBhvr>
                                        <p:cTn id="24" dur="500"/>
                                        <p:tgtEl>
                                          <p:spTgt spid="3632"/>
                                        </p:tgtEl>
                                      </p:cBhvr>
                                    </p:animEffect>
                                  </p:childTnLst>
                                </p:cTn>
                              </p:par>
                              <p:par>
                                <p:cTn id="25" presetID="10" presetClass="entr" presetSubtype="0" fill="hold" nodeType="withEffect">
                                  <p:stCondLst>
                                    <p:cond delay="0"/>
                                  </p:stCondLst>
                                  <p:childTnLst>
                                    <p:set>
                                      <p:cBhvr>
                                        <p:cTn id="26" dur="1" fill="hold">
                                          <p:stCondLst>
                                            <p:cond delay="0"/>
                                          </p:stCondLst>
                                        </p:cTn>
                                        <p:tgtEl>
                                          <p:spTgt spid="3633"/>
                                        </p:tgtEl>
                                        <p:attrNameLst>
                                          <p:attrName>style.visibility</p:attrName>
                                        </p:attrNameLst>
                                      </p:cBhvr>
                                      <p:to>
                                        <p:strVal val="visible"/>
                                      </p:to>
                                    </p:set>
                                    <p:animEffect transition="in" filter="fade">
                                      <p:cBhvr>
                                        <p:cTn id="27" dur="500"/>
                                        <p:tgtEl>
                                          <p:spTgt spid="3633"/>
                                        </p:tgtEl>
                                      </p:cBhvr>
                                    </p:animEffect>
                                  </p:childTnLst>
                                </p:cTn>
                              </p:par>
                              <p:par>
                                <p:cTn id="28" presetID="10" presetClass="entr" presetSubtype="0" fill="hold" nodeType="withEffect">
                                  <p:stCondLst>
                                    <p:cond delay="0"/>
                                  </p:stCondLst>
                                  <p:childTnLst>
                                    <p:set>
                                      <p:cBhvr>
                                        <p:cTn id="29" dur="1" fill="hold">
                                          <p:stCondLst>
                                            <p:cond delay="0"/>
                                          </p:stCondLst>
                                        </p:cTn>
                                        <p:tgtEl>
                                          <p:spTgt spid="3634"/>
                                        </p:tgtEl>
                                        <p:attrNameLst>
                                          <p:attrName>style.visibility</p:attrName>
                                        </p:attrNameLst>
                                      </p:cBhvr>
                                      <p:to>
                                        <p:strVal val="visible"/>
                                      </p:to>
                                    </p:set>
                                    <p:animEffect transition="in" filter="fade">
                                      <p:cBhvr>
                                        <p:cTn id="30" dur="500"/>
                                        <p:tgtEl>
                                          <p:spTgt spid="3634"/>
                                        </p:tgtEl>
                                      </p:cBhvr>
                                    </p:animEffect>
                                  </p:childTnLst>
                                </p:cTn>
                              </p:par>
                              <p:par>
                                <p:cTn id="31" presetID="10" presetClass="entr" presetSubtype="0" fill="hold" nodeType="withEffect">
                                  <p:stCondLst>
                                    <p:cond delay="0"/>
                                  </p:stCondLst>
                                  <p:childTnLst>
                                    <p:set>
                                      <p:cBhvr>
                                        <p:cTn id="32" dur="1" fill="hold">
                                          <p:stCondLst>
                                            <p:cond delay="0"/>
                                          </p:stCondLst>
                                        </p:cTn>
                                        <p:tgtEl>
                                          <p:spTgt spid="3635"/>
                                        </p:tgtEl>
                                        <p:attrNameLst>
                                          <p:attrName>style.visibility</p:attrName>
                                        </p:attrNameLst>
                                      </p:cBhvr>
                                      <p:to>
                                        <p:strVal val="visible"/>
                                      </p:to>
                                    </p:set>
                                    <p:animEffect transition="in" filter="fade">
                                      <p:cBhvr>
                                        <p:cTn id="33" dur="500"/>
                                        <p:tgtEl>
                                          <p:spTgt spid="3635"/>
                                        </p:tgtEl>
                                      </p:cBhvr>
                                    </p:animEffect>
                                  </p:childTnLst>
                                </p:cTn>
                              </p:par>
                              <p:par>
                                <p:cTn id="34" presetID="10" presetClass="entr" presetSubtype="0" fill="hold" nodeType="withEffect">
                                  <p:stCondLst>
                                    <p:cond delay="0"/>
                                  </p:stCondLst>
                                  <p:childTnLst>
                                    <p:set>
                                      <p:cBhvr>
                                        <p:cTn id="35" dur="1" fill="hold">
                                          <p:stCondLst>
                                            <p:cond delay="0"/>
                                          </p:stCondLst>
                                        </p:cTn>
                                        <p:tgtEl>
                                          <p:spTgt spid="3636"/>
                                        </p:tgtEl>
                                        <p:attrNameLst>
                                          <p:attrName>style.visibility</p:attrName>
                                        </p:attrNameLst>
                                      </p:cBhvr>
                                      <p:to>
                                        <p:strVal val="visible"/>
                                      </p:to>
                                    </p:set>
                                    <p:animEffect transition="in" filter="fade">
                                      <p:cBhvr>
                                        <p:cTn id="36" dur="500"/>
                                        <p:tgtEl>
                                          <p:spTgt spid="3636"/>
                                        </p:tgtEl>
                                      </p:cBhvr>
                                    </p:animEffect>
                                  </p:childTnLst>
                                </p:cTn>
                              </p:par>
                              <p:par>
                                <p:cTn id="37" presetID="10" presetClass="entr" presetSubtype="0" fill="hold" nodeType="withEffect">
                                  <p:stCondLst>
                                    <p:cond delay="0"/>
                                  </p:stCondLst>
                                  <p:childTnLst>
                                    <p:set>
                                      <p:cBhvr>
                                        <p:cTn id="38" dur="1" fill="hold">
                                          <p:stCondLst>
                                            <p:cond delay="0"/>
                                          </p:stCondLst>
                                        </p:cTn>
                                        <p:tgtEl>
                                          <p:spTgt spid="3637"/>
                                        </p:tgtEl>
                                        <p:attrNameLst>
                                          <p:attrName>style.visibility</p:attrName>
                                        </p:attrNameLst>
                                      </p:cBhvr>
                                      <p:to>
                                        <p:strVal val="visible"/>
                                      </p:to>
                                    </p:set>
                                    <p:animEffect transition="in" filter="fade">
                                      <p:cBhvr>
                                        <p:cTn id="39" dur="500"/>
                                        <p:tgtEl>
                                          <p:spTgt spid="3637"/>
                                        </p:tgtEl>
                                      </p:cBhvr>
                                    </p:animEffect>
                                  </p:childTnLst>
                                </p:cTn>
                              </p:par>
                              <p:par>
                                <p:cTn id="40" presetID="10" presetClass="entr" presetSubtype="0" fill="hold" nodeType="withEffect">
                                  <p:stCondLst>
                                    <p:cond delay="0"/>
                                  </p:stCondLst>
                                  <p:childTnLst>
                                    <p:set>
                                      <p:cBhvr>
                                        <p:cTn id="41" dur="1" fill="hold">
                                          <p:stCondLst>
                                            <p:cond delay="0"/>
                                          </p:stCondLst>
                                        </p:cTn>
                                        <p:tgtEl>
                                          <p:spTgt spid="3638"/>
                                        </p:tgtEl>
                                        <p:attrNameLst>
                                          <p:attrName>style.visibility</p:attrName>
                                        </p:attrNameLst>
                                      </p:cBhvr>
                                      <p:to>
                                        <p:strVal val="visible"/>
                                      </p:to>
                                    </p:set>
                                    <p:animEffect transition="in" filter="fade">
                                      <p:cBhvr>
                                        <p:cTn id="42" dur="500"/>
                                        <p:tgtEl>
                                          <p:spTgt spid="3638"/>
                                        </p:tgtEl>
                                      </p:cBhvr>
                                    </p:animEffect>
                                  </p:childTnLst>
                                </p:cTn>
                              </p:par>
                              <p:par>
                                <p:cTn id="43" presetID="10" presetClass="entr" presetSubtype="0" fill="hold" nodeType="withEffect">
                                  <p:stCondLst>
                                    <p:cond delay="0"/>
                                  </p:stCondLst>
                                  <p:childTnLst>
                                    <p:set>
                                      <p:cBhvr>
                                        <p:cTn id="44" dur="1" fill="hold">
                                          <p:stCondLst>
                                            <p:cond delay="0"/>
                                          </p:stCondLst>
                                        </p:cTn>
                                        <p:tgtEl>
                                          <p:spTgt spid="3639"/>
                                        </p:tgtEl>
                                        <p:attrNameLst>
                                          <p:attrName>style.visibility</p:attrName>
                                        </p:attrNameLst>
                                      </p:cBhvr>
                                      <p:to>
                                        <p:strVal val="visible"/>
                                      </p:to>
                                    </p:set>
                                    <p:animEffect transition="in" filter="fade">
                                      <p:cBhvr>
                                        <p:cTn id="45" dur="500"/>
                                        <p:tgtEl>
                                          <p:spTgt spid="3639"/>
                                        </p:tgtEl>
                                      </p:cBhvr>
                                    </p:animEffect>
                                  </p:childTnLst>
                                </p:cTn>
                              </p:par>
                              <p:par>
                                <p:cTn id="46" presetID="10" presetClass="entr" presetSubtype="0" fill="hold" nodeType="withEffect">
                                  <p:stCondLst>
                                    <p:cond delay="0"/>
                                  </p:stCondLst>
                                  <p:childTnLst>
                                    <p:set>
                                      <p:cBhvr>
                                        <p:cTn id="47" dur="1" fill="hold">
                                          <p:stCondLst>
                                            <p:cond delay="0"/>
                                          </p:stCondLst>
                                        </p:cTn>
                                        <p:tgtEl>
                                          <p:spTgt spid="3640"/>
                                        </p:tgtEl>
                                        <p:attrNameLst>
                                          <p:attrName>style.visibility</p:attrName>
                                        </p:attrNameLst>
                                      </p:cBhvr>
                                      <p:to>
                                        <p:strVal val="visible"/>
                                      </p:to>
                                    </p:set>
                                    <p:animEffect transition="in" filter="fade">
                                      <p:cBhvr>
                                        <p:cTn id="48" dur="500"/>
                                        <p:tgtEl>
                                          <p:spTgt spid="3640"/>
                                        </p:tgtEl>
                                      </p:cBhvr>
                                    </p:animEffect>
                                  </p:childTnLst>
                                </p:cTn>
                              </p:par>
                              <p:par>
                                <p:cTn id="49" presetID="10" presetClass="entr" presetSubtype="0" fill="hold" nodeType="withEffect">
                                  <p:stCondLst>
                                    <p:cond delay="0"/>
                                  </p:stCondLst>
                                  <p:childTnLst>
                                    <p:set>
                                      <p:cBhvr>
                                        <p:cTn id="50" dur="1" fill="hold">
                                          <p:stCondLst>
                                            <p:cond delay="0"/>
                                          </p:stCondLst>
                                        </p:cTn>
                                        <p:tgtEl>
                                          <p:spTgt spid="3641"/>
                                        </p:tgtEl>
                                        <p:attrNameLst>
                                          <p:attrName>style.visibility</p:attrName>
                                        </p:attrNameLst>
                                      </p:cBhvr>
                                      <p:to>
                                        <p:strVal val="visible"/>
                                      </p:to>
                                    </p:set>
                                    <p:animEffect transition="in" filter="fade">
                                      <p:cBhvr>
                                        <p:cTn id="51" dur="500"/>
                                        <p:tgtEl>
                                          <p:spTgt spid="3641"/>
                                        </p:tgtEl>
                                      </p:cBhvr>
                                    </p:animEffect>
                                  </p:childTnLst>
                                </p:cTn>
                              </p:par>
                              <p:par>
                                <p:cTn id="52" presetID="10" presetClass="entr" presetSubtype="0" fill="hold" nodeType="withEffect">
                                  <p:stCondLst>
                                    <p:cond delay="0"/>
                                  </p:stCondLst>
                                  <p:childTnLst>
                                    <p:set>
                                      <p:cBhvr>
                                        <p:cTn id="53" dur="1" fill="hold">
                                          <p:stCondLst>
                                            <p:cond delay="0"/>
                                          </p:stCondLst>
                                        </p:cTn>
                                        <p:tgtEl>
                                          <p:spTgt spid="3642"/>
                                        </p:tgtEl>
                                        <p:attrNameLst>
                                          <p:attrName>style.visibility</p:attrName>
                                        </p:attrNameLst>
                                      </p:cBhvr>
                                      <p:to>
                                        <p:strVal val="visible"/>
                                      </p:to>
                                    </p:set>
                                    <p:animEffect transition="in" filter="fade">
                                      <p:cBhvr>
                                        <p:cTn id="54" dur="500"/>
                                        <p:tgtEl>
                                          <p:spTgt spid="3642"/>
                                        </p:tgtEl>
                                      </p:cBhvr>
                                    </p:animEffect>
                                  </p:childTnLst>
                                </p:cTn>
                              </p:par>
                              <p:par>
                                <p:cTn id="55" presetID="10" presetClass="entr" presetSubtype="0" fill="hold" nodeType="withEffect">
                                  <p:stCondLst>
                                    <p:cond delay="0"/>
                                  </p:stCondLst>
                                  <p:childTnLst>
                                    <p:set>
                                      <p:cBhvr>
                                        <p:cTn id="56" dur="1" fill="hold">
                                          <p:stCondLst>
                                            <p:cond delay="0"/>
                                          </p:stCondLst>
                                        </p:cTn>
                                        <p:tgtEl>
                                          <p:spTgt spid="3643"/>
                                        </p:tgtEl>
                                        <p:attrNameLst>
                                          <p:attrName>style.visibility</p:attrName>
                                        </p:attrNameLst>
                                      </p:cBhvr>
                                      <p:to>
                                        <p:strVal val="visible"/>
                                      </p:to>
                                    </p:set>
                                    <p:animEffect transition="in" filter="fade">
                                      <p:cBhvr>
                                        <p:cTn id="57" dur="500"/>
                                        <p:tgtEl>
                                          <p:spTgt spid="364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644">
                                            <p:txEl>
                                              <p:pRg st="0" end="0"/>
                                            </p:txEl>
                                          </p:spTgt>
                                        </p:tgtEl>
                                        <p:attrNameLst>
                                          <p:attrName>style.visibility</p:attrName>
                                        </p:attrNameLst>
                                      </p:cBhvr>
                                      <p:to>
                                        <p:strVal val="visible"/>
                                      </p:to>
                                    </p:set>
                                    <p:animEffect transition="in" filter="fade">
                                      <p:cBhvr>
                                        <p:cTn id="62" dur="500"/>
                                        <p:tgtEl>
                                          <p:spTgt spid="3644">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644">
                                            <p:txEl>
                                              <p:pRg st="1" end="1"/>
                                            </p:txEl>
                                          </p:spTgt>
                                        </p:tgtEl>
                                        <p:attrNameLst>
                                          <p:attrName>style.visibility</p:attrName>
                                        </p:attrNameLst>
                                      </p:cBhvr>
                                      <p:to>
                                        <p:strVal val="visible"/>
                                      </p:to>
                                    </p:set>
                                    <p:animEffect transition="in" filter="fade">
                                      <p:cBhvr>
                                        <p:cTn id="67" dur="500"/>
                                        <p:tgtEl>
                                          <p:spTgt spid="3644">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8" presetClass="emph" presetSubtype="0" fill="hold" nodeType="clickEffect">
                                  <p:stCondLst>
                                    <p:cond delay="0"/>
                                  </p:stCondLst>
                                  <p:childTnLst>
                                    <p:animRot by="-21600000">
                                      <p:cBhvr>
                                        <p:cTn id="71" dur="1000" fill="hold"/>
                                        <p:tgtEl>
                                          <p:spTgt spid="3632"/>
                                        </p:tgtEl>
                                        <p:attrNameLst>
                                          <p:attrName>r</p:attrName>
                                        </p:attrNameLst>
                                      </p:cBhvr>
                                    </p:animRo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3645"/>
                                        </p:tgtEl>
                                        <p:attrNameLst>
                                          <p:attrName>style.visibility</p:attrName>
                                        </p:attrNameLst>
                                      </p:cBhvr>
                                      <p:to>
                                        <p:strVal val="visible"/>
                                      </p:to>
                                    </p:set>
                                    <p:animEffect transition="in" filter="fade">
                                      <p:cBhvr>
                                        <p:cTn id="76" dur="500"/>
                                        <p:tgtEl>
                                          <p:spTgt spid="3645"/>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646"/>
                                        </p:tgtEl>
                                        <p:attrNameLst>
                                          <p:attrName>style.visibility</p:attrName>
                                        </p:attrNameLst>
                                      </p:cBhvr>
                                      <p:to>
                                        <p:strVal val="visible"/>
                                      </p:to>
                                    </p:set>
                                    <p:animEffect transition="in" filter="fade">
                                      <p:cBhvr>
                                        <p:cTn id="81" dur="500"/>
                                        <p:tgtEl>
                                          <p:spTgt spid="3646"/>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nodeType="clickEffect">
                                  <p:stCondLst>
                                    <p:cond delay="0"/>
                                  </p:stCondLst>
                                  <p:childTnLst>
                                    <p:animEffect transition="out" filter="fade">
                                      <p:cBhvr>
                                        <p:cTn id="85" dur="500"/>
                                        <p:tgtEl>
                                          <p:spTgt spid="3649"/>
                                        </p:tgtEl>
                                      </p:cBhvr>
                                    </p:animEffect>
                                    <p:set>
                                      <p:cBhvr>
                                        <p:cTn id="86" dur="1" fill="hold">
                                          <p:stCondLst>
                                            <p:cond delay="500"/>
                                          </p:stCondLst>
                                        </p:cTn>
                                        <p:tgtEl>
                                          <p:spTgt spid="36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11"/>
        <p:cNvGrpSpPr/>
        <p:nvPr/>
      </p:nvGrpSpPr>
      <p:grpSpPr>
        <a:xfrm>
          <a:off x="0" y="0"/>
          <a:ext cx="0" cy="0"/>
          <a:chOff x="0" y="0"/>
          <a:chExt cx="0" cy="0"/>
        </a:xfrm>
      </p:grpSpPr>
      <p:sp>
        <p:nvSpPr>
          <p:cNvPr id="2612" name="Google Shape;2612;p3"/>
          <p:cNvSpPr txBox="1"/>
          <p:nvPr/>
        </p:nvSpPr>
        <p:spPr>
          <a:xfrm>
            <a:off x="4572002" y="5041629"/>
            <a:ext cx="288689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a:solidFill>
                  <a:srgbClr val="E36C09"/>
                </a:solidFill>
                <a:latin typeface="Arial"/>
                <a:ea typeface="Arial"/>
                <a:cs typeface="Arial"/>
                <a:sym typeface="Arial"/>
              </a:rPr>
              <a:t>586 – 254 = ?</a:t>
            </a:r>
            <a:endParaRPr sz="3200" b="1">
              <a:solidFill>
                <a:srgbClr val="E36C09"/>
              </a:solidFill>
              <a:latin typeface="Arial"/>
              <a:ea typeface="Arial"/>
              <a:cs typeface="Arial"/>
              <a:sym typeface="Arial"/>
            </a:endParaRPr>
          </a:p>
        </p:txBody>
      </p:sp>
      <p:pic>
        <p:nvPicPr>
          <p:cNvPr id="2613" name="Google Shape;2613;p3" descr="Screen Clipping"/>
          <p:cNvPicPr preferRelativeResize="0"/>
          <p:nvPr/>
        </p:nvPicPr>
        <p:blipFill rotWithShape="1">
          <a:blip r:embed="rId3">
            <a:alphaModFix/>
          </a:blip>
          <a:srcRect l="4133" t="6508"/>
          <a:stretch/>
        </p:blipFill>
        <p:spPr>
          <a:xfrm>
            <a:off x="1087066" y="1461852"/>
            <a:ext cx="9856761" cy="3017519"/>
          </a:xfrm>
          <a:prstGeom prst="rect">
            <a:avLst/>
          </a:prstGeom>
          <a:noFill/>
          <a:ln>
            <a:noFill/>
          </a:ln>
        </p:spPr>
      </p:pic>
      <p:sp>
        <p:nvSpPr>
          <p:cNvPr id="2614" name="Google Shape;2614;p3"/>
          <p:cNvSpPr/>
          <p:nvPr/>
        </p:nvSpPr>
        <p:spPr>
          <a:xfrm>
            <a:off x="875211" y="1305098"/>
            <a:ext cx="2821578" cy="48332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3"/>
                                        </p:tgtEl>
                                        <p:attrNameLst>
                                          <p:attrName>style.visibility</p:attrName>
                                        </p:attrNameLst>
                                      </p:cBhvr>
                                      <p:to>
                                        <p:strVal val="visible"/>
                                      </p:to>
                                    </p:set>
                                    <p:animEffect transition="in" filter="fade">
                                      <p:cBhvr>
                                        <p:cTn id="7" dur="500"/>
                                        <p:tgtEl>
                                          <p:spTgt spid="26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12"/>
                                        </p:tgtEl>
                                        <p:attrNameLst>
                                          <p:attrName>style.visibility</p:attrName>
                                        </p:attrNameLst>
                                      </p:cBhvr>
                                      <p:to>
                                        <p:strVal val="visible"/>
                                      </p:to>
                                    </p:set>
                                    <p:animEffect transition="in" filter="fade">
                                      <p:cBhvr>
                                        <p:cTn id="12" dur="1000"/>
                                        <p:tgtEl>
                                          <p:spTgt spid="2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18"/>
        <p:cNvGrpSpPr/>
        <p:nvPr/>
      </p:nvGrpSpPr>
      <p:grpSpPr>
        <a:xfrm>
          <a:off x="0" y="0"/>
          <a:ext cx="0" cy="0"/>
          <a:chOff x="0" y="0"/>
          <a:chExt cx="0" cy="0"/>
        </a:xfrm>
      </p:grpSpPr>
      <p:graphicFrame>
        <p:nvGraphicFramePr>
          <p:cNvPr id="2619" name="Google Shape;2619;p4"/>
          <p:cNvGraphicFramePr/>
          <p:nvPr/>
        </p:nvGraphicFramePr>
        <p:xfrm>
          <a:off x="945242" y="457199"/>
          <a:ext cx="3000000" cy="3000000"/>
        </p:xfrm>
        <a:graphic>
          <a:graphicData uri="http://schemas.openxmlformats.org/drawingml/2006/table">
            <a:tbl>
              <a:tblPr firstRow="1" bandRow="1">
                <a:noFill/>
                <a:tableStyleId>{1FE48C67-604F-4F1F-8C56-4D35BB55C2A9}</a:tableStyleId>
              </a:tblPr>
              <a:tblGrid>
                <a:gridCol w="1596850">
                  <a:extLst>
                    <a:ext uri="{9D8B030D-6E8A-4147-A177-3AD203B41FA5}">
                      <a16:colId xmlns:a16="http://schemas.microsoft.com/office/drawing/2014/main" val="20000"/>
                    </a:ext>
                  </a:extLst>
                </a:gridCol>
                <a:gridCol w="1596850">
                  <a:extLst>
                    <a:ext uri="{9D8B030D-6E8A-4147-A177-3AD203B41FA5}">
                      <a16:colId xmlns:a16="http://schemas.microsoft.com/office/drawing/2014/main" val="20001"/>
                    </a:ext>
                  </a:extLst>
                </a:gridCol>
                <a:gridCol w="1596850">
                  <a:extLst>
                    <a:ext uri="{9D8B030D-6E8A-4147-A177-3AD203B41FA5}">
                      <a16:colId xmlns:a16="http://schemas.microsoft.com/office/drawing/2014/main" val="20002"/>
                    </a:ext>
                  </a:extLst>
                </a:gridCol>
              </a:tblGrid>
              <a:tr h="616725">
                <a:tc>
                  <a:txBody>
                    <a:bodyPr/>
                    <a:lstStyle/>
                    <a:p>
                      <a:pPr marL="0" marR="0" lvl="0" indent="0" algn="ctr" rtl="0">
                        <a:spcBef>
                          <a:spcPts val="0"/>
                        </a:spcBef>
                        <a:spcAft>
                          <a:spcPts val="0"/>
                        </a:spcAft>
                        <a:buNone/>
                      </a:pPr>
                      <a:r>
                        <a:rPr lang="en-US" sz="2400" u="none" strike="noStrike" cap="none"/>
                        <a:t>Trăm </a:t>
                      </a:r>
                      <a:endParaRPr sz="2400" u="none" strike="noStrike" cap="none"/>
                    </a:p>
                  </a:txBody>
                  <a:tcPr marL="91450" marR="91450" marT="45725" marB="45725" anchor="ctr"/>
                </a:tc>
                <a:tc>
                  <a:txBody>
                    <a:bodyPr/>
                    <a:lstStyle/>
                    <a:p>
                      <a:pPr marL="0" marR="0" lvl="0" indent="0" algn="ctr" rtl="0">
                        <a:spcBef>
                          <a:spcPts val="0"/>
                        </a:spcBef>
                        <a:spcAft>
                          <a:spcPts val="0"/>
                        </a:spcAft>
                        <a:buNone/>
                      </a:pPr>
                      <a:r>
                        <a:rPr lang="en-US" sz="2400" u="none" strike="noStrike" cap="none"/>
                        <a:t>Chục </a:t>
                      </a:r>
                      <a:endParaRPr sz="2400" u="none" strike="noStrike" cap="none"/>
                    </a:p>
                  </a:txBody>
                  <a:tcPr marL="91450" marR="91450" marT="45725" marB="45725" anchor="ctr"/>
                </a:tc>
                <a:tc>
                  <a:txBody>
                    <a:bodyPr/>
                    <a:lstStyle/>
                    <a:p>
                      <a:pPr marL="0" marR="0" lvl="0" indent="0" algn="ctr" rtl="0">
                        <a:spcBef>
                          <a:spcPts val="0"/>
                        </a:spcBef>
                        <a:spcAft>
                          <a:spcPts val="0"/>
                        </a:spcAft>
                        <a:buNone/>
                      </a:pPr>
                      <a:r>
                        <a:rPr lang="en-US" sz="2400" u="none" strike="noStrike" cap="none"/>
                        <a:t>Đơn vị</a:t>
                      </a:r>
                      <a:endParaRPr sz="2400" u="none" strike="noStrike" cap="none"/>
                    </a:p>
                  </a:txBody>
                  <a:tcPr marL="91450" marR="91450" marT="45725" marB="45725" anchor="ctr"/>
                </a:tc>
                <a:extLst>
                  <a:ext uri="{0D108BD9-81ED-4DB2-BD59-A6C34878D82A}">
                    <a16:rowId xmlns:a16="http://schemas.microsoft.com/office/drawing/2014/main" val="10000"/>
                  </a:ext>
                </a:extLst>
              </a:tr>
              <a:tr h="534072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1"/>
                  </a:ext>
                </a:extLst>
              </a:tr>
            </a:tbl>
          </a:graphicData>
        </a:graphic>
      </p:graphicFrame>
      <p:sp>
        <p:nvSpPr>
          <p:cNvPr id="2620" name="Google Shape;2620;p4"/>
          <p:cNvSpPr txBox="1"/>
          <p:nvPr/>
        </p:nvSpPr>
        <p:spPr>
          <a:xfrm>
            <a:off x="7351679"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5</a:t>
            </a:r>
            <a:endParaRPr sz="4800" b="1">
              <a:solidFill>
                <a:srgbClr val="E36C09"/>
              </a:solidFill>
              <a:latin typeface="Arial"/>
              <a:ea typeface="Arial"/>
              <a:cs typeface="Arial"/>
              <a:sym typeface="Arial"/>
            </a:endParaRPr>
          </a:p>
        </p:txBody>
      </p:sp>
      <p:sp>
        <p:nvSpPr>
          <p:cNvPr id="2621" name="Google Shape;2621;p4"/>
          <p:cNvSpPr txBox="1"/>
          <p:nvPr/>
        </p:nvSpPr>
        <p:spPr>
          <a:xfrm>
            <a:off x="7741750"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8</a:t>
            </a:r>
            <a:endParaRPr sz="4800" b="1">
              <a:solidFill>
                <a:srgbClr val="E36C09"/>
              </a:solidFill>
              <a:latin typeface="Arial"/>
              <a:ea typeface="Arial"/>
              <a:cs typeface="Arial"/>
              <a:sym typeface="Arial"/>
            </a:endParaRPr>
          </a:p>
        </p:txBody>
      </p:sp>
      <p:sp>
        <p:nvSpPr>
          <p:cNvPr id="2622" name="Google Shape;2622;p4"/>
          <p:cNvSpPr txBox="1"/>
          <p:nvPr/>
        </p:nvSpPr>
        <p:spPr>
          <a:xfrm>
            <a:off x="8118395"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6</a:t>
            </a:r>
            <a:endParaRPr sz="4800" b="1">
              <a:solidFill>
                <a:srgbClr val="E36C09"/>
              </a:solidFill>
              <a:latin typeface="Arial"/>
              <a:ea typeface="Arial"/>
              <a:cs typeface="Arial"/>
              <a:sym typeface="Arial"/>
            </a:endParaRPr>
          </a:p>
        </p:txBody>
      </p:sp>
      <p:sp>
        <p:nvSpPr>
          <p:cNvPr id="2623" name="Google Shape;2623;p4"/>
          <p:cNvSpPr txBox="1"/>
          <p:nvPr/>
        </p:nvSpPr>
        <p:spPr>
          <a:xfrm>
            <a:off x="8532328"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a:t>
            </a:r>
            <a:endParaRPr sz="4800" b="1">
              <a:solidFill>
                <a:srgbClr val="E36C09"/>
              </a:solidFill>
              <a:latin typeface="Arial"/>
              <a:ea typeface="Arial"/>
              <a:cs typeface="Arial"/>
              <a:sym typeface="Arial"/>
            </a:endParaRPr>
          </a:p>
        </p:txBody>
      </p:sp>
      <p:sp>
        <p:nvSpPr>
          <p:cNvPr id="2624" name="Google Shape;2624;p4"/>
          <p:cNvSpPr txBox="1"/>
          <p:nvPr/>
        </p:nvSpPr>
        <p:spPr>
          <a:xfrm>
            <a:off x="8945449"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2</a:t>
            </a:r>
            <a:endParaRPr sz="4800" b="1">
              <a:solidFill>
                <a:srgbClr val="E36C09"/>
              </a:solidFill>
              <a:latin typeface="Arial"/>
              <a:ea typeface="Arial"/>
              <a:cs typeface="Arial"/>
              <a:sym typeface="Arial"/>
            </a:endParaRPr>
          </a:p>
        </p:txBody>
      </p:sp>
      <p:sp>
        <p:nvSpPr>
          <p:cNvPr id="2625" name="Google Shape;2625;p4"/>
          <p:cNvSpPr txBox="1"/>
          <p:nvPr/>
        </p:nvSpPr>
        <p:spPr>
          <a:xfrm>
            <a:off x="9323546"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5</a:t>
            </a:r>
            <a:endParaRPr sz="4800" b="1">
              <a:solidFill>
                <a:srgbClr val="E36C09"/>
              </a:solidFill>
              <a:latin typeface="Arial"/>
              <a:ea typeface="Arial"/>
              <a:cs typeface="Arial"/>
              <a:sym typeface="Arial"/>
            </a:endParaRPr>
          </a:p>
        </p:txBody>
      </p:sp>
      <p:sp>
        <p:nvSpPr>
          <p:cNvPr id="2626" name="Google Shape;2626;p4"/>
          <p:cNvSpPr txBox="1"/>
          <p:nvPr/>
        </p:nvSpPr>
        <p:spPr>
          <a:xfrm>
            <a:off x="9675154"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4</a:t>
            </a:r>
            <a:endParaRPr sz="4800" b="1">
              <a:solidFill>
                <a:srgbClr val="E36C09"/>
              </a:solidFill>
              <a:latin typeface="Arial"/>
              <a:ea typeface="Arial"/>
              <a:cs typeface="Arial"/>
              <a:sym typeface="Arial"/>
            </a:endParaRPr>
          </a:p>
        </p:txBody>
      </p:sp>
      <p:grpSp>
        <p:nvGrpSpPr>
          <p:cNvPr id="2627" name="Google Shape;2627;p4"/>
          <p:cNvGrpSpPr/>
          <p:nvPr/>
        </p:nvGrpSpPr>
        <p:grpSpPr>
          <a:xfrm>
            <a:off x="1279174" y="1292528"/>
            <a:ext cx="901548" cy="901548"/>
            <a:chOff x="4046220" y="2072640"/>
            <a:chExt cx="2590800" cy="2590800"/>
          </a:xfrm>
        </p:grpSpPr>
        <p:sp>
          <p:nvSpPr>
            <p:cNvPr id="2628" name="Google Shape;2628;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29" name="Google Shape;2629;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0" name="Google Shape;2630;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1" name="Google Shape;2631;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2" name="Google Shape;2632;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3" name="Google Shape;2633;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4" name="Google Shape;2634;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5" name="Google Shape;2635;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6" name="Google Shape;2636;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7" name="Google Shape;2637;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8" name="Google Shape;2638;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9" name="Google Shape;2639;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0" name="Google Shape;2640;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1" name="Google Shape;2641;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2" name="Google Shape;2642;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3" name="Google Shape;2643;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4" name="Google Shape;2644;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5" name="Google Shape;2645;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6" name="Google Shape;2646;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7" name="Google Shape;2647;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8" name="Google Shape;2648;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9" name="Google Shape;2649;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0" name="Google Shape;2650;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1" name="Google Shape;2651;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2" name="Google Shape;2652;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3" name="Google Shape;2653;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4" name="Google Shape;2654;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5" name="Google Shape;2655;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6" name="Google Shape;2656;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7" name="Google Shape;2657;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8" name="Google Shape;2658;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9" name="Google Shape;2659;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0" name="Google Shape;2660;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1" name="Google Shape;2661;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2" name="Google Shape;2662;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3" name="Google Shape;2663;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4" name="Google Shape;2664;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5" name="Google Shape;2665;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6" name="Google Shape;2666;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7" name="Google Shape;2667;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8" name="Google Shape;2668;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9" name="Google Shape;2669;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0" name="Google Shape;2670;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1" name="Google Shape;2671;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2" name="Google Shape;2672;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3" name="Google Shape;2673;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4" name="Google Shape;2674;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5" name="Google Shape;2675;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6" name="Google Shape;2676;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7" name="Google Shape;2677;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8" name="Google Shape;2678;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9" name="Google Shape;2679;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0" name="Google Shape;2680;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1" name="Google Shape;2681;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2" name="Google Shape;2682;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3" name="Google Shape;2683;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4" name="Google Shape;2684;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5" name="Google Shape;2685;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6" name="Google Shape;2686;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7" name="Google Shape;2687;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8" name="Google Shape;2688;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9" name="Google Shape;2689;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0" name="Google Shape;2690;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1" name="Google Shape;2691;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2" name="Google Shape;2692;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3" name="Google Shape;2693;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4" name="Google Shape;2694;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5" name="Google Shape;2695;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6" name="Google Shape;2696;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7" name="Google Shape;2697;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8" name="Google Shape;2698;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9" name="Google Shape;2699;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0" name="Google Shape;2700;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1" name="Google Shape;2701;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2" name="Google Shape;2702;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3" name="Google Shape;2703;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4" name="Google Shape;2704;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5" name="Google Shape;2705;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6" name="Google Shape;2706;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7" name="Google Shape;2707;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8" name="Google Shape;2708;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9" name="Google Shape;2709;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0" name="Google Shape;2710;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1" name="Google Shape;2711;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2" name="Google Shape;2712;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3" name="Google Shape;2713;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4" name="Google Shape;2714;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5" name="Google Shape;2715;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6" name="Google Shape;2716;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7" name="Google Shape;2717;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8" name="Google Shape;2718;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9" name="Google Shape;2719;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0" name="Google Shape;2720;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1" name="Google Shape;2721;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2" name="Google Shape;2722;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3" name="Google Shape;2723;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4" name="Google Shape;2724;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5" name="Google Shape;2725;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6" name="Google Shape;2726;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7" name="Google Shape;2727;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728" name="Google Shape;2728;p4"/>
          <p:cNvGrpSpPr/>
          <p:nvPr/>
        </p:nvGrpSpPr>
        <p:grpSpPr>
          <a:xfrm>
            <a:off x="1279174" y="2317765"/>
            <a:ext cx="901548" cy="901548"/>
            <a:chOff x="4046220" y="2072640"/>
            <a:chExt cx="2590800" cy="2590800"/>
          </a:xfrm>
        </p:grpSpPr>
        <p:sp>
          <p:nvSpPr>
            <p:cNvPr id="2729" name="Google Shape;2729;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0" name="Google Shape;2730;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1" name="Google Shape;2731;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2" name="Google Shape;2732;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3" name="Google Shape;2733;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4" name="Google Shape;2734;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5" name="Google Shape;2735;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6" name="Google Shape;2736;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7" name="Google Shape;2737;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8" name="Google Shape;2738;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9" name="Google Shape;2739;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0" name="Google Shape;2740;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1" name="Google Shape;2741;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2" name="Google Shape;2742;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3" name="Google Shape;2743;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4" name="Google Shape;2744;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5" name="Google Shape;2745;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6" name="Google Shape;2746;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7" name="Google Shape;2747;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8" name="Google Shape;2748;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9" name="Google Shape;2749;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0" name="Google Shape;2750;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1" name="Google Shape;2751;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2" name="Google Shape;2752;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3" name="Google Shape;2753;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4" name="Google Shape;2754;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5" name="Google Shape;2755;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6" name="Google Shape;2756;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7" name="Google Shape;2757;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8" name="Google Shape;2758;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9" name="Google Shape;2759;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0" name="Google Shape;2760;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1" name="Google Shape;2761;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2" name="Google Shape;2762;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3" name="Google Shape;2763;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4" name="Google Shape;2764;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5" name="Google Shape;2765;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6" name="Google Shape;2766;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7" name="Google Shape;2767;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8" name="Google Shape;2768;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9" name="Google Shape;2769;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0" name="Google Shape;2770;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1" name="Google Shape;2771;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2" name="Google Shape;2772;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3" name="Google Shape;2773;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4" name="Google Shape;2774;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5" name="Google Shape;2775;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6" name="Google Shape;2776;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7" name="Google Shape;2777;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8" name="Google Shape;2778;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9" name="Google Shape;2779;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0" name="Google Shape;2780;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1" name="Google Shape;2781;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2" name="Google Shape;2782;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3" name="Google Shape;2783;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4" name="Google Shape;2784;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5" name="Google Shape;2785;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6" name="Google Shape;2786;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7" name="Google Shape;2787;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8" name="Google Shape;2788;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9" name="Google Shape;2789;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0" name="Google Shape;2790;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1" name="Google Shape;2791;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2" name="Google Shape;2792;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3" name="Google Shape;2793;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4" name="Google Shape;2794;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5" name="Google Shape;2795;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6" name="Google Shape;2796;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7" name="Google Shape;2797;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8" name="Google Shape;2798;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9" name="Google Shape;2799;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0" name="Google Shape;2800;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1" name="Google Shape;2801;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2" name="Google Shape;2802;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3" name="Google Shape;2803;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4" name="Google Shape;2804;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5" name="Google Shape;2805;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6" name="Google Shape;2806;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7" name="Google Shape;2807;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8" name="Google Shape;2808;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9" name="Google Shape;2809;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0" name="Google Shape;2810;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1" name="Google Shape;2811;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2" name="Google Shape;2812;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3" name="Google Shape;2813;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4" name="Google Shape;2814;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5" name="Google Shape;2815;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6" name="Google Shape;2816;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7" name="Google Shape;2817;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8" name="Google Shape;2818;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9" name="Google Shape;2819;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0" name="Google Shape;2820;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1" name="Google Shape;2821;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2" name="Google Shape;2822;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3" name="Google Shape;2823;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4" name="Google Shape;2824;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5" name="Google Shape;2825;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6" name="Google Shape;2826;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7" name="Google Shape;2827;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8" name="Google Shape;2828;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829" name="Google Shape;2829;p4"/>
          <p:cNvGrpSpPr/>
          <p:nvPr/>
        </p:nvGrpSpPr>
        <p:grpSpPr>
          <a:xfrm>
            <a:off x="1279174" y="3329146"/>
            <a:ext cx="901548" cy="901548"/>
            <a:chOff x="4046220" y="2072640"/>
            <a:chExt cx="2590800" cy="2590800"/>
          </a:xfrm>
        </p:grpSpPr>
        <p:sp>
          <p:nvSpPr>
            <p:cNvPr id="2830" name="Google Shape;2830;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1" name="Google Shape;2831;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2" name="Google Shape;2832;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3" name="Google Shape;2833;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4" name="Google Shape;2834;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5" name="Google Shape;2835;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6" name="Google Shape;2836;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7" name="Google Shape;2837;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8" name="Google Shape;2838;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9" name="Google Shape;2839;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0" name="Google Shape;2840;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1" name="Google Shape;2841;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2" name="Google Shape;2842;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3" name="Google Shape;2843;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4" name="Google Shape;2844;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5" name="Google Shape;2845;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6" name="Google Shape;2846;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7" name="Google Shape;2847;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8" name="Google Shape;2848;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9" name="Google Shape;2849;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0" name="Google Shape;2850;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1" name="Google Shape;2851;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2" name="Google Shape;2852;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3" name="Google Shape;2853;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4" name="Google Shape;2854;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5" name="Google Shape;2855;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6" name="Google Shape;2856;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7" name="Google Shape;2857;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8" name="Google Shape;2858;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9" name="Google Shape;2859;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0" name="Google Shape;2860;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1" name="Google Shape;2861;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2" name="Google Shape;2862;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3" name="Google Shape;2863;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4" name="Google Shape;2864;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5" name="Google Shape;2865;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6" name="Google Shape;2866;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7" name="Google Shape;2867;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8" name="Google Shape;2868;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9" name="Google Shape;2869;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0" name="Google Shape;2870;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1" name="Google Shape;2871;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2" name="Google Shape;2872;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3" name="Google Shape;2873;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4" name="Google Shape;2874;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5" name="Google Shape;2875;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6" name="Google Shape;2876;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7" name="Google Shape;2877;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8" name="Google Shape;2878;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9" name="Google Shape;2879;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0" name="Google Shape;2880;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1" name="Google Shape;2881;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2" name="Google Shape;2882;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3" name="Google Shape;2883;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4" name="Google Shape;2884;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5" name="Google Shape;2885;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6" name="Google Shape;2886;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7" name="Google Shape;2887;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8" name="Google Shape;2888;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9" name="Google Shape;2889;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0" name="Google Shape;2890;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1" name="Google Shape;2891;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2" name="Google Shape;2892;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3" name="Google Shape;2893;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4" name="Google Shape;2894;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5" name="Google Shape;2895;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6" name="Google Shape;2896;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7" name="Google Shape;2897;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8" name="Google Shape;2898;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9" name="Google Shape;2899;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0" name="Google Shape;2900;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1" name="Google Shape;2901;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2" name="Google Shape;2902;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3" name="Google Shape;2903;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4" name="Google Shape;2904;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5" name="Google Shape;2905;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6" name="Google Shape;2906;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7" name="Google Shape;2907;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8" name="Google Shape;2908;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9" name="Google Shape;2909;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0" name="Google Shape;2910;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1" name="Google Shape;2911;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2" name="Google Shape;2912;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3" name="Google Shape;2913;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4" name="Google Shape;2914;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5" name="Google Shape;2915;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6" name="Google Shape;2916;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7" name="Google Shape;2917;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8" name="Google Shape;2918;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9" name="Google Shape;2919;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0" name="Google Shape;2920;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1" name="Google Shape;2921;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2" name="Google Shape;2922;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3" name="Google Shape;2923;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4" name="Google Shape;2924;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5" name="Google Shape;2925;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6" name="Google Shape;2926;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7" name="Google Shape;2927;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8" name="Google Shape;2928;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9" name="Google Shape;2929;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30" name="Google Shape;2930;p4"/>
          <p:cNvGrpSpPr/>
          <p:nvPr/>
        </p:nvGrpSpPr>
        <p:grpSpPr>
          <a:xfrm>
            <a:off x="1279174" y="4354383"/>
            <a:ext cx="901548" cy="901548"/>
            <a:chOff x="4046220" y="2072640"/>
            <a:chExt cx="2590800" cy="2590800"/>
          </a:xfrm>
        </p:grpSpPr>
        <p:sp>
          <p:nvSpPr>
            <p:cNvPr id="2931" name="Google Shape;2931;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2" name="Google Shape;2932;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3" name="Google Shape;2933;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4" name="Google Shape;2934;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5" name="Google Shape;2935;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6" name="Google Shape;2936;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7" name="Google Shape;2937;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8" name="Google Shape;2938;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9" name="Google Shape;2939;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0" name="Google Shape;2940;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1" name="Google Shape;2941;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2" name="Google Shape;2942;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3" name="Google Shape;2943;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4" name="Google Shape;2944;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5" name="Google Shape;2945;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6" name="Google Shape;2946;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7" name="Google Shape;2947;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8" name="Google Shape;2948;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9" name="Google Shape;2949;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0" name="Google Shape;2950;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1" name="Google Shape;2951;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2" name="Google Shape;2952;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3" name="Google Shape;2953;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4" name="Google Shape;2954;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5" name="Google Shape;2955;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6" name="Google Shape;2956;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7" name="Google Shape;2957;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8" name="Google Shape;2958;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9" name="Google Shape;2959;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0" name="Google Shape;2960;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1" name="Google Shape;2961;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2" name="Google Shape;2962;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3" name="Google Shape;2963;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4" name="Google Shape;2964;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5" name="Google Shape;2965;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6" name="Google Shape;2966;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7" name="Google Shape;2967;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8" name="Google Shape;2968;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9" name="Google Shape;2969;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0" name="Google Shape;2970;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1" name="Google Shape;2971;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2" name="Google Shape;2972;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3" name="Google Shape;2973;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4" name="Google Shape;2974;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5" name="Google Shape;2975;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6" name="Google Shape;2976;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7" name="Google Shape;2977;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8" name="Google Shape;2978;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9" name="Google Shape;2979;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0" name="Google Shape;2980;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1" name="Google Shape;2981;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2" name="Google Shape;2982;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3" name="Google Shape;2983;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4" name="Google Shape;2984;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5" name="Google Shape;2985;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6" name="Google Shape;2986;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7" name="Google Shape;2987;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8" name="Google Shape;2988;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9" name="Google Shape;2989;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0" name="Google Shape;2990;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1" name="Google Shape;2991;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2" name="Google Shape;2992;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3" name="Google Shape;2993;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4" name="Google Shape;2994;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5" name="Google Shape;2995;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6" name="Google Shape;2996;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7" name="Google Shape;2997;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8" name="Google Shape;2998;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9" name="Google Shape;2999;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0" name="Google Shape;3000;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1" name="Google Shape;3001;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2" name="Google Shape;3002;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3" name="Google Shape;3003;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4" name="Google Shape;3004;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5" name="Google Shape;3005;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6" name="Google Shape;3006;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7" name="Google Shape;3007;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8" name="Google Shape;3008;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9" name="Google Shape;3009;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0" name="Google Shape;3010;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1" name="Google Shape;3011;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2" name="Google Shape;3012;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3" name="Google Shape;3013;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4" name="Google Shape;3014;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5" name="Google Shape;3015;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6" name="Google Shape;3016;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7" name="Google Shape;3017;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8" name="Google Shape;3018;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9" name="Google Shape;3019;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0" name="Google Shape;3020;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1" name="Google Shape;3021;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2" name="Google Shape;3022;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3" name="Google Shape;3023;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4" name="Google Shape;3024;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5" name="Google Shape;3025;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6" name="Google Shape;3026;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7" name="Google Shape;3027;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8" name="Google Shape;3028;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9" name="Google Shape;3029;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0" name="Google Shape;3030;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031" name="Google Shape;3031;p4"/>
          <p:cNvGrpSpPr/>
          <p:nvPr/>
        </p:nvGrpSpPr>
        <p:grpSpPr>
          <a:xfrm>
            <a:off x="1279174" y="5367133"/>
            <a:ext cx="901548" cy="901548"/>
            <a:chOff x="4046220" y="2072640"/>
            <a:chExt cx="2590800" cy="2590800"/>
          </a:xfrm>
        </p:grpSpPr>
        <p:sp>
          <p:nvSpPr>
            <p:cNvPr id="3032" name="Google Shape;3032;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3" name="Google Shape;3033;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4" name="Google Shape;3034;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5" name="Google Shape;3035;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6" name="Google Shape;3036;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7" name="Google Shape;3037;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8" name="Google Shape;3038;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9" name="Google Shape;3039;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0" name="Google Shape;3040;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1" name="Google Shape;3041;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2" name="Google Shape;3042;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3" name="Google Shape;3043;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4" name="Google Shape;3044;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5" name="Google Shape;3045;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6" name="Google Shape;3046;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7" name="Google Shape;3047;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8" name="Google Shape;3048;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9" name="Google Shape;3049;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0" name="Google Shape;3050;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1" name="Google Shape;3051;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2" name="Google Shape;3052;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3" name="Google Shape;3053;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4" name="Google Shape;3054;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5" name="Google Shape;3055;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6" name="Google Shape;3056;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7" name="Google Shape;3057;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8" name="Google Shape;3058;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9" name="Google Shape;3059;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0" name="Google Shape;3060;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1" name="Google Shape;3061;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2" name="Google Shape;3062;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3" name="Google Shape;3063;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4" name="Google Shape;3064;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5" name="Google Shape;3065;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6" name="Google Shape;3066;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7" name="Google Shape;3067;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8" name="Google Shape;3068;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9" name="Google Shape;3069;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0" name="Google Shape;3070;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1" name="Google Shape;3071;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2" name="Google Shape;3072;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3" name="Google Shape;3073;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4" name="Google Shape;3074;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5" name="Google Shape;3075;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6" name="Google Shape;3076;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7" name="Google Shape;3077;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8" name="Google Shape;3078;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9" name="Google Shape;3079;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0" name="Google Shape;3080;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1" name="Google Shape;3081;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2" name="Google Shape;3082;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3" name="Google Shape;3083;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4" name="Google Shape;3084;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5" name="Google Shape;3085;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6" name="Google Shape;3086;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7" name="Google Shape;3087;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8" name="Google Shape;3088;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9" name="Google Shape;3089;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0" name="Google Shape;3090;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1" name="Google Shape;3091;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2" name="Google Shape;3092;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3" name="Google Shape;3093;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4" name="Google Shape;3094;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5" name="Google Shape;3095;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6" name="Google Shape;3096;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7" name="Google Shape;3097;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8" name="Google Shape;3098;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9" name="Google Shape;3099;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0" name="Google Shape;3100;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1" name="Google Shape;3101;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2" name="Google Shape;3102;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3" name="Google Shape;3103;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4" name="Google Shape;3104;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5" name="Google Shape;3105;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6" name="Google Shape;3106;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7" name="Google Shape;3107;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8" name="Google Shape;3108;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9" name="Google Shape;3109;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0" name="Google Shape;3110;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1" name="Google Shape;3111;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2" name="Google Shape;3112;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3" name="Google Shape;3113;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4" name="Google Shape;3114;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5" name="Google Shape;3115;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6" name="Google Shape;3116;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7" name="Google Shape;3117;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8" name="Google Shape;3118;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9" name="Google Shape;3119;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0" name="Google Shape;3120;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1" name="Google Shape;3121;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2" name="Google Shape;3122;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3" name="Google Shape;3123;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4" name="Google Shape;3124;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5" name="Google Shape;3125;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6" name="Google Shape;3126;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7" name="Google Shape;3127;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8" name="Google Shape;3128;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9" name="Google Shape;3129;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0" name="Google Shape;3130;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1" name="Google Shape;3131;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32" name="Google Shape;3132;p4"/>
          <p:cNvGrpSpPr/>
          <p:nvPr/>
        </p:nvGrpSpPr>
        <p:grpSpPr>
          <a:xfrm>
            <a:off x="2981232" y="4354383"/>
            <a:ext cx="724576" cy="901548"/>
            <a:chOff x="2846886" y="1604312"/>
            <a:chExt cx="724576" cy="901548"/>
          </a:xfrm>
        </p:grpSpPr>
        <p:grpSp>
          <p:nvGrpSpPr>
            <p:cNvPr id="3133" name="Google Shape;3133;p4"/>
            <p:cNvGrpSpPr/>
            <p:nvPr/>
          </p:nvGrpSpPr>
          <p:grpSpPr>
            <a:xfrm>
              <a:off x="2846886" y="1604312"/>
              <a:ext cx="90155" cy="901548"/>
              <a:chOff x="7152671" y="1595686"/>
              <a:chExt cx="90155" cy="901548"/>
            </a:xfrm>
          </p:grpSpPr>
          <p:sp>
            <p:nvSpPr>
              <p:cNvPr id="3134" name="Google Shape;3134;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5" name="Google Shape;3135;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6" name="Google Shape;3136;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7" name="Google Shape;3137;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8" name="Google Shape;3138;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9" name="Google Shape;3139;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0" name="Google Shape;3140;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1" name="Google Shape;3141;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2" name="Google Shape;3142;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3" name="Google Shape;3143;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44" name="Google Shape;3144;p4"/>
            <p:cNvGrpSpPr/>
            <p:nvPr/>
          </p:nvGrpSpPr>
          <p:grpSpPr>
            <a:xfrm>
              <a:off x="3004442" y="1604312"/>
              <a:ext cx="90155" cy="901548"/>
              <a:chOff x="7152671" y="1595686"/>
              <a:chExt cx="90155" cy="901548"/>
            </a:xfrm>
          </p:grpSpPr>
          <p:sp>
            <p:nvSpPr>
              <p:cNvPr id="3145" name="Google Shape;3145;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6" name="Google Shape;3146;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7" name="Google Shape;3147;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8" name="Google Shape;3148;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9" name="Google Shape;3149;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0" name="Google Shape;3150;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1" name="Google Shape;3151;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2" name="Google Shape;3152;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3" name="Google Shape;3153;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4" name="Google Shape;3154;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55" name="Google Shape;3155;p4"/>
            <p:cNvGrpSpPr/>
            <p:nvPr/>
          </p:nvGrpSpPr>
          <p:grpSpPr>
            <a:xfrm>
              <a:off x="3152797" y="1604312"/>
              <a:ext cx="90155" cy="901548"/>
              <a:chOff x="7152671" y="1595686"/>
              <a:chExt cx="90155" cy="901548"/>
            </a:xfrm>
          </p:grpSpPr>
          <p:sp>
            <p:nvSpPr>
              <p:cNvPr id="3156" name="Google Shape;3156;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7" name="Google Shape;3157;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8" name="Google Shape;3158;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9" name="Google Shape;3159;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0" name="Google Shape;3160;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1" name="Google Shape;3161;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2" name="Google Shape;3162;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3" name="Google Shape;3163;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4" name="Google Shape;3164;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5" name="Google Shape;3165;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66" name="Google Shape;3166;p4"/>
            <p:cNvGrpSpPr/>
            <p:nvPr/>
          </p:nvGrpSpPr>
          <p:grpSpPr>
            <a:xfrm>
              <a:off x="3311838" y="1604312"/>
              <a:ext cx="259624" cy="901548"/>
              <a:chOff x="7152671" y="1595686"/>
              <a:chExt cx="259624" cy="901548"/>
            </a:xfrm>
          </p:grpSpPr>
          <p:sp>
            <p:nvSpPr>
              <p:cNvPr id="3167" name="Google Shape;3167;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8" name="Google Shape;3168;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9" name="Google Shape;3169;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0" name="Google Shape;3170;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1" name="Google Shape;3171;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2" name="Google Shape;3172;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3" name="Google Shape;3173;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4" name="Google Shape;3174;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5" name="Google Shape;3175;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6" name="Google Shape;3176;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7" name="Google Shape;3177;p4"/>
              <p:cNvSpPr/>
              <p:nvPr/>
            </p:nvSpPr>
            <p:spPr>
              <a:xfrm>
                <a:off x="7322140"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8" name="Google Shape;3178;p4"/>
              <p:cNvSpPr/>
              <p:nvPr/>
            </p:nvSpPr>
            <p:spPr>
              <a:xfrm>
                <a:off x="7322140"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9" name="Google Shape;3179;p4"/>
              <p:cNvSpPr/>
              <p:nvPr/>
            </p:nvSpPr>
            <p:spPr>
              <a:xfrm>
                <a:off x="7322140"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0" name="Google Shape;3180;p4"/>
              <p:cNvSpPr/>
              <p:nvPr/>
            </p:nvSpPr>
            <p:spPr>
              <a:xfrm>
                <a:off x="7322140"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1" name="Google Shape;3181;p4"/>
              <p:cNvSpPr/>
              <p:nvPr/>
            </p:nvSpPr>
            <p:spPr>
              <a:xfrm>
                <a:off x="7322140"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2" name="Google Shape;3182;p4"/>
              <p:cNvSpPr/>
              <p:nvPr/>
            </p:nvSpPr>
            <p:spPr>
              <a:xfrm>
                <a:off x="7322140"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3" name="Google Shape;3183;p4"/>
              <p:cNvSpPr/>
              <p:nvPr/>
            </p:nvSpPr>
            <p:spPr>
              <a:xfrm>
                <a:off x="7322140"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4" name="Google Shape;3184;p4"/>
              <p:cNvSpPr/>
              <p:nvPr/>
            </p:nvSpPr>
            <p:spPr>
              <a:xfrm>
                <a:off x="7322140"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5" name="Google Shape;3185;p4"/>
              <p:cNvSpPr/>
              <p:nvPr/>
            </p:nvSpPr>
            <p:spPr>
              <a:xfrm>
                <a:off x="7322140"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6" name="Google Shape;3186;p4"/>
              <p:cNvSpPr/>
              <p:nvPr/>
            </p:nvSpPr>
            <p:spPr>
              <a:xfrm>
                <a:off x="7322140"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3187" name="Google Shape;3187;p4"/>
          <p:cNvGrpSpPr/>
          <p:nvPr/>
        </p:nvGrpSpPr>
        <p:grpSpPr>
          <a:xfrm>
            <a:off x="2983959" y="5382984"/>
            <a:ext cx="396066" cy="901548"/>
            <a:chOff x="2846886" y="1604312"/>
            <a:chExt cx="396066" cy="901548"/>
          </a:xfrm>
        </p:grpSpPr>
        <p:grpSp>
          <p:nvGrpSpPr>
            <p:cNvPr id="3188" name="Google Shape;3188;p4"/>
            <p:cNvGrpSpPr/>
            <p:nvPr/>
          </p:nvGrpSpPr>
          <p:grpSpPr>
            <a:xfrm>
              <a:off x="2846886" y="1604312"/>
              <a:ext cx="90155" cy="901548"/>
              <a:chOff x="7152671" y="1595686"/>
              <a:chExt cx="90155" cy="901548"/>
            </a:xfrm>
          </p:grpSpPr>
          <p:sp>
            <p:nvSpPr>
              <p:cNvPr id="3189" name="Google Shape;3189;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0" name="Google Shape;3190;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1" name="Google Shape;3191;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2" name="Google Shape;3192;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3" name="Google Shape;3193;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4" name="Google Shape;3194;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5" name="Google Shape;3195;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6" name="Google Shape;3196;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7" name="Google Shape;3197;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8" name="Google Shape;3198;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99" name="Google Shape;3199;p4"/>
            <p:cNvGrpSpPr/>
            <p:nvPr/>
          </p:nvGrpSpPr>
          <p:grpSpPr>
            <a:xfrm>
              <a:off x="3004442" y="1604312"/>
              <a:ext cx="90155" cy="901548"/>
              <a:chOff x="7152671" y="1595686"/>
              <a:chExt cx="90155" cy="901548"/>
            </a:xfrm>
          </p:grpSpPr>
          <p:sp>
            <p:nvSpPr>
              <p:cNvPr id="3200" name="Google Shape;3200;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1" name="Google Shape;3201;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2" name="Google Shape;3202;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3" name="Google Shape;3203;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4" name="Google Shape;3204;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5" name="Google Shape;3205;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6" name="Google Shape;3206;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7" name="Google Shape;3207;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8" name="Google Shape;3208;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9" name="Google Shape;3209;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210" name="Google Shape;3210;p4"/>
            <p:cNvGrpSpPr/>
            <p:nvPr/>
          </p:nvGrpSpPr>
          <p:grpSpPr>
            <a:xfrm>
              <a:off x="3152797" y="1604312"/>
              <a:ext cx="90155" cy="901548"/>
              <a:chOff x="7152671" y="1595686"/>
              <a:chExt cx="90155" cy="901548"/>
            </a:xfrm>
          </p:grpSpPr>
          <p:sp>
            <p:nvSpPr>
              <p:cNvPr id="3211" name="Google Shape;3211;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2" name="Google Shape;3212;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3" name="Google Shape;3213;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4" name="Google Shape;3214;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5" name="Google Shape;3215;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6" name="Google Shape;3216;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7" name="Google Shape;3217;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8" name="Google Shape;3218;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9" name="Google Shape;3219;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0" name="Google Shape;3220;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3221" name="Google Shape;3221;p4"/>
          <p:cNvGrpSpPr/>
          <p:nvPr/>
        </p:nvGrpSpPr>
        <p:grpSpPr>
          <a:xfrm>
            <a:off x="4939780" y="5553434"/>
            <a:ext cx="90155" cy="726843"/>
            <a:chOff x="4824133" y="1438424"/>
            <a:chExt cx="90155" cy="726843"/>
          </a:xfrm>
        </p:grpSpPr>
        <p:sp>
          <p:nvSpPr>
            <p:cNvPr id="3222" name="Google Shape;3222;p4"/>
            <p:cNvSpPr/>
            <p:nvPr/>
          </p:nvSpPr>
          <p:spPr>
            <a:xfrm>
              <a:off x="4824133" y="14384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3" name="Google Shape;3223;p4"/>
            <p:cNvSpPr/>
            <p:nvPr/>
          </p:nvSpPr>
          <p:spPr>
            <a:xfrm>
              <a:off x="4824133" y="1566898"/>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4" name="Google Shape;3224;p4"/>
            <p:cNvSpPr/>
            <p:nvPr/>
          </p:nvSpPr>
          <p:spPr>
            <a:xfrm>
              <a:off x="4824133" y="169515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5" name="Google Shape;3225;p4"/>
            <p:cNvSpPr/>
            <p:nvPr/>
          </p:nvSpPr>
          <p:spPr>
            <a:xfrm>
              <a:off x="4824133" y="1823412"/>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6" name="Google Shape;3226;p4"/>
            <p:cNvSpPr/>
            <p:nvPr/>
          </p:nvSpPr>
          <p:spPr>
            <a:xfrm>
              <a:off x="4824133" y="1949288"/>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7" name="Google Shape;3227;p4"/>
            <p:cNvSpPr/>
            <p:nvPr/>
          </p:nvSpPr>
          <p:spPr>
            <a:xfrm>
              <a:off x="4824133" y="2075112"/>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228" name="Google Shape;3228;p4"/>
          <p:cNvSpPr txBox="1"/>
          <p:nvPr/>
        </p:nvSpPr>
        <p:spPr>
          <a:xfrm>
            <a:off x="5936236" y="1378925"/>
            <a:ext cx="1323968" cy="175432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586</a:t>
            </a:r>
            <a:endParaRPr/>
          </a:p>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254</a:t>
            </a:r>
            <a:endParaRPr sz="3600" b="1">
              <a:solidFill>
                <a:srgbClr val="31859B"/>
              </a:solidFill>
              <a:latin typeface="Arial"/>
              <a:ea typeface="Arial"/>
              <a:cs typeface="Arial"/>
              <a:sym typeface="Arial"/>
            </a:endParaRPr>
          </a:p>
        </p:txBody>
      </p:sp>
      <p:sp>
        <p:nvSpPr>
          <p:cNvPr id="3229" name="Google Shape;3229;p4"/>
          <p:cNvSpPr txBox="1"/>
          <p:nvPr/>
        </p:nvSpPr>
        <p:spPr>
          <a:xfrm>
            <a:off x="5685054" y="1978321"/>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31859B"/>
                </a:solidFill>
                <a:latin typeface="Arial"/>
                <a:ea typeface="Arial"/>
                <a:cs typeface="Arial"/>
                <a:sym typeface="Arial"/>
              </a:rPr>
              <a:t>-</a:t>
            </a:r>
            <a:endParaRPr sz="3600" b="1">
              <a:solidFill>
                <a:srgbClr val="31859B"/>
              </a:solidFill>
              <a:latin typeface="Arial"/>
              <a:ea typeface="Arial"/>
              <a:cs typeface="Arial"/>
              <a:sym typeface="Arial"/>
            </a:endParaRPr>
          </a:p>
        </p:txBody>
      </p:sp>
      <p:cxnSp>
        <p:nvCxnSpPr>
          <p:cNvPr id="3230" name="Google Shape;3230;p4"/>
          <p:cNvCxnSpPr/>
          <p:nvPr/>
        </p:nvCxnSpPr>
        <p:spPr>
          <a:xfrm>
            <a:off x="5745480" y="3002786"/>
            <a:ext cx="1275548" cy="0"/>
          </a:xfrm>
          <a:prstGeom prst="straightConnector1">
            <a:avLst/>
          </a:prstGeom>
          <a:noFill/>
          <a:ln w="28575" cap="flat" cmpd="sng">
            <a:solidFill>
              <a:schemeClr val="accent1"/>
            </a:solidFill>
            <a:prstDash val="solid"/>
            <a:miter lim="800000"/>
            <a:headEnd type="none" w="sm" len="sm"/>
            <a:tailEnd type="none" w="sm" len="sm"/>
          </a:ln>
        </p:spPr>
      </p:cxnSp>
      <p:sp>
        <p:nvSpPr>
          <p:cNvPr id="3231" name="Google Shape;3231;p4"/>
          <p:cNvSpPr txBox="1"/>
          <p:nvPr/>
        </p:nvSpPr>
        <p:spPr>
          <a:xfrm>
            <a:off x="6446339"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2</a:t>
            </a:r>
            <a:endParaRPr sz="3600" b="1">
              <a:solidFill>
                <a:srgbClr val="E36C09"/>
              </a:solidFill>
              <a:latin typeface="Arial"/>
              <a:ea typeface="Arial"/>
              <a:cs typeface="Arial"/>
              <a:sym typeface="Arial"/>
            </a:endParaRPr>
          </a:p>
        </p:txBody>
      </p:sp>
      <p:sp>
        <p:nvSpPr>
          <p:cNvPr id="3232" name="Google Shape;3232;p4"/>
          <p:cNvSpPr txBox="1"/>
          <p:nvPr/>
        </p:nvSpPr>
        <p:spPr>
          <a:xfrm>
            <a:off x="7519403" y="1396815"/>
            <a:ext cx="4423579" cy="397031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6 trừ 4 bằng 2,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viết 2 </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8 trừ 5 bằng 3,</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viết 3</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5 trừ 2 bằng 3,</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viết 3</a:t>
            </a:r>
            <a:endParaRPr sz="2800">
              <a:solidFill>
                <a:schemeClr val="dk1"/>
              </a:solidFill>
              <a:latin typeface="Arial"/>
              <a:ea typeface="Arial"/>
              <a:cs typeface="Arial"/>
              <a:sym typeface="Arial"/>
            </a:endParaRPr>
          </a:p>
        </p:txBody>
      </p:sp>
      <p:cxnSp>
        <p:nvCxnSpPr>
          <p:cNvPr id="3233" name="Google Shape;3233;p4"/>
          <p:cNvCxnSpPr/>
          <p:nvPr/>
        </p:nvCxnSpPr>
        <p:spPr>
          <a:xfrm flipH="1">
            <a:off x="4894703" y="5506258"/>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234" name="Google Shape;3234;p4"/>
          <p:cNvCxnSpPr/>
          <p:nvPr/>
        </p:nvCxnSpPr>
        <p:spPr>
          <a:xfrm flipH="1">
            <a:off x="4894703" y="5645210"/>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235" name="Google Shape;3235;p4"/>
          <p:cNvCxnSpPr/>
          <p:nvPr/>
        </p:nvCxnSpPr>
        <p:spPr>
          <a:xfrm flipH="1">
            <a:off x="4894703" y="5772063"/>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236" name="Google Shape;3236;p4"/>
          <p:cNvCxnSpPr/>
          <p:nvPr/>
        </p:nvCxnSpPr>
        <p:spPr>
          <a:xfrm flipH="1">
            <a:off x="4894703" y="5892078"/>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237" name="Google Shape;3237;p4"/>
          <p:cNvCxnSpPr/>
          <p:nvPr/>
        </p:nvCxnSpPr>
        <p:spPr>
          <a:xfrm flipH="1">
            <a:off x="2825614" y="4327756"/>
            <a:ext cx="991702" cy="991701"/>
          </a:xfrm>
          <a:prstGeom prst="straightConnector1">
            <a:avLst/>
          </a:prstGeom>
          <a:noFill/>
          <a:ln w="19050" cap="flat" cmpd="sng">
            <a:solidFill>
              <a:srgbClr val="FF0000"/>
            </a:solidFill>
            <a:prstDash val="solid"/>
            <a:miter lim="800000"/>
            <a:headEnd type="none" w="sm" len="sm"/>
            <a:tailEnd type="none" w="sm" len="sm"/>
          </a:ln>
        </p:spPr>
      </p:cxnSp>
      <p:sp>
        <p:nvSpPr>
          <p:cNvPr id="3238" name="Google Shape;3238;p4"/>
          <p:cNvSpPr txBox="1"/>
          <p:nvPr/>
        </p:nvSpPr>
        <p:spPr>
          <a:xfrm>
            <a:off x="6188398"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3</a:t>
            </a:r>
            <a:endParaRPr sz="3600" b="1">
              <a:solidFill>
                <a:srgbClr val="E36C09"/>
              </a:solidFill>
              <a:latin typeface="Arial"/>
              <a:ea typeface="Arial"/>
              <a:cs typeface="Arial"/>
              <a:sym typeface="Arial"/>
            </a:endParaRPr>
          </a:p>
        </p:txBody>
      </p:sp>
      <p:cxnSp>
        <p:nvCxnSpPr>
          <p:cNvPr id="3239" name="Google Shape;3239;p4"/>
          <p:cNvCxnSpPr/>
          <p:nvPr/>
        </p:nvCxnSpPr>
        <p:spPr>
          <a:xfrm flipH="1">
            <a:off x="1234097" y="1255676"/>
            <a:ext cx="991702" cy="991701"/>
          </a:xfrm>
          <a:prstGeom prst="straightConnector1">
            <a:avLst/>
          </a:prstGeom>
          <a:noFill/>
          <a:ln w="19050" cap="flat" cmpd="sng">
            <a:solidFill>
              <a:srgbClr val="FF0000"/>
            </a:solidFill>
            <a:prstDash val="solid"/>
            <a:miter lim="800000"/>
            <a:headEnd type="none" w="sm" len="sm"/>
            <a:tailEnd type="none" w="sm" len="sm"/>
          </a:ln>
        </p:spPr>
      </p:cxnSp>
      <p:cxnSp>
        <p:nvCxnSpPr>
          <p:cNvPr id="3240" name="Google Shape;3240;p4"/>
          <p:cNvCxnSpPr/>
          <p:nvPr/>
        </p:nvCxnSpPr>
        <p:spPr>
          <a:xfrm flipH="1">
            <a:off x="1234097" y="2272688"/>
            <a:ext cx="991702" cy="991701"/>
          </a:xfrm>
          <a:prstGeom prst="straightConnector1">
            <a:avLst/>
          </a:prstGeom>
          <a:noFill/>
          <a:ln w="19050" cap="flat" cmpd="sng">
            <a:solidFill>
              <a:srgbClr val="FF0000"/>
            </a:solidFill>
            <a:prstDash val="solid"/>
            <a:miter lim="800000"/>
            <a:headEnd type="none" w="sm" len="sm"/>
            <a:tailEnd type="none" w="sm" len="sm"/>
          </a:ln>
        </p:spPr>
      </p:cxnSp>
      <p:sp>
        <p:nvSpPr>
          <p:cNvPr id="3241" name="Google Shape;3241;p4"/>
          <p:cNvSpPr txBox="1"/>
          <p:nvPr/>
        </p:nvSpPr>
        <p:spPr>
          <a:xfrm>
            <a:off x="5921805"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3</a:t>
            </a:r>
            <a:endParaRPr sz="3600" b="1">
              <a:solidFill>
                <a:srgbClr val="E36C09"/>
              </a:solidFill>
              <a:latin typeface="Arial"/>
              <a:ea typeface="Arial"/>
              <a:cs typeface="Arial"/>
              <a:sym typeface="Arial"/>
            </a:endParaRPr>
          </a:p>
        </p:txBody>
      </p:sp>
      <p:grpSp>
        <p:nvGrpSpPr>
          <p:cNvPr id="3242" name="Google Shape;3242;p4"/>
          <p:cNvGrpSpPr/>
          <p:nvPr/>
        </p:nvGrpSpPr>
        <p:grpSpPr>
          <a:xfrm>
            <a:off x="6723978" y="5354394"/>
            <a:ext cx="3900930" cy="936030"/>
            <a:chOff x="6881370" y="4098709"/>
            <a:chExt cx="3900930" cy="936030"/>
          </a:xfrm>
        </p:grpSpPr>
        <p:sp>
          <p:nvSpPr>
            <p:cNvPr id="3243" name="Google Shape;3243;p4"/>
            <p:cNvSpPr txBox="1"/>
            <p:nvPr/>
          </p:nvSpPr>
          <p:spPr>
            <a:xfrm>
              <a:off x="7021028" y="4098709"/>
              <a:ext cx="3748572" cy="82067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586 – 254 = 332</a:t>
              </a:r>
              <a:endParaRPr sz="3600" b="1">
                <a:solidFill>
                  <a:srgbClr val="31859B"/>
                </a:solidFill>
                <a:latin typeface="Arial"/>
                <a:ea typeface="Arial"/>
                <a:cs typeface="Arial"/>
                <a:sym typeface="Arial"/>
              </a:endParaRPr>
            </a:p>
          </p:txBody>
        </p:sp>
        <p:sp>
          <p:nvSpPr>
            <p:cNvPr id="3244" name="Google Shape;3244;p4"/>
            <p:cNvSpPr/>
            <p:nvPr/>
          </p:nvSpPr>
          <p:spPr>
            <a:xfrm>
              <a:off x="6881370" y="4140177"/>
              <a:ext cx="3900930" cy="894562"/>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27"/>
                                        </p:tgtEl>
                                        <p:attrNameLst>
                                          <p:attrName>style.visibility</p:attrName>
                                        </p:attrNameLst>
                                      </p:cBhvr>
                                      <p:to>
                                        <p:strVal val="visible"/>
                                      </p:to>
                                    </p:set>
                                    <p:animEffect transition="in" filter="fade">
                                      <p:cBhvr>
                                        <p:cTn id="7" dur="500"/>
                                        <p:tgtEl>
                                          <p:spTgt spid="2627"/>
                                        </p:tgtEl>
                                      </p:cBhvr>
                                    </p:animEffect>
                                  </p:childTnLst>
                                </p:cTn>
                              </p:par>
                              <p:par>
                                <p:cTn id="8" presetID="10" presetClass="entr" presetSubtype="0" fill="hold" nodeType="withEffect">
                                  <p:stCondLst>
                                    <p:cond delay="0"/>
                                  </p:stCondLst>
                                  <p:childTnLst>
                                    <p:set>
                                      <p:cBhvr>
                                        <p:cTn id="9" dur="1" fill="hold">
                                          <p:stCondLst>
                                            <p:cond delay="0"/>
                                          </p:stCondLst>
                                        </p:cTn>
                                        <p:tgtEl>
                                          <p:spTgt spid="2728"/>
                                        </p:tgtEl>
                                        <p:attrNameLst>
                                          <p:attrName>style.visibility</p:attrName>
                                        </p:attrNameLst>
                                      </p:cBhvr>
                                      <p:to>
                                        <p:strVal val="visible"/>
                                      </p:to>
                                    </p:set>
                                    <p:animEffect transition="in" filter="fade">
                                      <p:cBhvr>
                                        <p:cTn id="10" dur="500"/>
                                        <p:tgtEl>
                                          <p:spTgt spid="2728"/>
                                        </p:tgtEl>
                                      </p:cBhvr>
                                    </p:animEffect>
                                  </p:childTnLst>
                                </p:cTn>
                              </p:par>
                              <p:par>
                                <p:cTn id="11" presetID="10" presetClass="entr" presetSubtype="0" fill="hold" nodeType="withEffect">
                                  <p:stCondLst>
                                    <p:cond delay="0"/>
                                  </p:stCondLst>
                                  <p:childTnLst>
                                    <p:set>
                                      <p:cBhvr>
                                        <p:cTn id="12" dur="1" fill="hold">
                                          <p:stCondLst>
                                            <p:cond delay="0"/>
                                          </p:stCondLst>
                                        </p:cTn>
                                        <p:tgtEl>
                                          <p:spTgt spid="2829"/>
                                        </p:tgtEl>
                                        <p:attrNameLst>
                                          <p:attrName>style.visibility</p:attrName>
                                        </p:attrNameLst>
                                      </p:cBhvr>
                                      <p:to>
                                        <p:strVal val="visible"/>
                                      </p:to>
                                    </p:set>
                                    <p:animEffect transition="in" filter="fade">
                                      <p:cBhvr>
                                        <p:cTn id="13" dur="500"/>
                                        <p:tgtEl>
                                          <p:spTgt spid="2829"/>
                                        </p:tgtEl>
                                      </p:cBhvr>
                                    </p:animEffect>
                                  </p:childTnLst>
                                </p:cTn>
                              </p:par>
                              <p:par>
                                <p:cTn id="14" presetID="10" presetClass="entr" presetSubtype="0" fill="hold" nodeType="withEffect">
                                  <p:stCondLst>
                                    <p:cond delay="0"/>
                                  </p:stCondLst>
                                  <p:childTnLst>
                                    <p:set>
                                      <p:cBhvr>
                                        <p:cTn id="15" dur="1" fill="hold">
                                          <p:stCondLst>
                                            <p:cond delay="0"/>
                                          </p:stCondLst>
                                        </p:cTn>
                                        <p:tgtEl>
                                          <p:spTgt spid="2930"/>
                                        </p:tgtEl>
                                        <p:attrNameLst>
                                          <p:attrName>style.visibility</p:attrName>
                                        </p:attrNameLst>
                                      </p:cBhvr>
                                      <p:to>
                                        <p:strVal val="visible"/>
                                      </p:to>
                                    </p:set>
                                    <p:animEffect transition="in" filter="fade">
                                      <p:cBhvr>
                                        <p:cTn id="16" dur="500"/>
                                        <p:tgtEl>
                                          <p:spTgt spid="2930"/>
                                        </p:tgtEl>
                                      </p:cBhvr>
                                    </p:animEffect>
                                  </p:childTnLst>
                                </p:cTn>
                              </p:par>
                              <p:par>
                                <p:cTn id="17" presetID="10" presetClass="entr" presetSubtype="0" fill="hold" nodeType="withEffect">
                                  <p:stCondLst>
                                    <p:cond delay="0"/>
                                  </p:stCondLst>
                                  <p:childTnLst>
                                    <p:set>
                                      <p:cBhvr>
                                        <p:cTn id="18" dur="1" fill="hold">
                                          <p:stCondLst>
                                            <p:cond delay="0"/>
                                          </p:stCondLst>
                                        </p:cTn>
                                        <p:tgtEl>
                                          <p:spTgt spid="3031"/>
                                        </p:tgtEl>
                                        <p:attrNameLst>
                                          <p:attrName>style.visibility</p:attrName>
                                        </p:attrNameLst>
                                      </p:cBhvr>
                                      <p:to>
                                        <p:strVal val="visible"/>
                                      </p:to>
                                    </p:set>
                                    <p:animEffect transition="in" filter="fade">
                                      <p:cBhvr>
                                        <p:cTn id="19" dur="500"/>
                                        <p:tgtEl>
                                          <p:spTgt spid="3031"/>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3132"/>
                                        </p:tgtEl>
                                        <p:attrNameLst>
                                          <p:attrName>style.visibility</p:attrName>
                                        </p:attrNameLst>
                                      </p:cBhvr>
                                      <p:to>
                                        <p:strVal val="visible"/>
                                      </p:to>
                                    </p:set>
                                    <p:animEffect transition="in" filter="fade">
                                      <p:cBhvr>
                                        <p:cTn id="23" dur="500"/>
                                        <p:tgtEl>
                                          <p:spTgt spid="3132"/>
                                        </p:tgtEl>
                                      </p:cBhvr>
                                    </p:animEffect>
                                  </p:childTnLst>
                                </p:cTn>
                              </p:par>
                              <p:par>
                                <p:cTn id="24" presetID="10" presetClass="entr" presetSubtype="0" fill="hold" nodeType="withEffect">
                                  <p:stCondLst>
                                    <p:cond delay="0"/>
                                  </p:stCondLst>
                                  <p:childTnLst>
                                    <p:set>
                                      <p:cBhvr>
                                        <p:cTn id="25" dur="1" fill="hold">
                                          <p:stCondLst>
                                            <p:cond delay="0"/>
                                          </p:stCondLst>
                                        </p:cTn>
                                        <p:tgtEl>
                                          <p:spTgt spid="3187"/>
                                        </p:tgtEl>
                                        <p:attrNameLst>
                                          <p:attrName>style.visibility</p:attrName>
                                        </p:attrNameLst>
                                      </p:cBhvr>
                                      <p:to>
                                        <p:strVal val="visible"/>
                                      </p:to>
                                    </p:set>
                                    <p:animEffect transition="in" filter="fade">
                                      <p:cBhvr>
                                        <p:cTn id="26" dur="500"/>
                                        <p:tgtEl>
                                          <p:spTgt spid="318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221"/>
                                        </p:tgtEl>
                                        <p:attrNameLst>
                                          <p:attrName>style.visibility</p:attrName>
                                        </p:attrNameLst>
                                      </p:cBhvr>
                                      <p:to>
                                        <p:strVal val="visible"/>
                                      </p:to>
                                    </p:set>
                                    <p:animEffect transition="in" filter="fade">
                                      <p:cBhvr>
                                        <p:cTn id="31" dur="500"/>
                                        <p:tgtEl>
                                          <p:spTgt spid="322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228"/>
                                        </p:tgtEl>
                                        <p:attrNameLst>
                                          <p:attrName>style.visibility</p:attrName>
                                        </p:attrNameLst>
                                      </p:cBhvr>
                                      <p:to>
                                        <p:strVal val="visible"/>
                                      </p:to>
                                    </p:set>
                                    <p:animEffect transition="in" filter="fade">
                                      <p:cBhvr>
                                        <p:cTn id="36" dur="500"/>
                                        <p:tgtEl>
                                          <p:spTgt spid="3228"/>
                                        </p:tgtEl>
                                      </p:cBhvr>
                                    </p:animEffect>
                                  </p:childTnLst>
                                </p:cTn>
                              </p:par>
                              <p:par>
                                <p:cTn id="37" presetID="10" presetClass="entr" presetSubtype="0" fill="hold" nodeType="withEffect">
                                  <p:stCondLst>
                                    <p:cond delay="0"/>
                                  </p:stCondLst>
                                  <p:childTnLst>
                                    <p:set>
                                      <p:cBhvr>
                                        <p:cTn id="38" dur="1" fill="hold">
                                          <p:stCondLst>
                                            <p:cond delay="0"/>
                                          </p:stCondLst>
                                        </p:cTn>
                                        <p:tgtEl>
                                          <p:spTgt spid="3229"/>
                                        </p:tgtEl>
                                        <p:attrNameLst>
                                          <p:attrName>style.visibility</p:attrName>
                                        </p:attrNameLst>
                                      </p:cBhvr>
                                      <p:to>
                                        <p:strVal val="visible"/>
                                      </p:to>
                                    </p:set>
                                    <p:animEffect transition="in" filter="fade">
                                      <p:cBhvr>
                                        <p:cTn id="39" dur="500"/>
                                        <p:tgtEl>
                                          <p:spTgt spid="32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230"/>
                                        </p:tgtEl>
                                        <p:attrNameLst>
                                          <p:attrName>style.visibility</p:attrName>
                                        </p:attrNameLst>
                                      </p:cBhvr>
                                      <p:to>
                                        <p:strVal val="visible"/>
                                      </p:to>
                                    </p:set>
                                    <p:animEffect transition="in" filter="fade">
                                      <p:cBhvr>
                                        <p:cTn id="44" dur="500"/>
                                        <p:tgtEl>
                                          <p:spTgt spid="32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232">
                                            <p:txEl>
                                              <p:pRg st="0" end="0"/>
                                            </p:txEl>
                                          </p:spTgt>
                                        </p:tgtEl>
                                        <p:attrNameLst>
                                          <p:attrName>style.visibility</p:attrName>
                                        </p:attrNameLst>
                                      </p:cBhvr>
                                      <p:to>
                                        <p:strVal val="visible"/>
                                      </p:to>
                                    </p:set>
                                    <p:animEffect transition="in" filter="fade">
                                      <p:cBhvr>
                                        <p:cTn id="49" dur="500"/>
                                        <p:tgtEl>
                                          <p:spTgt spid="323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232">
                                            <p:txEl>
                                              <p:pRg st="1" end="1"/>
                                            </p:txEl>
                                          </p:spTgt>
                                        </p:tgtEl>
                                        <p:attrNameLst>
                                          <p:attrName>style.visibility</p:attrName>
                                        </p:attrNameLst>
                                      </p:cBhvr>
                                      <p:to>
                                        <p:strVal val="visible"/>
                                      </p:to>
                                    </p:set>
                                    <p:animEffect transition="in" filter="fade">
                                      <p:cBhvr>
                                        <p:cTn id="54" dur="500"/>
                                        <p:tgtEl>
                                          <p:spTgt spid="3232">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232">
                                            <p:txEl>
                                              <p:pRg st="2" end="2"/>
                                            </p:txEl>
                                          </p:spTgt>
                                        </p:tgtEl>
                                        <p:attrNameLst>
                                          <p:attrName>style.visibility</p:attrName>
                                        </p:attrNameLst>
                                      </p:cBhvr>
                                      <p:to>
                                        <p:strVal val="visible"/>
                                      </p:to>
                                    </p:set>
                                    <p:animEffect transition="in" filter="fade">
                                      <p:cBhvr>
                                        <p:cTn id="59" dur="500"/>
                                        <p:tgtEl>
                                          <p:spTgt spid="3232">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232">
                                            <p:txEl>
                                              <p:pRg st="3" end="3"/>
                                            </p:txEl>
                                          </p:spTgt>
                                        </p:tgtEl>
                                        <p:attrNameLst>
                                          <p:attrName>style.visibility</p:attrName>
                                        </p:attrNameLst>
                                      </p:cBhvr>
                                      <p:to>
                                        <p:strVal val="visible"/>
                                      </p:to>
                                    </p:set>
                                    <p:animEffect transition="in" filter="fade">
                                      <p:cBhvr>
                                        <p:cTn id="64" dur="500"/>
                                        <p:tgtEl>
                                          <p:spTgt spid="3232">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232">
                                            <p:txEl>
                                              <p:pRg st="4" end="4"/>
                                            </p:txEl>
                                          </p:spTgt>
                                        </p:tgtEl>
                                        <p:attrNameLst>
                                          <p:attrName>style.visibility</p:attrName>
                                        </p:attrNameLst>
                                      </p:cBhvr>
                                      <p:to>
                                        <p:strVal val="visible"/>
                                      </p:to>
                                    </p:set>
                                    <p:animEffect transition="in" filter="fade">
                                      <p:cBhvr>
                                        <p:cTn id="69" dur="500"/>
                                        <p:tgtEl>
                                          <p:spTgt spid="3232">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232">
                                            <p:txEl>
                                              <p:pRg st="5" end="5"/>
                                            </p:txEl>
                                          </p:spTgt>
                                        </p:tgtEl>
                                        <p:attrNameLst>
                                          <p:attrName>style.visibility</p:attrName>
                                        </p:attrNameLst>
                                      </p:cBhvr>
                                      <p:to>
                                        <p:strVal val="visible"/>
                                      </p:to>
                                    </p:set>
                                    <p:animEffect transition="in" filter="fade">
                                      <p:cBhvr>
                                        <p:cTn id="74" dur="500"/>
                                        <p:tgtEl>
                                          <p:spTgt spid="3232">
                                            <p:txEl>
                                              <p:pRg st="5" end="5"/>
                                            </p:txEl>
                                          </p:spTgt>
                                        </p:tgtEl>
                                      </p:cBhvr>
                                    </p:animEffect>
                                  </p:childTnLst>
                                </p:cTn>
                              </p:par>
                            </p:childTnLst>
                          </p:cTn>
                        </p:par>
                        <p:par>
                          <p:cTn id="75" fill="hold">
                            <p:stCondLst>
                              <p:cond delay="500"/>
                            </p:stCondLst>
                            <p:childTnLst>
                              <p:par>
                                <p:cTn id="76" presetID="10" presetClass="entr" presetSubtype="0" fill="hold" nodeType="afterEffect">
                                  <p:stCondLst>
                                    <p:cond delay="0"/>
                                  </p:stCondLst>
                                  <p:childTnLst>
                                    <p:set>
                                      <p:cBhvr>
                                        <p:cTn id="77" dur="1" fill="hold">
                                          <p:stCondLst>
                                            <p:cond delay="0"/>
                                          </p:stCondLst>
                                        </p:cTn>
                                        <p:tgtEl>
                                          <p:spTgt spid="3233"/>
                                        </p:tgtEl>
                                        <p:attrNameLst>
                                          <p:attrName>style.visibility</p:attrName>
                                        </p:attrNameLst>
                                      </p:cBhvr>
                                      <p:to>
                                        <p:strVal val="visible"/>
                                      </p:to>
                                    </p:set>
                                    <p:animEffect transition="in" filter="fade">
                                      <p:cBhvr>
                                        <p:cTn id="78" dur="250"/>
                                        <p:tgtEl>
                                          <p:spTgt spid="3233"/>
                                        </p:tgtEl>
                                      </p:cBhvr>
                                    </p:animEffect>
                                  </p:childTnLst>
                                </p:cTn>
                              </p:par>
                            </p:childTnLst>
                          </p:cTn>
                        </p:par>
                        <p:par>
                          <p:cTn id="79" fill="hold">
                            <p:stCondLst>
                              <p:cond delay="750"/>
                            </p:stCondLst>
                            <p:childTnLst>
                              <p:par>
                                <p:cTn id="80" presetID="10" presetClass="entr" presetSubtype="0" fill="hold" nodeType="afterEffect">
                                  <p:stCondLst>
                                    <p:cond delay="0"/>
                                  </p:stCondLst>
                                  <p:childTnLst>
                                    <p:set>
                                      <p:cBhvr>
                                        <p:cTn id="81" dur="1" fill="hold">
                                          <p:stCondLst>
                                            <p:cond delay="0"/>
                                          </p:stCondLst>
                                        </p:cTn>
                                        <p:tgtEl>
                                          <p:spTgt spid="3234"/>
                                        </p:tgtEl>
                                        <p:attrNameLst>
                                          <p:attrName>style.visibility</p:attrName>
                                        </p:attrNameLst>
                                      </p:cBhvr>
                                      <p:to>
                                        <p:strVal val="visible"/>
                                      </p:to>
                                    </p:set>
                                    <p:animEffect transition="in" filter="fade">
                                      <p:cBhvr>
                                        <p:cTn id="82" dur="250"/>
                                        <p:tgtEl>
                                          <p:spTgt spid="3234"/>
                                        </p:tgtEl>
                                      </p:cBhvr>
                                    </p:animEffect>
                                  </p:childTnLst>
                                </p:cTn>
                              </p:par>
                            </p:childTnLst>
                          </p:cTn>
                        </p:par>
                        <p:par>
                          <p:cTn id="83" fill="hold">
                            <p:stCondLst>
                              <p:cond delay="1000"/>
                            </p:stCondLst>
                            <p:childTnLst>
                              <p:par>
                                <p:cTn id="84" presetID="10" presetClass="entr" presetSubtype="0" fill="hold" nodeType="afterEffect">
                                  <p:stCondLst>
                                    <p:cond delay="0"/>
                                  </p:stCondLst>
                                  <p:childTnLst>
                                    <p:set>
                                      <p:cBhvr>
                                        <p:cTn id="85" dur="1" fill="hold">
                                          <p:stCondLst>
                                            <p:cond delay="0"/>
                                          </p:stCondLst>
                                        </p:cTn>
                                        <p:tgtEl>
                                          <p:spTgt spid="3235"/>
                                        </p:tgtEl>
                                        <p:attrNameLst>
                                          <p:attrName>style.visibility</p:attrName>
                                        </p:attrNameLst>
                                      </p:cBhvr>
                                      <p:to>
                                        <p:strVal val="visible"/>
                                      </p:to>
                                    </p:set>
                                    <p:animEffect transition="in" filter="fade">
                                      <p:cBhvr>
                                        <p:cTn id="86" dur="250"/>
                                        <p:tgtEl>
                                          <p:spTgt spid="3235"/>
                                        </p:tgtEl>
                                      </p:cBhvr>
                                    </p:animEffect>
                                  </p:childTnLst>
                                </p:cTn>
                              </p:par>
                            </p:childTnLst>
                          </p:cTn>
                        </p:par>
                        <p:par>
                          <p:cTn id="87" fill="hold">
                            <p:stCondLst>
                              <p:cond delay="1250"/>
                            </p:stCondLst>
                            <p:childTnLst>
                              <p:par>
                                <p:cTn id="88" presetID="10" presetClass="entr" presetSubtype="0" fill="hold" nodeType="afterEffect">
                                  <p:stCondLst>
                                    <p:cond delay="0"/>
                                  </p:stCondLst>
                                  <p:childTnLst>
                                    <p:set>
                                      <p:cBhvr>
                                        <p:cTn id="89" dur="1" fill="hold">
                                          <p:stCondLst>
                                            <p:cond delay="0"/>
                                          </p:stCondLst>
                                        </p:cTn>
                                        <p:tgtEl>
                                          <p:spTgt spid="3236"/>
                                        </p:tgtEl>
                                        <p:attrNameLst>
                                          <p:attrName>style.visibility</p:attrName>
                                        </p:attrNameLst>
                                      </p:cBhvr>
                                      <p:to>
                                        <p:strVal val="visible"/>
                                      </p:to>
                                    </p:set>
                                    <p:animEffect transition="in" filter="fade">
                                      <p:cBhvr>
                                        <p:cTn id="90" dur="250"/>
                                        <p:tgtEl>
                                          <p:spTgt spid="3236"/>
                                        </p:tgtEl>
                                      </p:cBhvr>
                                    </p:animEffect>
                                  </p:childTnLst>
                                </p:cTn>
                              </p:par>
                            </p:childTnLst>
                          </p:cTn>
                        </p:par>
                        <p:par>
                          <p:cTn id="91" fill="hold">
                            <p:stCondLst>
                              <p:cond delay="1500"/>
                            </p:stCondLst>
                            <p:childTnLst>
                              <p:par>
                                <p:cTn id="92" presetID="10" presetClass="entr" presetSubtype="0" fill="hold" nodeType="afterEffect">
                                  <p:stCondLst>
                                    <p:cond delay="0"/>
                                  </p:stCondLst>
                                  <p:childTnLst>
                                    <p:set>
                                      <p:cBhvr>
                                        <p:cTn id="93" dur="1" fill="hold">
                                          <p:stCondLst>
                                            <p:cond delay="0"/>
                                          </p:stCondLst>
                                        </p:cTn>
                                        <p:tgtEl>
                                          <p:spTgt spid="3231"/>
                                        </p:tgtEl>
                                        <p:attrNameLst>
                                          <p:attrName>style.visibility</p:attrName>
                                        </p:attrNameLst>
                                      </p:cBhvr>
                                      <p:to>
                                        <p:strVal val="visible"/>
                                      </p:to>
                                    </p:set>
                                    <p:animEffect transition="in" filter="fade">
                                      <p:cBhvr>
                                        <p:cTn id="94" dur="1000"/>
                                        <p:tgtEl>
                                          <p:spTgt spid="3231"/>
                                        </p:tgtEl>
                                      </p:cBhvr>
                                    </p:animEffect>
                                  </p:childTnLst>
                                </p:cTn>
                              </p:par>
                            </p:childTnLst>
                          </p:cTn>
                        </p:par>
                        <p:par>
                          <p:cTn id="95" fill="hold">
                            <p:stCondLst>
                              <p:cond delay="2500"/>
                            </p:stCondLst>
                            <p:childTnLst>
                              <p:par>
                                <p:cTn id="96" presetID="10" presetClass="entr" presetSubtype="0" fill="hold" nodeType="afterEffect">
                                  <p:stCondLst>
                                    <p:cond delay="0"/>
                                  </p:stCondLst>
                                  <p:childTnLst>
                                    <p:set>
                                      <p:cBhvr>
                                        <p:cTn id="97" dur="1" fill="hold">
                                          <p:stCondLst>
                                            <p:cond delay="0"/>
                                          </p:stCondLst>
                                        </p:cTn>
                                        <p:tgtEl>
                                          <p:spTgt spid="3237"/>
                                        </p:tgtEl>
                                        <p:attrNameLst>
                                          <p:attrName>style.visibility</p:attrName>
                                        </p:attrNameLst>
                                      </p:cBhvr>
                                      <p:to>
                                        <p:strVal val="visible"/>
                                      </p:to>
                                    </p:set>
                                    <p:animEffect transition="in" filter="fade">
                                      <p:cBhvr>
                                        <p:cTn id="98" dur="250"/>
                                        <p:tgtEl>
                                          <p:spTgt spid="3237"/>
                                        </p:tgtEl>
                                      </p:cBhvr>
                                    </p:animEffect>
                                  </p:childTnLst>
                                </p:cTn>
                              </p:par>
                            </p:childTnLst>
                          </p:cTn>
                        </p:par>
                        <p:par>
                          <p:cTn id="99" fill="hold">
                            <p:stCondLst>
                              <p:cond delay="2750"/>
                            </p:stCondLst>
                            <p:childTnLst>
                              <p:par>
                                <p:cTn id="100" presetID="10" presetClass="entr" presetSubtype="0" fill="hold" nodeType="afterEffect">
                                  <p:stCondLst>
                                    <p:cond delay="0"/>
                                  </p:stCondLst>
                                  <p:childTnLst>
                                    <p:set>
                                      <p:cBhvr>
                                        <p:cTn id="101" dur="1" fill="hold">
                                          <p:stCondLst>
                                            <p:cond delay="0"/>
                                          </p:stCondLst>
                                        </p:cTn>
                                        <p:tgtEl>
                                          <p:spTgt spid="3238"/>
                                        </p:tgtEl>
                                        <p:attrNameLst>
                                          <p:attrName>style.visibility</p:attrName>
                                        </p:attrNameLst>
                                      </p:cBhvr>
                                      <p:to>
                                        <p:strVal val="visible"/>
                                      </p:to>
                                    </p:set>
                                    <p:animEffect transition="in" filter="fade">
                                      <p:cBhvr>
                                        <p:cTn id="102" dur="1000"/>
                                        <p:tgtEl>
                                          <p:spTgt spid="3238"/>
                                        </p:tgtEl>
                                      </p:cBhvr>
                                    </p:animEffect>
                                  </p:childTnLst>
                                </p:cTn>
                              </p:par>
                            </p:childTnLst>
                          </p:cTn>
                        </p:par>
                        <p:par>
                          <p:cTn id="103" fill="hold">
                            <p:stCondLst>
                              <p:cond delay="3750"/>
                            </p:stCondLst>
                            <p:childTnLst>
                              <p:par>
                                <p:cTn id="104" presetID="10" presetClass="entr" presetSubtype="0" fill="hold" nodeType="afterEffect">
                                  <p:stCondLst>
                                    <p:cond delay="0"/>
                                  </p:stCondLst>
                                  <p:childTnLst>
                                    <p:set>
                                      <p:cBhvr>
                                        <p:cTn id="105" dur="1" fill="hold">
                                          <p:stCondLst>
                                            <p:cond delay="0"/>
                                          </p:stCondLst>
                                        </p:cTn>
                                        <p:tgtEl>
                                          <p:spTgt spid="3239"/>
                                        </p:tgtEl>
                                        <p:attrNameLst>
                                          <p:attrName>style.visibility</p:attrName>
                                        </p:attrNameLst>
                                      </p:cBhvr>
                                      <p:to>
                                        <p:strVal val="visible"/>
                                      </p:to>
                                    </p:set>
                                    <p:animEffect transition="in" filter="fade">
                                      <p:cBhvr>
                                        <p:cTn id="106" dur="250"/>
                                        <p:tgtEl>
                                          <p:spTgt spid="3239"/>
                                        </p:tgtEl>
                                      </p:cBhvr>
                                    </p:animEffect>
                                  </p:childTnLst>
                                </p:cTn>
                              </p:par>
                            </p:childTnLst>
                          </p:cTn>
                        </p:par>
                        <p:par>
                          <p:cTn id="107" fill="hold">
                            <p:stCondLst>
                              <p:cond delay="4000"/>
                            </p:stCondLst>
                            <p:childTnLst>
                              <p:par>
                                <p:cTn id="108" presetID="10" presetClass="entr" presetSubtype="0" fill="hold" nodeType="afterEffect">
                                  <p:stCondLst>
                                    <p:cond delay="0"/>
                                  </p:stCondLst>
                                  <p:childTnLst>
                                    <p:set>
                                      <p:cBhvr>
                                        <p:cTn id="109" dur="1" fill="hold">
                                          <p:stCondLst>
                                            <p:cond delay="0"/>
                                          </p:stCondLst>
                                        </p:cTn>
                                        <p:tgtEl>
                                          <p:spTgt spid="3240"/>
                                        </p:tgtEl>
                                        <p:attrNameLst>
                                          <p:attrName>style.visibility</p:attrName>
                                        </p:attrNameLst>
                                      </p:cBhvr>
                                      <p:to>
                                        <p:strVal val="visible"/>
                                      </p:to>
                                    </p:set>
                                    <p:animEffect transition="in" filter="fade">
                                      <p:cBhvr>
                                        <p:cTn id="110" dur="250"/>
                                        <p:tgtEl>
                                          <p:spTgt spid="3240"/>
                                        </p:tgtEl>
                                      </p:cBhvr>
                                    </p:animEffect>
                                  </p:childTnLst>
                                </p:cTn>
                              </p:par>
                            </p:childTnLst>
                          </p:cTn>
                        </p:par>
                        <p:par>
                          <p:cTn id="111" fill="hold">
                            <p:stCondLst>
                              <p:cond delay="4250"/>
                            </p:stCondLst>
                            <p:childTnLst>
                              <p:par>
                                <p:cTn id="112" presetID="10" presetClass="entr" presetSubtype="0" fill="hold" nodeType="afterEffect">
                                  <p:stCondLst>
                                    <p:cond delay="0"/>
                                  </p:stCondLst>
                                  <p:childTnLst>
                                    <p:set>
                                      <p:cBhvr>
                                        <p:cTn id="113" dur="1" fill="hold">
                                          <p:stCondLst>
                                            <p:cond delay="0"/>
                                          </p:stCondLst>
                                        </p:cTn>
                                        <p:tgtEl>
                                          <p:spTgt spid="3241"/>
                                        </p:tgtEl>
                                        <p:attrNameLst>
                                          <p:attrName>style.visibility</p:attrName>
                                        </p:attrNameLst>
                                      </p:cBhvr>
                                      <p:to>
                                        <p:strVal val="visible"/>
                                      </p:to>
                                    </p:set>
                                    <p:animEffect transition="in" filter="fade">
                                      <p:cBhvr>
                                        <p:cTn id="114" dur="1000"/>
                                        <p:tgtEl>
                                          <p:spTgt spid="3241"/>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3242"/>
                                        </p:tgtEl>
                                        <p:attrNameLst>
                                          <p:attrName>style.visibility</p:attrName>
                                        </p:attrNameLst>
                                      </p:cBhvr>
                                      <p:to>
                                        <p:strVal val="visible"/>
                                      </p:to>
                                    </p:set>
                                    <p:animEffect transition="in" filter="fade">
                                      <p:cBhvr>
                                        <p:cTn id="119" dur="500"/>
                                        <p:tgtEl>
                                          <p:spTgt spid="3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48"/>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52"/>
        <p:cNvGrpSpPr/>
        <p:nvPr/>
      </p:nvGrpSpPr>
      <p:grpSpPr>
        <a:xfrm>
          <a:off x="0" y="0"/>
          <a:ext cx="0" cy="0"/>
          <a:chOff x="0" y="0"/>
          <a:chExt cx="0" cy="0"/>
        </a:xfrm>
      </p:grpSpPr>
      <p:sp>
        <p:nvSpPr>
          <p:cNvPr id="3253" name="Google Shape;3253;p6"/>
          <p:cNvSpPr/>
          <p:nvPr/>
        </p:nvSpPr>
        <p:spPr>
          <a:xfrm>
            <a:off x="1135582" y="1905000"/>
            <a:ext cx="9443518" cy="2730500"/>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254" name="Google Shape;3254;p6"/>
          <p:cNvGrpSpPr/>
          <p:nvPr/>
        </p:nvGrpSpPr>
        <p:grpSpPr>
          <a:xfrm>
            <a:off x="995882" y="1477770"/>
            <a:ext cx="2025471" cy="570588"/>
            <a:chOff x="1296327" y="1647588"/>
            <a:chExt cx="2025471" cy="570588"/>
          </a:xfrm>
        </p:grpSpPr>
        <p:sp>
          <p:nvSpPr>
            <p:cNvPr id="3255" name="Google Shape;3255;p6"/>
            <p:cNvSpPr txBox="1"/>
            <p:nvPr/>
          </p:nvSpPr>
          <p:spPr>
            <a:xfrm>
              <a:off x="1866915" y="1694956"/>
              <a:ext cx="145488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a:t>
              </a:r>
              <a:endParaRPr sz="2800">
                <a:solidFill>
                  <a:schemeClr val="dk1"/>
                </a:solidFill>
                <a:latin typeface="Arial"/>
                <a:ea typeface="Arial"/>
                <a:cs typeface="Arial"/>
                <a:sym typeface="Arial"/>
              </a:endParaRPr>
            </a:p>
          </p:txBody>
        </p:sp>
        <p:sp>
          <p:nvSpPr>
            <p:cNvPr id="3256" name="Google Shape;3256;p6"/>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grpSp>
        <p:nvGrpSpPr>
          <p:cNvPr id="3257" name="Google Shape;3257;p6"/>
          <p:cNvGrpSpPr/>
          <p:nvPr/>
        </p:nvGrpSpPr>
        <p:grpSpPr>
          <a:xfrm>
            <a:off x="1566470" y="2184626"/>
            <a:ext cx="1147790" cy="1384995"/>
            <a:chOff x="1566470" y="2095726"/>
            <a:chExt cx="1147790" cy="1384995"/>
          </a:xfrm>
        </p:grpSpPr>
        <p:grpSp>
          <p:nvGrpSpPr>
            <p:cNvPr id="3258" name="Google Shape;3258;p6"/>
            <p:cNvGrpSpPr/>
            <p:nvPr/>
          </p:nvGrpSpPr>
          <p:grpSpPr>
            <a:xfrm>
              <a:off x="1566470" y="2095726"/>
              <a:ext cx="1147790" cy="1384995"/>
              <a:chOff x="1697011" y="2095726"/>
              <a:chExt cx="1147790" cy="1384995"/>
            </a:xfrm>
          </p:grpSpPr>
          <p:sp>
            <p:nvSpPr>
              <p:cNvPr id="3259" name="Google Shape;3259;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467</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343</a:t>
                </a:r>
                <a:endParaRPr/>
              </a:p>
            </p:txBody>
          </p:sp>
          <p:sp>
            <p:nvSpPr>
              <p:cNvPr id="3260" name="Google Shape;3260;p6"/>
              <p:cNvSpPr txBox="1"/>
              <p:nvPr/>
            </p:nvSpPr>
            <p:spPr>
              <a:xfrm>
                <a:off x="1697011" y="2418890"/>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61" name="Google Shape;3261;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62" name="Google Shape;3262;p6"/>
          <p:cNvGrpSpPr/>
          <p:nvPr/>
        </p:nvGrpSpPr>
        <p:grpSpPr>
          <a:xfrm>
            <a:off x="4077687" y="2184626"/>
            <a:ext cx="1147790" cy="1384995"/>
            <a:chOff x="1566470" y="2095726"/>
            <a:chExt cx="1147790" cy="1384995"/>
          </a:xfrm>
        </p:grpSpPr>
        <p:grpSp>
          <p:nvGrpSpPr>
            <p:cNvPr id="3263" name="Google Shape;3263;p6"/>
            <p:cNvGrpSpPr/>
            <p:nvPr/>
          </p:nvGrpSpPr>
          <p:grpSpPr>
            <a:xfrm>
              <a:off x="1566470" y="2095726"/>
              <a:ext cx="1147790" cy="1384995"/>
              <a:chOff x="1697011" y="2095726"/>
              <a:chExt cx="1147790" cy="1384995"/>
            </a:xfrm>
          </p:grpSpPr>
          <p:sp>
            <p:nvSpPr>
              <p:cNvPr id="3264" name="Google Shape;3264;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732</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412</a:t>
                </a:r>
                <a:endParaRPr/>
              </a:p>
            </p:txBody>
          </p:sp>
          <p:sp>
            <p:nvSpPr>
              <p:cNvPr id="3265" name="Google Shape;3265;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66" name="Google Shape;3266;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67" name="Google Shape;3267;p6"/>
          <p:cNvGrpSpPr/>
          <p:nvPr/>
        </p:nvGrpSpPr>
        <p:grpSpPr>
          <a:xfrm>
            <a:off x="6588905" y="2184626"/>
            <a:ext cx="1147790" cy="1384995"/>
            <a:chOff x="1566470" y="2095726"/>
            <a:chExt cx="1147790" cy="1384995"/>
          </a:xfrm>
        </p:grpSpPr>
        <p:grpSp>
          <p:nvGrpSpPr>
            <p:cNvPr id="3268" name="Google Shape;3268;p6"/>
            <p:cNvGrpSpPr/>
            <p:nvPr/>
          </p:nvGrpSpPr>
          <p:grpSpPr>
            <a:xfrm>
              <a:off x="1566470" y="2095726"/>
              <a:ext cx="1147790" cy="1384995"/>
              <a:chOff x="1697011" y="2095726"/>
              <a:chExt cx="1147790" cy="1384995"/>
            </a:xfrm>
          </p:grpSpPr>
          <p:sp>
            <p:nvSpPr>
              <p:cNvPr id="3269" name="Google Shape;3269;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291</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250</a:t>
                </a:r>
                <a:endParaRPr/>
              </a:p>
            </p:txBody>
          </p:sp>
          <p:sp>
            <p:nvSpPr>
              <p:cNvPr id="3270" name="Google Shape;3270;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71" name="Google Shape;3271;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72" name="Google Shape;3272;p6"/>
          <p:cNvGrpSpPr/>
          <p:nvPr/>
        </p:nvGrpSpPr>
        <p:grpSpPr>
          <a:xfrm>
            <a:off x="8932470" y="2184626"/>
            <a:ext cx="1147790" cy="1384995"/>
            <a:chOff x="1566470" y="2095726"/>
            <a:chExt cx="1147790" cy="1384995"/>
          </a:xfrm>
        </p:grpSpPr>
        <p:grpSp>
          <p:nvGrpSpPr>
            <p:cNvPr id="3273" name="Google Shape;3273;p6"/>
            <p:cNvGrpSpPr/>
            <p:nvPr/>
          </p:nvGrpSpPr>
          <p:grpSpPr>
            <a:xfrm>
              <a:off x="1566470" y="2095726"/>
              <a:ext cx="1147790" cy="1384995"/>
              <a:chOff x="1697011" y="2095726"/>
              <a:chExt cx="1147790" cy="1384995"/>
            </a:xfrm>
          </p:grpSpPr>
          <p:sp>
            <p:nvSpPr>
              <p:cNvPr id="3274" name="Google Shape;3274;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991</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503</a:t>
                </a:r>
                <a:endParaRPr/>
              </a:p>
            </p:txBody>
          </p:sp>
          <p:sp>
            <p:nvSpPr>
              <p:cNvPr id="3275" name="Google Shape;3275;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sz="2800">
                  <a:solidFill>
                    <a:schemeClr val="dk1"/>
                  </a:solidFill>
                  <a:latin typeface="Arial"/>
                  <a:ea typeface="Arial"/>
                  <a:cs typeface="Arial"/>
                  <a:sym typeface="Arial"/>
                </a:endParaRPr>
              </a:p>
            </p:txBody>
          </p:sp>
        </p:grpSp>
        <p:cxnSp>
          <p:nvCxnSpPr>
            <p:cNvPr id="3276" name="Google Shape;3276;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277" name="Google Shape;3277;p6"/>
          <p:cNvSpPr txBox="1"/>
          <p:nvPr/>
        </p:nvSpPr>
        <p:spPr>
          <a:xfrm>
            <a:off x="1786950" y="3340310"/>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124</a:t>
            </a:r>
            <a:endParaRPr/>
          </a:p>
        </p:txBody>
      </p:sp>
      <p:sp>
        <p:nvSpPr>
          <p:cNvPr id="3278" name="Google Shape;3278;p6"/>
          <p:cNvSpPr txBox="1"/>
          <p:nvPr/>
        </p:nvSpPr>
        <p:spPr>
          <a:xfrm>
            <a:off x="4305459" y="3340310"/>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320</a:t>
            </a:r>
            <a:endParaRPr/>
          </a:p>
        </p:txBody>
      </p:sp>
      <p:sp>
        <p:nvSpPr>
          <p:cNvPr id="3279" name="Google Shape;3279;p6"/>
          <p:cNvSpPr txBox="1"/>
          <p:nvPr/>
        </p:nvSpPr>
        <p:spPr>
          <a:xfrm>
            <a:off x="6819899" y="33403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  41</a:t>
            </a:r>
            <a:endParaRPr/>
          </a:p>
        </p:txBody>
      </p:sp>
      <p:sp>
        <p:nvSpPr>
          <p:cNvPr id="3280" name="Google Shape;3280;p6"/>
          <p:cNvSpPr txBox="1"/>
          <p:nvPr/>
        </p:nvSpPr>
        <p:spPr>
          <a:xfrm>
            <a:off x="9179586" y="33403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461</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54"/>
                                        </p:tgtEl>
                                        <p:attrNameLst>
                                          <p:attrName>style.visibility</p:attrName>
                                        </p:attrNameLst>
                                      </p:cBhvr>
                                      <p:to>
                                        <p:strVal val="visible"/>
                                      </p:to>
                                    </p:set>
                                    <p:animEffect transition="in" filter="fade">
                                      <p:cBhvr>
                                        <p:cTn id="7" dur="500"/>
                                        <p:tgtEl>
                                          <p:spTgt spid="32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53"/>
                                        </p:tgtEl>
                                        <p:attrNameLst>
                                          <p:attrName>style.visibility</p:attrName>
                                        </p:attrNameLst>
                                      </p:cBhvr>
                                      <p:to>
                                        <p:strVal val="visible"/>
                                      </p:to>
                                    </p:set>
                                    <p:animEffect transition="in" filter="fade">
                                      <p:cBhvr>
                                        <p:cTn id="12" dur="500"/>
                                        <p:tgtEl>
                                          <p:spTgt spid="3253"/>
                                        </p:tgtEl>
                                      </p:cBhvr>
                                    </p:animEffect>
                                  </p:childTnLst>
                                </p:cTn>
                              </p:par>
                              <p:par>
                                <p:cTn id="13" presetID="10" presetClass="entr" presetSubtype="0" fill="hold" nodeType="withEffect">
                                  <p:stCondLst>
                                    <p:cond delay="0"/>
                                  </p:stCondLst>
                                  <p:childTnLst>
                                    <p:set>
                                      <p:cBhvr>
                                        <p:cTn id="14" dur="1" fill="hold">
                                          <p:stCondLst>
                                            <p:cond delay="0"/>
                                          </p:stCondLst>
                                        </p:cTn>
                                        <p:tgtEl>
                                          <p:spTgt spid="3257"/>
                                        </p:tgtEl>
                                        <p:attrNameLst>
                                          <p:attrName>style.visibility</p:attrName>
                                        </p:attrNameLst>
                                      </p:cBhvr>
                                      <p:to>
                                        <p:strVal val="visible"/>
                                      </p:to>
                                    </p:set>
                                    <p:animEffect transition="in" filter="fade">
                                      <p:cBhvr>
                                        <p:cTn id="15" dur="500"/>
                                        <p:tgtEl>
                                          <p:spTgt spid="3257"/>
                                        </p:tgtEl>
                                      </p:cBhvr>
                                    </p:animEffect>
                                  </p:childTnLst>
                                </p:cTn>
                              </p:par>
                              <p:par>
                                <p:cTn id="16" presetID="10" presetClass="entr" presetSubtype="0" fill="hold" nodeType="withEffect">
                                  <p:stCondLst>
                                    <p:cond delay="0"/>
                                  </p:stCondLst>
                                  <p:childTnLst>
                                    <p:set>
                                      <p:cBhvr>
                                        <p:cTn id="17" dur="1" fill="hold">
                                          <p:stCondLst>
                                            <p:cond delay="0"/>
                                          </p:stCondLst>
                                        </p:cTn>
                                        <p:tgtEl>
                                          <p:spTgt spid="3262"/>
                                        </p:tgtEl>
                                        <p:attrNameLst>
                                          <p:attrName>style.visibility</p:attrName>
                                        </p:attrNameLst>
                                      </p:cBhvr>
                                      <p:to>
                                        <p:strVal val="visible"/>
                                      </p:to>
                                    </p:set>
                                    <p:animEffect transition="in" filter="fade">
                                      <p:cBhvr>
                                        <p:cTn id="18" dur="500"/>
                                        <p:tgtEl>
                                          <p:spTgt spid="3262"/>
                                        </p:tgtEl>
                                      </p:cBhvr>
                                    </p:animEffect>
                                  </p:childTnLst>
                                </p:cTn>
                              </p:par>
                              <p:par>
                                <p:cTn id="19" presetID="10" presetClass="entr" presetSubtype="0" fill="hold" nodeType="withEffect">
                                  <p:stCondLst>
                                    <p:cond delay="0"/>
                                  </p:stCondLst>
                                  <p:childTnLst>
                                    <p:set>
                                      <p:cBhvr>
                                        <p:cTn id="20" dur="1" fill="hold">
                                          <p:stCondLst>
                                            <p:cond delay="0"/>
                                          </p:stCondLst>
                                        </p:cTn>
                                        <p:tgtEl>
                                          <p:spTgt spid="3267"/>
                                        </p:tgtEl>
                                        <p:attrNameLst>
                                          <p:attrName>style.visibility</p:attrName>
                                        </p:attrNameLst>
                                      </p:cBhvr>
                                      <p:to>
                                        <p:strVal val="visible"/>
                                      </p:to>
                                    </p:set>
                                    <p:animEffect transition="in" filter="fade">
                                      <p:cBhvr>
                                        <p:cTn id="21" dur="500"/>
                                        <p:tgtEl>
                                          <p:spTgt spid="3267"/>
                                        </p:tgtEl>
                                      </p:cBhvr>
                                    </p:animEffect>
                                  </p:childTnLst>
                                </p:cTn>
                              </p:par>
                              <p:par>
                                <p:cTn id="22" presetID="10" presetClass="entr" presetSubtype="0" fill="hold" nodeType="withEffect">
                                  <p:stCondLst>
                                    <p:cond delay="0"/>
                                  </p:stCondLst>
                                  <p:childTnLst>
                                    <p:set>
                                      <p:cBhvr>
                                        <p:cTn id="23" dur="1" fill="hold">
                                          <p:stCondLst>
                                            <p:cond delay="0"/>
                                          </p:stCondLst>
                                        </p:cTn>
                                        <p:tgtEl>
                                          <p:spTgt spid="3272"/>
                                        </p:tgtEl>
                                        <p:attrNameLst>
                                          <p:attrName>style.visibility</p:attrName>
                                        </p:attrNameLst>
                                      </p:cBhvr>
                                      <p:to>
                                        <p:strVal val="visible"/>
                                      </p:to>
                                    </p:set>
                                    <p:animEffect transition="in" filter="fade">
                                      <p:cBhvr>
                                        <p:cTn id="24" dur="500"/>
                                        <p:tgtEl>
                                          <p:spTgt spid="327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277"/>
                                        </p:tgtEl>
                                        <p:attrNameLst>
                                          <p:attrName>style.visibility</p:attrName>
                                        </p:attrNameLst>
                                      </p:cBhvr>
                                      <p:to>
                                        <p:strVal val="visible"/>
                                      </p:to>
                                    </p:set>
                                    <p:animEffect transition="in" filter="fade">
                                      <p:cBhvr>
                                        <p:cTn id="29" dur="1000"/>
                                        <p:tgtEl>
                                          <p:spTgt spid="327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278"/>
                                        </p:tgtEl>
                                        <p:attrNameLst>
                                          <p:attrName>style.visibility</p:attrName>
                                        </p:attrNameLst>
                                      </p:cBhvr>
                                      <p:to>
                                        <p:strVal val="visible"/>
                                      </p:to>
                                    </p:set>
                                    <p:animEffect transition="in" filter="fade">
                                      <p:cBhvr>
                                        <p:cTn id="34" dur="1000"/>
                                        <p:tgtEl>
                                          <p:spTgt spid="327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279"/>
                                        </p:tgtEl>
                                        <p:attrNameLst>
                                          <p:attrName>style.visibility</p:attrName>
                                        </p:attrNameLst>
                                      </p:cBhvr>
                                      <p:to>
                                        <p:strVal val="visible"/>
                                      </p:to>
                                    </p:set>
                                    <p:animEffect transition="in" filter="fade">
                                      <p:cBhvr>
                                        <p:cTn id="39" dur="1000"/>
                                        <p:tgtEl>
                                          <p:spTgt spid="327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280"/>
                                        </p:tgtEl>
                                        <p:attrNameLst>
                                          <p:attrName>style.visibility</p:attrName>
                                        </p:attrNameLst>
                                      </p:cBhvr>
                                      <p:to>
                                        <p:strVal val="visible"/>
                                      </p:to>
                                    </p:set>
                                    <p:animEffect transition="in" filter="fade">
                                      <p:cBhvr>
                                        <p:cTn id="44" dur="1000"/>
                                        <p:tgtEl>
                                          <p:spTgt spid="3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84"/>
        <p:cNvGrpSpPr/>
        <p:nvPr/>
      </p:nvGrpSpPr>
      <p:grpSpPr>
        <a:xfrm>
          <a:off x="0" y="0"/>
          <a:ext cx="0" cy="0"/>
          <a:chOff x="0" y="0"/>
          <a:chExt cx="0" cy="0"/>
        </a:xfrm>
      </p:grpSpPr>
      <p:sp>
        <p:nvSpPr>
          <p:cNvPr id="3285" name="Google Shape;3285;p7"/>
          <p:cNvSpPr/>
          <p:nvPr/>
        </p:nvSpPr>
        <p:spPr>
          <a:xfrm>
            <a:off x="1100429" y="1859202"/>
            <a:ext cx="9964218" cy="1592431"/>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286" name="Google Shape;3286;p7"/>
          <p:cNvGrpSpPr/>
          <p:nvPr/>
        </p:nvGrpSpPr>
        <p:grpSpPr>
          <a:xfrm>
            <a:off x="995882" y="1477770"/>
            <a:ext cx="3614218" cy="570588"/>
            <a:chOff x="1296327" y="1647588"/>
            <a:chExt cx="3614218" cy="570588"/>
          </a:xfrm>
        </p:grpSpPr>
        <p:sp>
          <p:nvSpPr>
            <p:cNvPr id="3287" name="Google Shape;3287;p7"/>
            <p:cNvSpPr txBox="1"/>
            <p:nvPr/>
          </p:nvSpPr>
          <p:spPr>
            <a:xfrm>
              <a:off x="1866915" y="1694956"/>
              <a:ext cx="30436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Đặt tính rồi tính ?</a:t>
              </a:r>
              <a:endParaRPr/>
            </a:p>
          </p:txBody>
        </p:sp>
        <p:sp>
          <p:nvSpPr>
            <p:cNvPr id="3288" name="Google Shape;3288;p7"/>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pSp>
        <p:nvGrpSpPr>
          <p:cNvPr id="3289" name="Google Shape;3289;p7"/>
          <p:cNvGrpSpPr/>
          <p:nvPr/>
        </p:nvGrpSpPr>
        <p:grpSpPr>
          <a:xfrm>
            <a:off x="1566470" y="3103664"/>
            <a:ext cx="1147790" cy="1384995"/>
            <a:chOff x="1566470" y="2095726"/>
            <a:chExt cx="1147790" cy="1384995"/>
          </a:xfrm>
        </p:grpSpPr>
        <p:grpSp>
          <p:nvGrpSpPr>
            <p:cNvPr id="3290" name="Google Shape;3290;p7"/>
            <p:cNvGrpSpPr/>
            <p:nvPr/>
          </p:nvGrpSpPr>
          <p:grpSpPr>
            <a:xfrm>
              <a:off x="1566470" y="2095726"/>
              <a:ext cx="1147790" cy="1384995"/>
              <a:chOff x="1697011" y="2095726"/>
              <a:chExt cx="1147790" cy="1384995"/>
            </a:xfrm>
          </p:grpSpPr>
          <p:sp>
            <p:nvSpPr>
              <p:cNvPr id="3291" name="Google Shape;3291;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543</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403</a:t>
                </a:r>
                <a:endParaRPr/>
              </a:p>
            </p:txBody>
          </p:sp>
          <p:sp>
            <p:nvSpPr>
              <p:cNvPr id="3292" name="Google Shape;3292;p7"/>
              <p:cNvSpPr txBox="1"/>
              <p:nvPr/>
            </p:nvSpPr>
            <p:spPr>
              <a:xfrm>
                <a:off x="1697011" y="2418890"/>
                <a:ext cx="23776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93" name="Google Shape;3293;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94" name="Google Shape;3294;p7"/>
          <p:cNvGrpSpPr/>
          <p:nvPr/>
        </p:nvGrpSpPr>
        <p:grpSpPr>
          <a:xfrm>
            <a:off x="4077687" y="3103664"/>
            <a:ext cx="1147790" cy="1384995"/>
            <a:chOff x="1566470" y="2095726"/>
            <a:chExt cx="1147790" cy="1384995"/>
          </a:xfrm>
        </p:grpSpPr>
        <p:grpSp>
          <p:nvGrpSpPr>
            <p:cNvPr id="3295" name="Google Shape;3295;p7"/>
            <p:cNvGrpSpPr/>
            <p:nvPr/>
          </p:nvGrpSpPr>
          <p:grpSpPr>
            <a:xfrm>
              <a:off x="1566470" y="2095726"/>
              <a:ext cx="1147790" cy="1384995"/>
              <a:chOff x="1697011" y="2095726"/>
              <a:chExt cx="1147790" cy="1384995"/>
            </a:xfrm>
          </p:grpSpPr>
          <p:sp>
            <p:nvSpPr>
              <p:cNvPr id="3296" name="Google Shape;3296;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619</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207</a:t>
                </a:r>
                <a:endParaRPr/>
              </a:p>
            </p:txBody>
          </p:sp>
          <p:sp>
            <p:nvSpPr>
              <p:cNvPr id="3297" name="Google Shape;3297;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98" name="Google Shape;3298;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99" name="Google Shape;3299;p7"/>
          <p:cNvGrpSpPr/>
          <p:nvPr/>
        </p:nvGrpSpPr>
        <p:grpSpPr>
          <a:xfrm>
            <a:off x="6804805" y="3103664"/>
            <a:ext cx="1147790" cy="1384995"/>
            <a:chOff x="1566470" y="2095726"/>
            <a:chExt cx="1147790" cy="1384995"/>
          </a:xfrm>
        </p:grpSpPr>
        <p:grpSp>
          <p:nvGrpSpPr>
            <p:cNvPr id="3300" name="Google Shape;3300;p7"/>
            <p:cNvGrpSpPr/>
            <p:nvPr/>
          </p:nvGrpSpPr>
          <p:grpSpPr>
            <a:xfrm>
              <a:off x="1566470" y="2095726"/>
              <a:ext cx="1147790" cy="1384995"/>
              <a:chOff x="1697011" y="2095726"/>
              <a:chExt cx="1147790" cy="1384995"/>
            </a:xfrm>
          </p:grpSpPr>
          <p:sp>
            <p:nvSpPr>
              <p:cNvPr id="3301" name="Google Shape;3301;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758</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727</a:t>
                </a:r>
                <a:endParaRPr/>
              </a:p>
            </p:txBody>
          </p:sp>
          <p:sp>
            <p:nvSpPr>
              <p:cNvPr id="3302" name="Google Shape;3302;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03" name="Google Shape;3303;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304" name="Google Shape;3304;p7"/>
          <p:cNvGrpSpPr/>
          <p:nvPr/>
        </p:nvGrpSpPr>
        <p:grpSpPr>
          <a:xfrm>
            <a:off x="9249970" y="3103664"/>
            <a:ext cx="1147790" cy="1384995"/>
            <a:chOff x="1566470" y="2095726"/>
            <a:chExt cx="1147790" cy="1384995"/>
          </a:xfrm>
        </p:grpSpPr>
        <p:grpSp>
          <p:nvGrpSpPr>
            <p:cNvPr id="3305" name="Google Shape;3305;p7"/>
            <p:cNvGrpSpPr/>
            <p:nvPr/>
          </p:nvGrpSpPr>
          <p:grpSpPr>
            <a:xfrm>
              <a:off x="1566470" y="2095726"/>
              <a:ext cx="1147790" cy="1384995"/>
              <a:chOff x="1697011" y="2095726"/>
              <a:chExt cx="1147790" cy="1384995"/>
            </a:xfrm>
          </p:grpSpPr>
          <p:sp>
            <p:nvSpPr>
              <p:cNvPr id="3306" name="Google Shape;3306;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347</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120</a:t>
                </a:r>
                <a:endParaRPr/>
              </a:p>
            </p:txBody>
          </p:sp>
          <p:sp>
            <p:nvSpPr>
              <p:cNvPr id="3307" name="Google Shape;3307;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08" name="Google Shape;3308;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309" name="Google Shape;3309;p7"/>
          <p:cNvSpPr txBox="1"/>
          <p:nvPr/>
        </p:nvSpPr>
        <p:spPr>
          <a:xfrm>
            <a:off x="1786950" y="4259348"/>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140</a:t>
            </a:r>
            <a:endParaRPr/>
          </a:p>
        </p:txBody>
      </p:sp>
      <p:sp>
        <p:nvSpPr>
          <p:cNvPr id="3310" name="Google Shape;3310;p7"/>
          <p:cNvSpPr txBox="1"/>
          <p:nvPr/>
        </p:nvSpPr>
        <p:spPr>
          <a:xfrm>
            <a:off x="4305459" y="4259348"/>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412</a:t>
            </a:r>
            <a:endParaRPr/>
          </a:p>
        </p:txBody>
      </p:sp>
      <p:sp>
        <p:nvSpPr>
          <p:cNvPr id="3311" name="Google Shape;3311;p7"/>
          <p:cNvSpPr txBox="1"/>
          <p:nvPr/>
        </p:nvSpPr>
        <p:spPr>
          <a:xfrm>
            <a:off x="7035799" y="4259348"/>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  31</a:t>
            </a:r>
            <a:endParaRPr/>
          </a:p>
        </p:txBody>
      </p:sp>
      <p:sp>
        <p:nvSpPr>
          <p:cNvPr id="3312" name="Google Shape;3312;p7"/>
          <p:cNvSpPr txBox="1"/>
          <p:nvPr/>
        </p:nvSpPr>
        <p:spPr>
          <a:xfrm>
            <a:off x="9497086" y="4259348"/>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227</a:t>
            </a:r>
            <a:endParaRPr/>
          </a:p>
        </p:txBody>
      </p:sp>
      <p:sp>
        <p:nvSpPr>
          <p:cNvPr id="3313" name="Google Shape;3313;p7"/>
          <p:cNvSpPr txBox="1"/>
          <p:nvPr/>
        </p:nvSpPr>
        <p:spPr>
          <a:xfrm>
            <a:off x="1281176" y="2396369"/>
            <a:ext cx="960272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543 – 403       619 – 207              758 - 727           347 - 120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86"/>
                                        </p:tgtEl>
                                        <p:attrNameLst>
                                          <p:attrName>style.visibility</p:attrName>
                                        </p:attrNameLst>
                                      </p:cBhvr>
                                      <p:to>
                                        <p:strVal val="visible"/>
                                      </p:to>
                                    </p:set>
                                    <p:animEffect transition="in" filter="fade">
                                      <p:cBhvr>
                                        <p:cTn id="7" dur="500"/>
                                        <p:tgtEl>
                                          <p:spTgt spid="3286"/>
                                        </p:tgtEl>
                                      </p:cBhvr>
                                    </p:animEffect>
                                  </p:childTnLst>
                                </p:cTn>
                              </p:par>
                              <p:par>
                                <p:cTn id="8" presetID="10" presetClass="entr" presetSubtype="0" fill="hold" nodeType="withEffect">
                                  <p:stCondLst>
                                    <p:cond delay="0"/>
                                  </p:stCondLst>
                                  <p:childTnLst>
                                    <p:set>
                                      <p:cBhvr>
                                        <p:cTn id="9" dur="1" fill="hold">
                                          <p:stCondLst>
                                            <p:cond delay="0"/>
                                          </p:stCondLst>
                                        </p:cTn>
                                        <p:tgtEl>
                                          <p:spTgt spid="3313"/>
                                        </p:tgtEl>
                                        <p:attrNameLst>
                                          <p:attrName>style.visibility</p:attrName>
                                        </p:attrNameLst>
                                      </p:cBhvr>
                                      <p:to>
                                        <p:strVal val="visible"/>
                                      </p:to>
                                    </p:set>
                                    <p:animEffect transition="in" filter="fade">
                                      <p:cBhvr>
                                        <p:cTn id="10" dur="500"/>
                                        <p:tgtEl>
                                          <p:spTgt spid="33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289"/>
                                        </p:tgtEl>
                                        <p:attrNameLst>
                                          <p:attrName>style.visibility</p:attrName>
                                        </p:attrNameLst>
                                      </p:cBhvr>
                                      <p:to>
                                        <p:strVal val="visible"/>
                                      </p:to>
                                    </p:set>
                                    <p:animEffect transition="in" filter="fade">
                                      <p:cBhvr>
                                        <p:cTn id="15" dur="500"/>
                                        <p:tgtEl>
                                          <p:spTgt spid="328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309"/>
                                        </p:tgtEl>
                                        <p:attrNameLst>
                                          <p:attrName>style.visibility</p:attrName>
                                        </p:attrNameLst>
                                      </p:cBhvr>
                                      <p:to>
                                        <p:strVal val="visible"/>
                                      </p:to>
                                    </p:set>
                                    <p:animEffect transition="in" filter="fade">
                                      <p:cBhvr>
                                        <p:cTn id="20" dur="1000"/>
                                        <p:tgtEl>
                                          <p:spTgt spid="330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294"/>
                                        </p:tgtEl>
                                        <p:attrNameLst>
                                          <p:attrName>style.visibility</p:attrName>
                                        </p:attrNameLst>
                                      </p:cBhvr>
                                      <p:to>
                                        <p:strVal val="visible"/>
                                      </p:to>
                                    </p:set>
                                    <p:animEffect transition="in" filter="fade">
                                      <p:cBhvr>
                                        <p:cTn id="25" dur="500"/>
                                        <p:tgtEl>
                                          <p:spTgt spid="329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310"/>
                                        </p:tgtEl>
                                        <p:attrNameLst>
                                          <p:attrName>style.visibility</p:attrName>
                                        </p:attrNameLst>
                                      </p:cBhvr>
                                      <p:to>
                                        <p:strVal val="visible"/>
                                      </p:to>
                                    </p:set>
                                    <p:animEffect transition="in" filter="fade">
                                      <p:cBhvr>
                                        <p:cTn id="30" dur="1000"/>
                                        <p:tgtEl>
                                          <p:spTgt spid="33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299"/>
                                        </p:tgtEl>
                                        <p:attrNameLst>
                                          <p:attrName>style.visibility</p:attrName>
                                        </p:attrNameLst>
                                      </p:cBhvr>
                                      <p:to>
                                        <p:strVal val="visible"/>
                                      </p:to>
                                    </p:set>
                                    <p:animEffect transition="in" filter="fade">
                                      <p:cBhvr>
                                        <p:cTn id="35" dur="500"/>
                                        <p:tgtEl>
                                          <p:spTgt spid="329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311"/>
                                        </p:tgtEl>
                                        <p:attrNameLst>
                                          <p:attrName>style.visibility</p:attrName>
                                        </p:attrNameLst>
                                      </p:cBhvr>
                                      <p:to>
                                        <p:strVal val="visible"/>
                                      </p:to>
                                    </p:set>
                                    <p:animEffect transition="in" filter="fade">
                                      <p:cBhvr>
                                        <p:cTn id="40" dur="1000"/>
                                        <p:tgtEl>
                                          <p:spTgt spid="33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304"/>
                                        </p:tgtEl>
                                        <p:attrNameLst>
                                          <p:attrName>style.visibility</p:attrName>
                                        </p:attrNameLst>
                                      </p:cBhvr>
                                      <p:to>
                                        <p:strVal val="visible"/>
                                      </p:to>
                                    </p:set>
                                    <p:animEffect transition="in" filter="fade">
                                      <p:cBhvr>
                                        <p:cTn id="45" dur="500"/>
                                        <p:tgtEl>
                                          <p:spTgt spid="330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312"/>
                                        </p:tgtEl>
                                        <p:attrNameLst>
                                          <p:attrName>style.visibility</p:attrName>
                                        </p:attrNameLst>
                                      </p:cBhvr>
                                      <p:to>
                                        <p:strVal val="visible"/>
                                      </p:to>
                                    </p:set>
                                    <p:animEffect transition="in" filter="fade">
                                      <p:cBhvr>
                                        <p:cTn id="50" dur="1000"/>
                                        <p:tgtEl>
                                          <p:spTgt spid="3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17"/>
        <p:cNvGrpSpPr/>
        <p:nvPr/>
      </p:nvGrpSpPr>
      <p:grpSpPr>
        <a:xfrm>
          <a:off x="0" y="0"/>
          <a:ext cx="0" cy="0"/>
          <a:chOff x="0" y="0"/>
          <a:chExt cx="0" cy="0"/>
        </a:xfrm>
      </p:grpSpPr>
      <p:grpSp>
        <p:nvGrpSpPr>
          <p:cNvPr id="3318" name="Google Shape;3318;p8"/>
          <p:cNvGrpSpPr/>
          <p:nvPr/>
        </p:nvGrpSpPr>
        <p:grpSpPr>
          <a:xfrm>
            <a:off x="983182" y="614170"/>
            <a:ext cx="6039918" cy="570588"/>
            <a:chOff x="1296327" y="1647588"/>
            <a:chExt cx="6039918" cy="570588"/>
          </a:xfrm>
        </p:grpSpPr>
        <p:sp>
          <p:nvSpPr>
            <p:cNvPr id="3319" name="Google Shape;3319;p8"/>
            <p:cNvSpPr txBox="1"/>
            <p:nvPr/>
          </p:nvSpPr>
          <p:spPr>
            <a:xfrm>
              <a:off x="1866915" y="1694956"/>
              <a:ext cx="54693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 nhẩm (theo mẫu).</a:t>
              </a:r>
              <a:endParaRPr/>
            </a:p>
          </p:txBody>
        </p:sp>
        <p:sp>
          <p:nvSpPr>
            <p:cNvPr id="3320" name="Google Shape;3320;p8"/>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sp>
        <p:nvSpPr>
          <p:cNvPr id="3321" name="Google Shape;3321;p8"/>
          <p:cNvSpPr txBox="1"/>
          <p:nvPr/>
        </p:nvSpPr>
        <p:spPr>
          <a:xfrm>
            <a:off x="2997200" y="1232126"/>
            <a:ext cx="5469330" cy="267765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Mẫu:</a:t>
            </a:r>
            <a:endParaRPr/>
          </a:p>
          <a:p>
            <a:pPr marL="0" marR="0" lvl="0" indent="0" algn="ctr" rtl="0">
              <a:lnSpc>
                <a:spcPct val="150000"/>
              </a:lnSpc>
              <a:spcBef>
                <a:spcPts val="0"/>
              </a:spcBef>
              <a:spcAft>
                <a:spcPts val="0"/>
              </a:spcAft>
              <a:buNone/>
            </a:pPr>
            <a:r>
              <a:rPr lang="en-US" sz="2800">
                <a:solidFill>
                  <a:schemeClr val="dk1"/>
                </a:solidFill>
                <a:latin typeface="Arial"/>
                <a:ea typeface="Arial"/>
                <a:cs typeface="Arial"/>
                <a:sym typeface="Arial"/>
              </a:rPr>
              <a:t>400 + 200 =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Nhẩm: 6 trăm - 2 trăm = 4 trăm.</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600   -   200  =  400</a:t>
            </a:r>
            <a:endParaRPr/>
          </a:p>
        </p:txBody>
      </p:sp>
      <p:sp>
        <p:nvSpPr>
          <p:cNvPr id="3322" name="Google Shape;3322;p8"/>
          <p:cNvSpPr txBox="1"/>
          <p:nvPr/>
        </p:nvSpPr>
        <p:spPr>
          <a:xfrm>
            <a:off x="983182" y="4076926"/>
            <a:ext cx="30817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700 - 300 = 400</a:t>
            </a:r>
            <a:endParaRPr/>
          </a:p>
        </p:txBody>
      </p:sp>
      <p:sp>
        <p:nvSpPr>
          <p:cNvPr id="3323" name="Google Shape;3323;p8"/>
          <p:cNvSpPr txBox="1"/>
          <p:nvPr/>
        </p:nvSpPr>
        <p:spPr>
          <a:xfrm>
            <a:off x="983182" y="4877026"/>
            <a:ext cx="30817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800 - 500 = 300</a:t>
            </a:r>
            <a:endParaRPr/>
          </a:p>
        </p:txBody>
      </p:sp>
      <p:sp>
        <p:nvSpPr>
          <p:cNvPr id="3324" name="Google Shape;3324;p8"/>
          <p:cNvSpPr txBox="1"/>
          <p:nvPr/>
        </p:nvSpPr>
        <p:spPr>
          <a:xfrm>
            <a:off x="6164782" y="4076926"/>
            <a:ext cx="30817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600 - 400 = 200</a:t>
            </a:r>
            <a:endParaRPr/>
          </a:p>
        </p:txBody>
      </p:sp>
      <p:sp>
        <p:nvSpPr>
          <p:cNvPr id="3325" name="Google Shape;3325;p8"/>
          <p:cNvSpPr txBox="1"/>
          <p:nvPr/>
        </p:nvSpPr>
        <p:spPr>
          <a:xfrm>
            <a:off x="6164782" y="4877026"/>
            <a:ext cx="30817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900 - 700 = 200</a:t>
            </a:r>
            <a:endParaRPr/>
          </a:p>
        </p:txBody>
      </p:sp>
      <p:sp>
        <p:nvSpPr>
          <p:cNvPr id="3326" name="Google Shape;3326;p8"/>
          <p:cNvSpPr/>
          <p:nvPr/>
        </p:nvSpPr>
        <p:spPr>
          <a:xfrm>
            <a:off x="2801874" y="4257210"/>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27" name="Google Shape;3327;p8"/>
          <p:cNvSpPr/>
          <p:nvPr/>
        </p:nvSpPr>
        <p:spPr>
          <a:xfrm>
            <a:off x="2776930" y="4916045"/>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28" name="Google Shape;3328;p8"/>
          <p:cNvSpPr/>
          <p:nvPr/>
        </p:nvSpPr>
        <p:spPr>
          <a:xfrm>
            <a:off x="8085074" y="4257210"/>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29" name="Google Shape;3329;p8"/>
          <p:cNvSpPr/>
          <p:nvPr/>
        </p:nvSpPr>
        <p:spPr>
          <a:xfrm>
            <a:off x="8060130" y="4916045"/>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18"/>
                                        </p:tgtEl>
                                        <p:attrNameLst>
                                          <p:attrName>style.visibility</p:attrName>
                                        </p:attrNameLst>
                                      </p:cBhvr>
                                      <p:to>
                                        <p:strVal val="visible"/>
                                      </p:to>
                                    </p:set>
                                    <p:animEffect transition="in" filter="fade">
                                      <p:cBhvr>
                                        <p:cTn id="7" dur="500"/>
                                        <p:tgtEl>
                                          <p:spTgt spid="33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21"/>
                                        </p:tgtEl>
                                        <p:attrNameLst>
                                          <p:attrName>style.visibility</p:attrName>
                                        </p:attrNameLst>
                                      </p:cBhvr>
                                      <p:to>
                                        <p:strVal val="visible"/>
                                      </p:to>
                                    </p:set>
                                    <p:animEffect transition="in" filter="fade">
                                      <p:cBhvr>
                                        <p:cTn id="12" dur="500"/>
                                        <p:tgtEl>
                                          <p:spTgt spid="33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22"/>
                                        </p:tgtEl>
                                        <p:attrNameLst>
                                          <p:attrName>style.visibility</p:attrName>
                                        </p:attrNameLst>
                                      </p:cBhvr>
                                      <p:to>
                                        <p:strVal val="visible"/>
                                      </p:to>
                                    </p:set>
                                    <p:animEffect transition="in" filter="fade">
                                      <p:cBhvr>
                                        <p:cTn id="17" dur="500"/>
                                        <p:tgtEl>
                                          <p:spTgt spid="3322"/>
                                        </p:tgtEl>
                                      </p:cBhvr>
                                    </p:animEffect>
                                  </p:childTnLst>
                                </p:cTn>
                              </p:par>
                              <p:par>
                                <p:cTn id="18" presetID="10" presetClass="entr" presetSubtype="0" fill="hold" nodeType="withEffect">
                                  <p:stCondLst>
                                    <p:cond delay="0"/>
                                  </p:stCondLst>
                                  <p:childTnLst>
                                    <p:set>
                                      <p:cBhvr>
                                        <p:cTn id="19" dur="1" fill="hold">
                                          <p:stCondLst>
                                            <p:cond delay="0"/>
                                          </p:stCondLst>
                                        </p:cTn>
                                        <p:tgtEl>
                                          <p:spTgt spid="3323"/>
                                        </p:tgtEl>
                                        <p:attrNameLst>
                                          <p:attrName>style.visibility</p:attrName>
                                        </p:attrNameLst>
                                      </p:cBhvr>
                                      <p:to>
                                        <p:strVal val="visible"/>
                                      </p:to>
                                    </p:set>
                                    <p:animEffect transition="in" filter="fade">
                                      <p:cBhvr>
                                        <p:cTn id="20" dur="500"/>
                                        <p:tgtEl>
                                          <p:spTgt spid="3323"/>
                                        </p:tgtEl>
                                      </p:cBhvr>
                                    </p:animEffect>
                                  </p:childTnLst>
                                </p:cTn>
                              </p:par>
                              <p:par>
                                <p:cTn id="21" presetID="10" presetClass="entr" presetSubtype="0" fill="hold" nodeType="withEffect">
                                  <p:stCondLst>
                                    <p:cond delay="0"/>
                                  </p:stCondLst>
                                  <p:childTnLst>
                                    <p:set>
                                      <p:cBhvr>
                                        <p:cTn id="22" dur="1" fill="hold">
                                          <p:stCondLst>
                                            <p:cond delay="0"/>
                                          </p:stCondLst>
                                        </p:cTn>
                                        <p:tgtEl>
                                          <p:spTgt spid="3324"/>
                                        </p:tgtEl>
                                        <p:attrNameLst>
                                          <p:attrName>style.visibility</p:attrName>
                                        </p:attrNameLst>
                                      </p:cBhvr>
                                      <p:to>
                                        <p:strVal val="visible"/>
                                      </p:to>
                                    </p:set>
                                    <p:animEffect transition="in" filter="fade">
                                      <p:cBhvr>
                                        <p:cTn id="23" dur="500"/>
                                        <p:tgtEl>
                                          <p:spTgt spid="3324"/>
                                        </p:tgtEl>
                                      </p:cBhvr>
                                    </p:animEffect>
                                  </p:childTnLst>
                                </p:cTn>
                              </p:par>
                              <p:par>
                                <p:cTn id="24" presetID="10" presetClass="entr" presetSubtype="0" fill="hold" nodeType="withEffect">
                                  <p:stCondLst>
                                    <p:cond delay="0"/>
                                  </p:stCondLst>
                                  <p:childTnLst>
                                    <p:set>
                                      <p:cBhvr>
                                        <p:cTn id="25" dur="1" fill="hold">
                                          <p:stCondLst>
                                            <p:cond delay="0"/>
                                          </p:stCondLst>
                                        </p:cTn>
                                        <p:tgtEl>
                                          <p:spTgt spid="3325"/>
                                        </p:tgtEl>
                                        <p:attrNameLst>
                                          <p:attrName>style.visibility</p:attrName>
                                        </p:attrNameLst>
                                      </p:cBhvr>
                                      <p:to>
                                        <p:strVal val="visible"/>
                                      </p:to>
                                    </p:set>
                                    <p:animEffect transition="in" filter="fade">
                                      <p:cBhvr>
                                        <p:cTn id="26" dur="500"/>
                                        <p:tgtEl>
                                          <p:spTgt spid="33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3326"/>
                                        </p:tgtEl>
                                      </p:cBhvr>
                                    </p:animEffect>
                                    <p:set>
                                      <p:cBhvr>
                                        <p:cTn id="31" dur="1" fill="hold">
                                          <p:stCondLst>
                                            <p:cond delay="500"/>
                                          </p:stCondLst>
                                        </p:cTn>
                                        <p:tgtEl>
                                          <p:spTgt spid="332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3327"/>
                                        </p:tgtEl>
                                      </p:cBhvr>
                                    </p:animEffect>
                                    <p:set>
                                      <p:cBhvr>
                                        <p:cTn id="36" dur="1" fill="hold">
                                          <p:stCondLst>
                                            <p:cond delay="500"/>
                                          </p:stCondLst>
                                        </p:cTn>
                                        <p:tgtEl>
                                          <p:spTgt spid="332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3328"/>
                                        </p:tgtEl>
                                      </p:cBhvr>
                                    </p:animEffect>
                                    <p:set>
                                      <p:cBhvr>
                                        <p:cTn id="41" dur="1" fill="hold">
                                          <p:stCondLst>
                                            <p:cond delay="500"/>
                                          </p:stCondLst>
                                        </p:cTn>
                                        <p:tgtEl>
                                          <p:spTgt spid="332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3329"/>
                                        </p:tgtEl>
                                      </p:cBhvr>
                                    </p:animEffect>
                                    <p:set>
                                      <p:cBhvr>
                                        <p:cTn id="46" dur="1" fill="hold">
                                          <p:stCondLst>
                                            <p:cond delay="500"/>
                                          </p:stCondLst>
                                        </p:cTn>
                                        <p:tgtEl>
                                          <p:spTgt spid="33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33"/>
        <p:cNvGrpSpPr/>
        <p:nvPr/>
      </p:nvGrpSpPr>
      <p:grpSpPr>
        <a:xfrm>
          <a:off x="0" y="0"/>
          <a:ext cx="0" cy="0"/>
          <a:chOff x="0" y="0"/>
          <a:chExt cx="0" cy="0"/>
        </a:xfrm>
      </p:grpSpPr>
      <p:grpSp>
        <p:nvGrpSpPr>
          <p:cNvPr id="3334" name="Google Shape;3334;p9"/>
          <p:cNvGrpSpPr/>
          <p:nvPr/>
        </p:nvGrpSpPr>
        <p:grpSpPr>
          <a:xfrm>
            <a:off x="891742" y="508412"/>
            <a:ext cx="10172498" cy="1631216"/>
            <a:chOff x="1296327" y="1567956"/>
            <a:chExt cx="10172498" cy="1631216"/>
          </a:xfrm>
        </p:grpSpPr>
        <p:sp>
          <p:nvSpPr>
            <p:cNvPr id="3335" name="Google Shape;3335;p9"/>
            <p:cNvSpPr txBox="1"/>
            <p:nvPr/>
          </p:nvSpPr>
          <p:spPr>
            <a:xfrm>
              <a:off x="1866915" y="1567956"/>
              <a:ext cx="9601910" cy="1631216"/>
            </a:xfrm>
            <a:prstGeom prst="rect">
              <a:avLst/>
            </a:prstGeom>
            <a:noFill/>
            <a:ln>
              <a:noFill/>
            </a:ln>
          </p:spPr>
          <p:txBody>
            <a:bodyPr spcFirstLastPara="1" wrap="square" lIns="91425" tIns="45700" rIns="91425" bIns="45700" anchor="t" anchorCtr="0">
              <a:spAutoFit/>
            </a:bodyPr>
            <a:lstStyle/>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Bác Sơn thu hoach được 580 kg thóc nếp. Bác hùng thu hoạch được ít hơn bác Sơn 40 kg thóc nếp. Hỏi bác Hùng thu hoạch được bao nhiêu ki-lô-gam thóc nếp?</a:t>
              </a:r>
              <a:endParaRPr/>
            </a:p>
          </p:txBody>
        </p:sp>
        <p:sp>
          <p:nvSpPr>
            <p:cNvPr id="3336" name="Google Shape;3336;p9"/>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sp>
        <p:nvSpPr>
          <p:cNvPr id="3337" name="Google Shape;3337;p9"/>
          <p:cNvSpPr txBox="1"/>
          <p:nvPr/>
        </p:nvSpPr>
        <p:spPr>
          <a:xfrm>
            <a:off x="1044505" y="2236677"/>
            <a:ext cx="4167575"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Bác Sơn            : 580 kg</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Bác Hùng ít hơn: 40kg</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Bác Hùng          : … kg?</a:t>
            </a:r>
            <a:endParaRPr/>
          </a:p>
        </p:txBody>
      </p:sp>
      <p:sp>
        <p:nvSpPr>
          <p:cNvPr id="3338" name="Google Shape;3338;p9"/>
          <p:cNvSpPr txBox="1"/>
          <p:nvPr/>
        </p:nvSpPr>
        <p:spPr>
          <a:xfrm>
            <a:off x="2886891" y="4119945"/>
            <a:ext cx="8365671"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Bác Hùng thu hoạch được số ki-lô-gam thóc nếp là:</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580 – 40 = 540 (kg)</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Đáp số: 540 kg thóc nếp</a:t>
            </a:r>
            <a:endParaRPr sz="2800">
              <a:solidFill>
                <a:srgbClr val="E36C09"/>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34"/>
                                        </p:tgtEl>
                                        <p:attrNameLst>
                                          <p:attrName>style.visibility</p:attrName>
                                        </p:attrNameLst>
                                      </p:cBhvr>
                                      <p:to>
                                        <p:strVal val="visible"/>
                                      </p:to>
                                    </p:set>
                                    <p:animEffect transition="in" filter="fade">
                                      <p:cBhvr>
                                        <p:cTn id="7" dur="500"/>
                                        <p:tgtEl>
                                          <p:spTgt spid="33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37"/>
                                        </p:tgtEl>
                                        <p:attrNameLst>
                                          <p:attrName>style.visibility</p:attrName>
                                        </p:attrNameLst>
                                      </p:cBhvr>
                                      <p:to>
                                        <p:strVal val="visible"/>
                                      </p:to>
                                    </p:set>
                                    <p:animEffect transition="in" filter="fade">
                                      <p:cBhvr>
                                        <p:cTn id="12" dur="500"/>
                                        <p:tgtEl>
                                          <p:spTgt spid="33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38">
                                            <p:txEl>
                                              <p:pRg st="0" end="0"/>
                                            </p:txEl>
                                          </p:spTgt>
                                        </p:tgtEl>
                                        <p:attrNameLst>
                                          <p:attrName>style.visibility</p:attrName>
                                        </p:attrNameLst>
                                      </p:cBhvr>
                                      <p:to>
                                        <p:strVal val="visible"/>
                                      </p:to>
                                    </p:set>
                                    <p:animEffect transition="in" filter="fade">
                                      <p:cBhvr>
                                        <p:cTn id="17" dur="500"/>
                                        <p:tgtEl>
                                          <p:spTgt spid="333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38">
                                            <p:txEl>
                                              <p:pRg st="1" end="1"/>
                                            </p:txEl>
                                          </p:spTgt>
                                        </p:tgtEl>
                                        <p:attrNameLst>
                                          <p:attrName>style.visibility</p:attrName>
                                        </p:attrNameLst>
                                      </p:cBhvr>
                                      <p:to>
                                        <p:strVal val="visible"/>
                                      </p:to>
                                    </p:set>
                                    <p:animEffect transition="in" filter="fade">
                                      <p:cBhvr>
                                        <p:cTn id="22" dur="500"/>
                                        <p:tgtEl>
                                          <p:spTgt spid="333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38">
                                            <p:txEl>
                                              <p:pRg st="2" end="2"/>
                                            </p:txEl>
                                          </p:spTgt>
                                        </p:tgtEl>
                                        <p:attrNameLst>
                                          <p:attrName>style.visibility</p:attrName>
                                        </p:attrNameLst>
                                      </p:cBhvr>
                                      <p:to>
                                        <p:strVal val="visible"/>
                                      </p:to>
                                    </p:set>
                                    <p:animEffect transition="in" filter="fade">
                                      <p:cBhvr>
                                        <p:cTn id="27" dur="500"/>
                                        <p:tgtEl>
                                          <p:spTgt spid="333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38">
                                            <p:txEl>
                                              <p:pRg st="3" end="3"/>
                                            </p:txEl>
                                          </p:spTgt>
                                        </p:tgtEl>
                                        <p:attrNameLst>
                                          <p:attrName>style.visibility</p:attrName>
                                        </p:attrNameLst>
                                      </p:cBhvr>
                                      <p:to>
                                        <p:strVal val="visible"/>
                                      </p:to>
                                    </p:set>
                                    <p:animEffect transition="in" filter="fade">
                                      <p:cBhvr>
                                        <p:cTn id="32" dur="500"/>
                                        <p:tgtEl>
                                          <p:spTgt spid="33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800</Words>
  <Application>Microsoft Office PowerPoint</Application>
  <PresentationFormat>Widescreen</PresentationFormat>
  <Paragraphs>220</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Cookie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MyPC</cp:lastModifiedBy>
  <cp:revision>1</cp:revision>
  <dcterms:created xsi:type="dcterms:W3CDTF">2021-06-02T01:34:28Z</dcterms:created>
  <dcterms:modified xsi:type="dcterms:W3CDTF">2024-04-26T15:33:30Z</dcterms:modified>
</cp:coreProperties>
</file>