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ookie" panose="020B0604020202020204" charset="-93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 hai đội công nhân sửa đư</a:t>
              </a:r>
              <a:r>
                <a:rPr lang="en-US" sz="2800">
                  <a:solidFill>
                    <a:schemeClr val="dk1"/>
                  </a:solidFill>
                </a:rPr>
                <a:t>ờ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ng. Đội Một sửa được 850m đường. Đội Hai sửa được ít hơn đội Một 70m đường. Hỏi đội Hai sửa được bao nhiêu mét đường?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10"/>
          <p:cNvSpPr txBox="1"/>
          <p:nvPr/>
        </p:nvSpPr>
        <p:spPr>
          <a:xfrm>
            <a:off x="4663001" y="2398307"/>
            <a:ext cx="667265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Đội Hai sửa được số mét đường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850 – 70 = 780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Đáp số: 780 m đường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173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1</cp:revision>
  <dcterms:created xsi:type="dcterms:W3CDTF">2021-06-02T01:34:28Z</dcterms:created>
  <dcterms:modified xsi:type="dcterms:W3CDTF">2024-04-26T15:36:27Z</dcterms:modified>
</cp:coreProperties>
</file>