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  <p:sldId id="304" r:id="rId7"/>
    <p:sldId id="291" r:id="rId8"/>
    <p:sldId id="292" r:id="rId9"/>
    <p:sldId id="293" r:id="rId10"/>
    <p:sldId id="305" r:id="rId11"/>
    <p:sldId id="306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BFC"/>
    <a:srgbClr val="FDDD82"/>
    <a:srgbClr val="FEF79C"/>
    <a:srgbClr val="FACAC8"/>
    <a:srgbClr val="EDA85B"/>
    <a:srgbClr val="90E3EC"/>
    <a:srgbClr val="FCC8C3"/>
    <a:srgbClr val="FFD472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7941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704760"/>
            <a:ext cx="958518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68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CÁC SỐ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E7E7F1C-9A33-4EDA-BA39-7C68D3A17A53}"/>
              </a:ext>
            </a:extLst>
          </p:cNvPr>
          <p:cNvSpPr/>
          <p:nvPr/>
        </p:nvSpPr>
        <p:spPr>
          <a:xfrm>
            <a:off x="846585" y="6281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cá</a:t>
            </a:r>
            <a:r>
              <a:rPr lang="en-US" sz="2800" dirty="0"/>
              <a:t> </a:t>
            </a:r>
            <a:r>
              <a:rPr lang="en-US" sz="2800" dirty="0" err="1"/>
              <a:t>heo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8ED43-1CF8-44ED-BCD1-9F9217DB48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80" r="658" b="2041"/>
          <a:stretch/>
        </p:blipFill>
        <p:spPr>
          <a:xfrm>
            <a:off x="1683658" y="1302672"/>
            <a:ext cx="8447314" cy="4735270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DD7CDE2-8FD1-4176-AB61-8B3D033436CC}"/>
              </a:ext>
            </a:extLst>
          </p:cNvPr>
          <p:cNvSpPr/>
          <p:nvPr/>
        </p:nvSpPr>
        <p:spPr>
          <a:xfrm>
            <a:off x="6807200" y="2844800"/>
            <a:ext cx="711200" cy="1480457"/>
          </a:xfrm>
          <a:custGeom>
            <a:avLst/>
            <a:gdLst>
              <a:gd name="connsiteX0" fmla="*/ 711200 w 711200"/>
              <a:gd name="connsiteY0" fmla="*/ 0 h 1480457"/>
              <a:gd name="connsiteX1" fmla="*/ 551543 w 711200"/>
              <a:gd name="connsiteY1" fmla="*/ 841829 h 1480457"/>
              <a:gd name="connsiteX2" fmla="*/ 0 w 711200"/>
              <a:gd name="connsiteY2" fmla="*/ 1480457 h 14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1480457">
                <a:moveTo>
                  <a:pt x="711200" y="0"/>
                </a:moveTo>
                <a:cubicBezTo>
                  <a:pt x="690638" y="297543"/>
                  <a:pt x="670076" y="595086"/>
                  <a:pt x="551543" y="841829"/>
                </a:cubicBezTo>
                <a:cubicBezTo>
                  <a:pt x="433010" y="1088572"/>
                  <a:pt x="216505" y="1284514"/>
                  <a:pt x="0" y="148045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B802020-F045-40E4-887F-A3AA927879BE}"/>
              </a:ext>
            </a:extLst>
          </p:cNvPr>
          <p:cNvSpPr/>
          <p:nvPr/>
        </p:nvSpPr>
        <p:spPr>
          <a:xfrm>
            <a:off x="4415551" y="3628571"/>
            <a:ext cx="548335" cy="1103086"/>
          </a:xfrm>
          <a:custGeom>
            <a:avLst/>
            <a:gdLst>
              <a:gd name="connsiteX0" fmla="*/ 127420 w 548335"/>
              <a:gd name="connsiteY0" fmla="*/ 1045029 h 1045029"/>
              <a:gd name="connsiteX1" fmla="*/ 25820 w 548335"/>
              <a:gd name="connsiteY1" fmla="*/ 348343 h 1045029"/>
              <a:gd name="connsiteX2" fmla="*/ 548335 w 548335"/>
              <a:gd name="connsiteY2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8335" h="1045029">
                <a:moveTo>
                  <a:pt x="127420" y="1045029"/>
                </a:moveTo>
                <a:cubicBezTo>
                  <a:pt x="41543" y="783771"/>
                  <a:pt x="-44333" y="522514"/>
                  <a:pt x="25820" y="348343"/>
                </a:cubicBezTo>
                <a:cubicBezTo>
                  <a:pt x="95972" y="174171"/>
                  <a:pt x="322153" y="87085"/>
                  <a:pt x="54833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49480C-F11B-444E-A91C-227C584ACF47}"/>
              </a:ext>
            </a:extLst>
          </p:cNvPr>
          <p:cNvSpPr/>
          <p:nvPr/>
        </p:nvSpPr>
        <p:spPr>
          <a:xfrm>
            <a:off x="6807200" y="3439886"/>
            <a:ext cx="648752" cy="1162594"/>
          </a:xfrm>
          <a:custGeom>
            <a:avLst/>
            <a:gdLst>
              <a:gd name="connsiteX0" fmla="*/ 537029 w 648752"/>
              <a:gd name="connsiteY0" fmla="*/ 1103085 h 1103085"/>
              <a:gd name="connsiteX1" fmla="*/ 609600 w 648752"/>
              <a:gd name="connsiteY1" fmla="*/ 508000 h 1103085"/>
              <a:gd name="connsiteX2" fmla="*/ 0 w 648752"/>
              <a:gd name="connsiteY2" fmla="*/ 0 h 110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752" h="1103085">
                <a:moveTo>
                  <a:pt x="537029" y="1103085"/>
                </a:moveTo>
                <a:cubicBezTo>
                  <a:pt x="618067" y="897466"/>
                  <a:pt x="699105" y="691847"/>
                  <a:pt x="609600" y="508000"/>
                </a:cubicBezTo>
                <a:cubicBezTo>
                  <a:pt x="520095" y="324152"/>
                  <a:pt x="260047" y="162076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0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18DC8A-E493-4B0D-8A4B-D6ACF2A3B390}"/>
              </a:ext>
            </a:extLst>
          </p:cNvPr>
          <p:cNvGrpSpPr/>
          <p:nvPr/>
        </p:nvGrpSpPr>
        <p:grpSpPr>
          <a:xfrm>
            <a:off x="1618703" y="475462"/>
            <a:ext cx="924572" cy="473838"/>
            <a:chOff x="1931814" y="1428481"/>
            <a:chExt cx="924572" cy="47383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FF84D78-8380-4E4E-AA14-5D043592829F}"/>
                </a:ext>
              </a:extLst>
            </p:cNvPr>
            <p:cNvGrpSpPr/>
            <p:nvPr/>
          </p:nvGrpSpPr>
          <p:grpSpPr>
            <a:xfrm>
              <a:off x="1931814" y="1440654"/>
              <a:ext cx="598581" cy="461665"/>
              <a:chOff x="1931814" y="1440654"/>
              <a:chExt cx="598581" cy="461665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4027E63D-17A4-4E39-B5D4-B1865E046CF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598581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698779-9EFB-4AB4-88FF-96724642D4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/>
                  <a:t>Số</a:t>
                </a:r>
                <a:endParaRPr lang="vi-VN" sz="2400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3EE038-77E8-4256-AA59-4DAA8D3E5843}"/>
                </a:ext>
              </a:extLst>
            </p:cNvPr>
            <p:cNvSpPr txBox="1"/>
            <p:nvPr/>
          </p:nvSpPr>
          <p:spPr>
            <a:xfrm>
              <a:off x="2530395" y="142848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EDAD76F0-D878-471E-A83E-18E6D563F605}"/>
              </a:ext>
            </a:extLst>
          </p:cNvPr>
          <p:cNvSpPr/>
          <p:nvPr/>
        </p:nvSpPr>
        <p:spPr>
          <a:xfrm>
            <a:off x="1013248" y="5119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40D0F5-BCD2-4C50-BB25-AA7C29A0663C}"/>
              </a:ext>
            </a:extLst>
          </p:cNvPr>
          <p:cNvGrpSpPr/>
          <p:nvPr/>
        </p:nvGrpSpPr>
        <p:grpSpPr>
          <a:xfrm>
            <a:off x="497926" y="1332501"/>
            <a:ext cx="10639326" cy="658835"/>
            <a:chOff x="497926" y="1332501"/>
            <a:chExt cx="10639326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2179F6-C36F-47D4-889F-9AFE84A02E1C}"/>
                </a:ext>
              </a:extLst>
            </p:cNvPr>
            <p:cNvSpPr txBox="1"/>
            <p:nvPr/>
          </p:nvSpPr>
          <p:spPr>
            <a:xfrm>
              <a:off x="497926" y="1332501"/>
              <a:ext cx="10639326" cy="658835"/>
            </a:xfrm>
            <a:prstGeom prst="rect">
              <a:avLst/>
            </a:prstGeom>
            <a:solidFill>
              <a:srgbClr val="FEF79C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a) 100 +       = 106 				b) 600 + 30 +      = 634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2217284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2BA1B71-D9C7-4768-AD36-9F9885C986AF}"/>
                </a:ext>
              </a:extLst>
            </p:cNvPr>
            <p:cNvSpPr/>
            <p:nvPr/>
          </p:nvSpPr>
          <p:spPr>
            <a:xfrm>
              <a:off x="9394600" y="1432746"/>
              <a:ext cx="487372" cy="4873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F8541-6B4C-40EE-890F-27526516D66B}"/>
              </a:ext>
            </a:extLst>
          </p:cNvPr>
          <p:cNvSpPr/>
          <p:nvPr/>
        </p:nvSpPr>
        <p:spPr>
          <a:xfrm>
            <a:off x="2240200" y="1472128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489F2B-ADBA-42ED-BE5D-64E0F95B7F2E}"/>
              </a:ext>
            </a:extLst>
          </p:cNvPr>
          <p:cNvSpPr/>
          <p:nvPr/>
        </p:nvSpPr>
        <p:spPr>
          <a:xfrm>
            <a:off x="9417516" y="1457614"/>
            <a:ext cx="441540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EFB354-D8C2-45F2-8D74-43C3D0F331C4}"/>
              </a:ext>
            </a:extLst>
          </p:cNvPr>
          <p:cNvSpPr/>
          <p:nvPr/>
        </p:nvSpPr>
        <p:spPr>
          <a:xfrm>
            <a:off x="1053388" y="245237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F6D928-B5DF-443B-AF9C-B3C9A4F68EF5}"/>
              </a:ext>
            </a:extLst>
          </p:cNvPr>
          <p:cNvSpPr txBox="1"/>
          <p:nvPr/>
        </p:nvSpPr>
        <p:spPr>
          <a:xfrm>
            <a:off x="1593836" y="2419124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F9596EE-8A5F-45F1-9D98-DBC09C9CB9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433" y="2982687"/>
            <a:ext cx="5181600" cy="17526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7BF2ECA-A33F-47CD-9DDE-B30728A72322}"/>
              </a:ext>
            </a:extLst>
          </p:cNvPr>
          <p:cNvGrpSpPr/>
          <p:nvPr/>
        </p:nvGrpSpPr>
        <p:grpSpPr>
          <a:xfrm>
            <a:off x="8011232" y="3034387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9FE29E6-F5B1-4735-98B5-927FDC105C70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F11803-9AFB-4142-9203-B9EF8EDD08A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405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7BEF14-14C9-4BC0-B3ED-F75664C81D3E}"/>
              </a:ext>
            </a:extLst>
          </p:cNvPr>
          <p:cNvGrpSpPr/>
          <p:nvPr/>
        </p:nvGrpSpPr>
        <p:grpSpPr>
          <a:xfrm>
            <a:off x="7974023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3631609-9C6A-4F79-BF52-C980FB2FE57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658649-4503-4627-8B4B-E0283DB767FD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450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B82323C-063A-48F8-821B-0B92BD70A59F}"/>
              </a:ext>
            </a:extLst>
          </p:cNvPr>
          <p:cNvGrpSpPr/>
          <p:nvPr/>
        </p:nvGrpSpPr>
        <p:grpSpPr>
          <a:xfrm>
            <a:off x="9612381" y="302669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53A951A-6528-4790-BD4F-F23C93C5894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5E6AA5-ECED-4A62-B064-053F59003B7E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504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5639AC-21B2-4317-9869-78F98E6B8647}"/>
              </a:ext>
            </a:extLst>
          </p:cNvPr>
          <p:cNvGrpSpPr/>
          <p:nvPr/>
        </p:nvGrpSpPr>
        <p:grpSpPr>
          <a:xfrm>
            <a:off x="9612381" y="3938942"/>
            <a:ext cx="1092161" cy="685800"/>
            <a:chOff x="1508519" y="4738254"/>
            <a:chExt cx="1092161" cy="685800"/>
          </a:xfrm>
          <a:solidFill>
            <a:srgbClr val="C4EBFC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0B2C7C9-BC37-401C-9706-47D2385F0AD1}"/>
                </a:ext>
              </a:extLst>
            </p:cNvPr>
            <p:cNvSpPr/>
            <p:nvPr/>
          </p:nvSpPr>
          <p:spPr>
            <a:xfrm>
              <a:off x="1508519" y="4738254"/>
              <a:ext cx="1092161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FC35F6-486D-4D30-BF60-7F2941B96653}"/>
                </a:ext>
              </a:extLst>
            </p:cNvPr>
            <p:cNvSpPr txBox="1"/>
            <p:nvPr/>
          </p:nvSpPr>
          <p:spPr>
            <a:xfrm>
              <a:off x="1659615" y="4819544"/>
              <a:ext cx="867545" cy="58477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</a:rPr>
                <a:t>540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4D580F1-BC1E-4030-978C-89076950DA27}"/>
              </a:ext>
            </a:extLst>
          </p:cNvPr>
          <p:cNvSpPr txBox="1"/>
          <p:nvPr/>
        </p:nvSpPr>
        <p:spPr>
          <a:xfrm>
            <a:off x="776337" y="4735060"/>
            <a:ext cx="1063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ở </a:t>
            </a:r>
            <a:r>
              <a:rPr lang="en-US" sz="2800" dirty="0" err="1"/>
              <a:t>câu</a:t>
            </a:r>
            <a:r>
              <a:rPr lang="en-US" sz="2800" dirty="0"/>
              <a:t> a.</a:t>
            </a:r>
            <a:endParaRPr lang="vi-VN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700D89-0D3F-4860-A822-FD4309B63FFF}"/>
              </a:ext>
            </a:extLst>
          </p:cNvPr>
          <p:cNvSpPr txBox="1"/>
          <p:nvPr/>
        </p:nvSpPr>
        <p:spPr>
          <a:xfrm>
            <a:off x="3652842" y="5189884"/>
            <a:ext cx="436648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lớn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540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: 405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31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6" grpId="0" animBg="1"/>
      <p:bldP spid="17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3103074" y="5804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40396" y="580441"/>
            <a:ext cx="3562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đậu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70DBA-063B-4FED-BA35-26A6376C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550" y="1181100"/>
            <a:ext cx="7317923" cy="5155278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9B3340C-3937-4FCB-90D3-6DE97F8338A1}"/>
              </a:ext>
            </a:extLst>
          </p:cNvPr>
          <p:cNvSpPr/>
          <p:nvPr/>
        </p:nvSpPr>
        <p:spPr>
          <a:xfrm>
            <a:off x="4918236" y="4613200"/>
            <a:ext cx="3949086" cy="1327575"/>
          </a:xfrm>
          <a:custGeom>
            <a:avLst/>
            <a:gdLst>
              <a:gd name="connsiteX0" fmla="*/ 0 w 3432313"/>
              <a:gd name="connsiteY0" fmla="*/ 2252869 h 2252869"/>
              <a:gd name="connsiteX1" fmla="*/ 993913 w 3432313"/>
              <a:gd name="connsiteY1" fmla="*/ 1895061 h 2252869"/>
              <a:gd name="connsiteX2" fmla="*/ 1722783 w 3432313"/>
              <a:gd name="connsiteY2" fmla="*/ 1020417 h 2252869"/>
              <a:gd name="connsiteX3" fmla="*/ 3432313 w 3432313"/>
              <a:gd name="connsiteY3" fmla="*/ 0 h 22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2313" h="2252869">
                <a:moveTo>
                  <a:pt x="0" y="2252869"/>
                </a:moveTo>
                <a:cubicBezTo>
                  <a:pt x="353391" y="2176669"/>
                  <a:pt x="706783" y="2100470"/>
                  <a:pt x="993913" y="1895061"/>
                </a:cubicBezTo>
                <a:cubicBezTo>
                  <a:pt x="1281043" y="1689652"/>
                  <a:pt x="1316383" y="1336260"/>
                  <a:pt x="1722783" y="1020417"/>
                </a:cubicBezTo>
                <a:cubicBezTo>
                  <a:pt x="2129183" y="704573"/>
                  <a:pt x="2780748" y="352286"/>
                  <a:pt x="3432313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A1E28E3-5998-4A0F-A835-D0FA8BB2744B}"/>
              </a:ext>
            </a:extLst>
          </p:cNvPr>
          <p:cNvSpPr/>
          <p:nvPr/>
        </p:nvSpPr>
        <p:spPr>
          <a:xfrm>
            <a:off x="7022746" y="4676632"/>
            <a:ext cx="1844576" cy="1200709"/>
          </a:xfrm>
          <a:custGeom>
            <a:avLst/>
            <a:gdLst>
              <a:gd name="connsiteX0" fmla="*/ 0 w 1915013"/>
              <a:gd name="connsiteY0" fmla="*/ 0 h 1200709"/>
              <a:gd name="connsiteX1" fmla="*/ 520700 w 1915013"/>
              <a:gd name="connsiteY1" fmla="*/ 1155700 h 1200709"/>
              <a:gd name="connsiteX2" fmla="*/ 1803400 w 1915013"/>
              <a:gd name="connsiteY2" fmla="*/ 965200 h 1200709"/>
              <a:gd name="connsiteX3" fmla="*/ 1765300 w 1915013"/>
              <a:gd name="connsiteY3" fmla="*/ 965200 h 120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5013" h="1200709">
                <a:moveTo>
                  <a:pt x="0" y="0"/>
                </a:moveTo>
                <a:cubicBezTo>
                  <a:pt x="110066" y="497416"/>
                  <a:pt x="220133" y="994833"/>
                  <a:pt x="520700" y="1155700"/>
                </a:cubicBezTo>
                <a:cubicBezTo>
                  <a:pt x="821267" y="1316567"/>
                  <a:pt x="1595967" y="996950"/>
                  <a:pt x="1803400" y="965200"/>
                </a:cubicBezTo>
                <a:cubicBezTo>
                  <a:pt x="2010833" y="933450"/>
                  <a:pt x="1888066" y="949325"/>
                  <a:pt x="1765300" y="965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C7D3A51-2AD4-46CA-A1AE-A7DD08CADF8A}"/>
              </a:ext>
            </a:extLst>
          </p:cNvPr>
          <p:cNvSpPr/>
          <p:nvPr/>
        </p:nvSpPr>
        <p:spPr>
          <a:xfrm>
            <a:off x="3717471" y="1992084"/>
            <a:ext cx="5143500" cy="1828800"/>
          </a:xfrm>
          <a:custGeom>
            <a:avLst/>
            <a:gdLst>
              <a:gd name="connsiteX0" fmla="*/ 0 w 5143500"/>
              <a:gd name="connsiteY0" fmla="*/ 0 h 1828800"/>
              <a:gd name="connsiteX1" fmla="*/ 1016000 w 5143500"/>
              <a:gd name="connsiteY1" fmla="*/ 1206500 h 1828800"/>
              <a:gd name="connsiteX2" fmla="*/ 5143500 w 5143500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43500" h="1828800">
                <a:moveTo>
                  <a:pt x="0" y="0"/>
                </a:moveTo>
                <a:cubicBezTo>
                  <a:pt x="79375" y="450850"/>
                  <a:pt x="158750" y="901700"/>
                  <a:pt x="1016000" y="1206500"/>
                </a:cubicBezTo>
                <a:cubicBezTo>
                  <a:pt x="1873250" y="1511300"/>
                  <a:pt x="3508375" y="1670050"/>
                  <a:pt x="5143500" y="1828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E608DD-FAFB-44E4-A967-3D56AF621314}"/>
              </a:ext>
            </a:extLst>
          </p:cNvPr>
          <p:cNvSpPr/>
          <p:nvPr/>
        </p:nvSpPr>
        <p:spPr>
          <a:xfrm>
            <a:off x="4263571" y="1828141"/>
            <a:ext cx="4610100" cy="1726043"/>
          </a:xfrm>
          <a:custGeom>
            <a:avLst/>
            <a:gdLst>
              <a:gd name="connsiteX0" fmla="*/ 0 w 4559300"/>
              <a:gd name="connsiteY0" fmla="*/ 1823589 h 1823589"/>
              <a:gd name="connsiteX1" fmla="*/ 2844800 w 4559300"/>
              <a:gd name="connsiteY1" fmla="*/ 1366389 h 1823589"/>
              <a:gd name="connsiteX2" fmla="*/ 3162300 w 4559300"/>
              <a:gd name="connsiteY2" fmla="*/ 70989 h 1823589"/>
              <a:gd name="connsiteX3" fmla="*/ 4559300 w 4559300"/>
              <a:gd name="connsiteY3" fmla="*/ 159889 h 1823589"/>
              <a:gd name="connsiteX4" fmla="*/ 4559300 w 4559300"/>
              <a:gd name="connsiteY4" fmla="*/ 159889 h 1823589"/>
              <a:gd name="connsiteX0" fmla="*/ 0 w 4559300"/>
              <a:gd name="connsiteY0" fmla="*/ 1726043 h 1726043"/>
              <a:gd name="connsiteX1" fmla="*/ 2844800 w 4559300"/>
              <a:gd name="connsiteY1" fmla="*/ 1268843 h 1726043"/>
              <a:gd name="connsiteX2" fmla="*/ 3375821 w 4559300"/>
              <a:gd name="connsiteY2" fmla="*/ 100443 h 1726043"/>
              <a:gd name="connsiteX3" fmla="*/ 4559300 w 4559300"/>
              <a:gd name="connsiteY3" fmla="*/ 62343 h 1726043"/>
              <a:gd name="connsiteX4" fmla="*/ 4559300 w 4559300"/>
              <a:gd name="connsiteY4" fmla="*/ 62343 h 172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9300" h="1726043">
                <a:moveTo>
                  <a:pt x="0" y="1726043"/>
                </a:moveTo>
                <a:cubicBezTo>
                  <a:pt x="1158875" y="1643493"/>
                  <a:pt x="2282163" y="1539776"/>
                  <a:pt x="2844800" y="1268843"/>
                </a:cubicBezTo>
                <a:cubicBezTo>
                  <a:pt x="3407437" y="997910"/>
                  <a:pt x="3090071" y="301526"/>
                  <a:pt x="3375821" y="100443"/>
                </a:cubicBezTo>
                <a:cubicBezTo>
                  <a:pt x="3661571" y="-100640"/>
                  <a:pt x="4559300" y="62343"/>
                  <a:pt x="4559300" y="62343"/>
                </a:cubicBezTo>
                <a:lnTo>
                  <a:pt x="4559300" y="62343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 animBg="1"/>
      <p:bldP spid="20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3540259" y="66908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3977582" y="669085"/>
            <a:ext cx="111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DDAE8-B180-4906-B013-E17380E1AF1E}"/>
              </a:ext>
            </a:extLst>
          </p:cNvPr>
          <p:cNvSpPr txBox="1"/>
          <p:nvPr/>
        </p:nvSpPr>
        <p:spPr>
          <a:xfrm>
            <a:off x="702125" y="1192305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</a:t>
            </a:r>
            <a:endParaRPr lang="vi-VN" sz="2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76992A-BA26-4228-93CD-234EB75B90DB}"/>
              </a:ext>
            </a:extLst>
          </p:cNvPr>
          <p:cNvGrpSpPr/>
          <p:nvPr/>
        </p:nvGrpSpPr>
        <p:grpSpPr>
          <a:xfrm>
            <a:off x="1758538" y="1367181"/>
            <a:ext cx="9202054" cy="1114325"/>
            <a:chOff x="1073058" y="1305580"/>
            <a:chExt cx="9202054" cy="1114325"/>
          </a:xfrm>
        </p:grpSpPr>
        <p:sp>
          <p:nvSpPr>
            <p:cNvPr id="8" name="Flowchart: Magnetic Disk 7">
              <a:extLst>
                <a:ext uri="{FF2B5EF4-FFF2-40B4-BE49-F238E27FC236}">
                  <a16:creationId xmlns:a16="http://schemas.microsoft.com/office/drawing/2014/main" id="{6F7BDF48-9F22-4CBE-B898-DD9C3AC7AE37}"/>
                </a:ext>
              </a:extLst>
            </p:cNvPr>
            <p:cNvSpPr/>
            <p:nvPr/>
          </p:nvSpPr>
          <p:spPr>
            <a:xfrm>
              <a:off x="1073058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251</a:t>
              </a:r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B4EC5155-FE3D-45F3-9F8C-47E44201F0CA}"/>
                </a:ext>
              </a:extLst>
            </p:cNvPr>
            <p:cNvSpPr/>
            <p:nvPr/>
          </p:nvSpPr>
          <p:spPr>
            <a:xfrm>
              <a:off x="2093186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252</a:t>
              </a:r>
            </a:p>
          </p:txBody>
        </p:sp>
        <p:sp>
          <p:nvSpPr>
            <p:cNvPr id="17" name="Flowchart: Magnetic Disk 16">
              <a:extLst>
                <a:ext uri="{FF2B5EF4-FFF2-40B4-BE49-F238E27FC236}">
                  <a16:creationId xmlns:a16="http://schemas.microsoft.com/office/drawing/2014/main" id="{9AE684B9-58AC-47AC-A3D1-4AF45CD06A30}"/>
                </a:ext>
              </a:extLst>
            </p:cNvPr>
            <p:cNvSpPr/>
            <p:nvPr/>
          </p:nvSpPr>
          <p:spPr>
            <a:xfrm>
              <a:off x="314860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253</a:t>
              </a:r>
            </a:p>
          </p:txBody>
        </p:sp>
        <p:sp>
          <p:nvSpPr>
            <p:cNvPr id="18" name="Flowchart: Magnetic Disk 17">
              <a:extLst>
                <a:ext uri="{FF2B5EF4-FFF2-40B4-BE49-F238E27FC236}">
                  <a16:creationId xmlns:a16="http://schemas.microsoft.com/office/drawing/2014/main" id="{16503DFB-094F-427D-9F5C-808ACB57DDF8}"/>
                </a:ext>
              </a:extLst>
            </p:cNvPr>
            <p:cNvSpPr/>
            <p:nvPr/>
          </p:nvSpPr>
          <p:spPr>
            <a:xfrm>
              <a:off x="4186371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9" name="Flowchart: Magnetic Disk 18">
              <a:extLst>
                <a:ext uri="{FF2B5EF4-FFF2-40B4-BE49-F238E27FC236}">
                  <a16:creationId xmlns:a16="http://schemas.microsoft.com/office/drawing/2014/main" id="{9C993CAC-BE70-4E3E-A591-B6B485785205}"/>
                </a:ext>
              </a:extLst>
            </p:cNvPr>
            <p:cNvSpPr/>
            <p:nvPr/>
          </p:nvSpPr>
          <p:spPr>
            <a:xfrm>
              <a:off x="5224142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0" name="Flowchart: Magnetic Disk 19">
              <a:extLst>
                <a:ext uri="{FF2B5EF4-FFF2-40B4-BE49-F238E27FC236}">
                  <a16:creationId xmlns:a16="http://schemas.microsoft.com/office/drawing/2014/main" id="{5B487FE8-A58E-4F09-9E76-FF151CF0C37F}"/>
                </a:ext>
              </a:extLst>
            </p:cNvPr>
            <p:cNvSpPr/>
            <p:nvPr/>
          </p:nvSpPr>
          <p:spPr>
            <a:xfrm>
              <a:off x="6261913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256</a:t>
              </a:r>
            </a:p>
          </p:txBody>
        </p:sp>
        <p:sp>
          <p:nvSpPr>
            <p:cNvPr id="21" name="Flowchart: Magnetic Disk 20">
              <a:extLst>
                <a:ext uri="{FF2B5EF4-FFF2-40B4-BE49-F238E27FC236}">
                  <a16:creationId xmlns:a16="http://schemas.microsoft.com/office/drawing/2014/main" id="{75936E13-9358-43F4-8B27-6E2447A55166}"/>
                </a:ext>
              </a:extLst>
            </p:cNvPr>
            <p:cNvSpPr/>
            <p:nvPr/>
          </p:nvSpPr>
          <p:spPr>
            <a:xfrm>
              <a:off x="7314199" y="1331333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2" name="Flowchart: Magnetic Disk 21">
              <a:extLst>
                <a:ext uri="{FF2B5EF4-FFF2-40B4-BE49-F238E27FC236}">
                  <a16:creationId xmlns:a16="http://schemas.microsoft.com/office/drawing/2014/main" id="{C1429C3B-B462-45D3-A8BF-BBC6A6792A0B}"/>
                </a:ext>
              </a:extLst>
            </p:cNvPr>
            <p:cNvSpPr/>
            <p:nvPr/>
          </p:nvSpPr>
          <p:spPr>
            <a:xfrm>
              <a:off x="8351970" y="1327704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23" name="Flowchart: Magnetic Disk 22">
              <a:extLst>
                <a:ext uri="{FF2B5EF4-FFF2-40B4-BE49-F238E27FC236}">
                  <a16:creationId xmlns:a16="http://schemas.microsoft.com/office/drawing/2014/main" id="{6BD417D4-F78A-4D90-88F6-578AF970A6E2}"/>
                </a:ext>
              </a:extLst>
            </p:cNvPr>
            <p:cNvSpPr/>
            <p:nvPr/>
          </p:nvSpPr>
          <p:spPr>
            <a:xfrm>
              <a:off x="9389741" y="1305580"/>
              <a:ext cx="885371" cy="1088572"/>
            </a:xfrm>
            <a:prstGeom prst="flowChartMagneticDisk">
              <a:avLst/>
            </a:prstGeom>
            <a:solidFill>
              <a:srgbClr val="EDA85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259</a:t>
              </a:r>
            </a:p>
          </p:txBody>
        </p:sp>
      </p:grp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AED62A23-309C-4EF0-AF9F-D447E9EFC537}"/>
              </a:ext>
            </a:extLst>
          </p:cNvPr>
          <p:cNvSpPr/>
          <p:nvPr/>
        </p:nvSpPr>
        <p:spPr>
          <a:xfrm>
            <a:off x="4871488" y="1389305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254</a:t>
            </a:r>
          </a:p>
        </p:txBody>
      </p:sp>
      <p:sp>
        <p:nvSpPr>
          <p:cNvPr id="26" name="Flowchart: Magnetic Disk 25">
            <a:extLst>
              <a:ext uri="{FF2B5EF4-FFF2-40B4-BE49-F238E27FC236}">
                <a16:creationId xmlns:a16="http://schemas.microsoft.com/office/drawing/2014/main" id="{5F8B4076-5AEB-4596-8106-62D6EB0A67EE}"/>
              </a:ext>
            </a:extLst>
          </p:cNvPr>
          <p:cNvSpPr/>
          <p:nvPr/>
        </p:nvSpPr>
        <p:spPr>
          <a:xfrm>
            <a:off x="5909622" y="1382421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sp>
        <p:nvSpPr>
          <p:cNvPr id="27" name="Flowchart: Magnetic Disk 26">
            <a:extLst>
              <a:ext uri="{FF2B5EF4-FFF2-40B4-BE49-F238E27FC236}">
                <a16:creationId xmlns:a16="http://schemas.microsoft.com/office/drawing/2014/main" id="{7E2234BD-5FA9-436D-923E-2658CD912201}"/>
              </a:ext>
            </a:extLst>
          </p:cNvPr>
          <p:cNvSpPr/>
          <p:nvPr/>
        </p:nvSpPr>
        <p:spPr>
          <a:xfrm>
            <a:off x="7999679" y="1398830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257</a:t>
            </a:r>
          </a:p>
        </p:txBody>
      </p:sp>
      <p:sp>
        <p:nvSpPr>
          <p:cNvPr id="28" name="Flowchart: Magnetic Disk 27">
            <a:extLst>
              <a:ext uri="{FF2B5EF4-FFF2-40B4-BE49-F238E27FC236}">
                <a16:creationId xmlns:a16="http://schemas.microsoft.com/office/drawing/2014/main" id="{32C2624C-3FC8-4872-9E4B-7EEC69652DD1}"/>
              </a:ext>
            </a:extLst>
          </p:cNvPr>
          <p:cNvSpPr/>
          <p:nvPr/>
        </p:nvSpPr>
        <p:spPr>
          <a:xfrm>
            <a:off x="9042440" y="1391946"/>
            <a:ext cx="885371" cy="1088572"/>
          </a:xfrm>
          <a:prstGeom prst="flowChartMagneticDisk">
            <a:avLst/>
          </a:prstGeom>
          <a:solidFill>
            <a:srgbClr val="EDA85B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B07C3-191D-4CA9-A25D-857D22C2424E}"/>
              </a:ext>
            </a:extLst>
          </p:cNvPr>
          <p:cNvSpPr txBox="1"/>
          <p:nvPr/>
        </p:nvSpPr>
        <p:spPr>
          <a:xfrm>
            <a:off x="698303" y="2930390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</a:t>
            </a:r>
            <a:endParaRPr lang="vi-VN" sz="2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ADDAE-8138-4CC9-AF42-0AF1A0817700}"/>
              </a:ext>
            </a:extLst>
          </p:cNvPr>
          <p:cNvGrpSpPr/>
          <p:nvPr/>
        </p:nvGrpSpPr>
        <p:grpSpPr>
          <a:xfrm>
            <a:off x="1758537" y="3425805"/>
            <a:ext cx="9236525" cy="888566"/>
            <a:chOff x="1758537" y="3425805"/>
            <a:chExt cx="9236525" cy="88856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2E2E38C-0A62-403F-B249-C03AD4EA79C5}"/>
                </a:ext>
              </a:extLst>
            </p:cNvPr>
            <p:cNvGrpSpPr/>
            <p:nvPr/>
          </p:nvGrpSpPr>
          <p:grpSpPr>
            <a:xfrm>
              <a:off x="1758537" y="3429000"/>
              <a:ext cx="885371" cy="885371"/>
              <a:chOff x="1750278" y="3429000"/>
              <a:chExt cx="885371" cy="88537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37B415D-9CC8-44FE-9714-E746CD47CEA1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98C184-9B14-4B63-B43C-536AF416432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992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20B44AF-A5E2-46BB-9EC5-02DF26E1079D}"/>
                </a:ext>
              </a:extLst>
            </p:cNvPr>
            <p:cNvGrpSpPr/>
            <p:nvPr/>
          </p:nvGrpSpPr>
          <p:grpSpPr>
            <a:xfrm>
              <a:off x="2778666" y="3428999"/>
              <a:ext cx="885371" cy="885371"/>
              <a:chOff x="1750278" y="3429000"/>
              <a:chExt cx="885371" cy="885371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6B6B374-9588-43E7-91A6-359B8D38FC95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CD09EE9-0ECB-457D-873C-35962C0F7F27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993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2148BA-2C98-4F8E-8B11-E7C374AB0EF3}"/>
                </a:ext>
              </a:extLst>
            </p:cNvPr>
            <p:cNvGrpSpPr/>
            <p:nvPr/>
          </p:nvGrpSpPr>
          <p:grpSpPr>
            <a:xfrm>
              <a:off x="3834079" y="3428999"/>
              <a:ext cx="885371" cy="885371"/>
              <a:chOff x="1750278" y="3429000"/>
              <a:chExt cx="885371" cy="885371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DE66B71-18A1-4922-B332-67B97CD7CACB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D1CD86-0E2F-4AB4-A503-6F05E7E105AC}"/>
                  </a:ext>
                </a:extLst>
              </p:cNvPr>
              <p:cNvSpPr txBox="1"/>
              <p:nvPr/>
            </p:nvSpPr>
            <p:spPr>
              <a:xfrm>
                <a:off x="1987521" y="361002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E3F891D-CD27-47F8-9332-00643728D190}"/>
                </a:ext>
              </a:extLst>
            </p:cNvPr>
            <p:cNvGrpSpPr/>
            <p:nvPr/>
          </p:nvGrpSpPr>
          <p:grpSpPr>
            <a:xfrm>
              <a:off x="4871487" y="3428998"/>
              <a:ext cx="885371" cy="885371"/>
              <a:chOff x="1750278" y="3429000"/>
              <a:chExt cx="885371" cy="88537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88412D8-5BF3-43A9-B1DC-9C922BFCBA6E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CF49C75-98C0-4B61-BDD0-6318E77E1107}"/>
                  </a:ext>
                </a:extLst>
              </p:cNvPr>
              <p:cNvSpPr txBox="1"/>
              <p:nvPr/>
            </p:nvSpPr>
            <p:spPr>
              <a:xfrm>
                <a:off x="2017977" y="360688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1E19940-D8F7-4E02-A9D1-C482CB0EC1FD}"/>
                </a:ext>
              </a:extLst>
            </p:cNvPr>
            <p:cNvGrpSpPr/>
            <p:nvPr/>
          </p:nvGrpSpPr>
          <p:grpSpPr>
            <a:xfrm>
              <a:off x="5889793" y="3425808"/>
              <a:ext cx="885371" cy="885371"/>
              <a:chOff x="1750278" y="3429000"/>
              <a:chExt cx="885371" cy="885371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D88D980-71D4-4FA4-B980-AAAB55F93C0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DF11397-1FEC-40C1-AED0-A19942A126B0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996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BDC9B65-CDAD-4D2F-8CEE-3A8BAF2524F5}"/>
                </a:ext>
              </a:extLst>
            </p:cNvPr>
            <p:cNvGrpSpPr/>
            <p:nvPr/>
          </p:nvGrpSpPr>
          <p:grpSpPr>
            <a:xfrm>
              <a:off x="6909922" y="3425807"/>
              <a:ext cx="885371" cy="885371"/>
              <a:chOff x="1750278" y="3429000"/>
              <a:chExt cx="885371" cy="88537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5125D1-9D20-4502-9D9C-C34DCC636907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19F035-0AE7-4774-BD37-9DAAB3EFAAE7}"/>
                  </a:ext>
                </a:extLst>
              </p:cNvPr>
              <p:cNvSpPr txBox="1"/>
              <p:nvPr/>
            </p:nvSpPr>
            <p:spPr>
              <a:xfrm>
                <a:off x="2002287" y="3610073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F4C2B6-CF67-4164-BB95-5156F15B85A1}"/>
                </a:ext>
              </a:extLst>
            </p:cNvPr>
            <p:cNvGrpSpPr/>
            <p:nvPr/>
          </p:nvGrpSpPr>
          <p:grpSpPr>
            <a:xfrm>
              <a:off x="7965335" y="3425807"/>
              <a:ext cx="885371" cy="885371"/>
              <a:chOff x="1750278" y="3429000"/>
              <a:chExt cx="885371" cy="885371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BBE9CCB-CDFA-4C53-9BA6-E3C46C201918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C29A6AC-AA52-497D-AACD-00C188CECC23}"/>
                  </a:ext>
                </a:extLst>
              </p:cNvPr>
              <p:cNvSpPr txBox="1"/>
              <p:nvPr/>
            </p:nvSpPr>
            <p:spPr>
              <a:xfrm>
                <a:off x="1800066" y="3610075"/>
                <a:ext cx="7857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998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E6E30A-8B64-4645-B8D0-435B79A542CA}"/>
                </a:ext>
              </a:extLst>
            </p:cNvPr>
            <p:cNvGrpSpPr/>
            <p:nvPr/>
          </p:nvGrpSpPr>
          <p:grpSpPr>
            <a:xfrm>
              <a:off x="9002743" y="3425806"/>
              <a:ext cx="885371" cy="885371"/>
              <a:chOff x="1750278" y="3429000"/>
              <a:chExt cx="885371" cy="88537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DA4E80-4413-491A-B0EB-E3A1F46C8AEA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2F1039E-C781-4977-9F5F-2709F3412DC2}"/>
                  </a:ext>
                </a:extLst>
              </p:cNvPr>
              <p:cNvSpPr txBox="1"/>
              <p:nvPr/>
            </p:nvSpPr>
            <p:spPr>
              <a:xfrm>
                <a:off x="2017977" y="3610074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04FE663-7243-4CA7-A3AC-48647AC9D275}"/>
                </a:ext>
              </a:extLst>
            </p:cNvPr>
            <p:cNvGrpSpPr/>
            <p:nvPr/>
          </p:nvGrpSpPr>
          <p:grpSpPr>
            <a:xfrm>
              <a:off x="10008895" y="3425805"/>
              <a:ext cx="986167" cy="885371"/>
              <a:chOff x="1683953" y="3429000"/>
              <a:chExt cx="986167" cy="885371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BA9146C-7866-4F79-84AA-F26442F2325D}"/>
                  </a:ext>
                </a:extLst>
              </p:cNvPr>
              <p:cNvSpPr/>
              <p:nvPr/>
            </p:nvSpPr>
            <p:spPr>
              <a:xfrm>
                <a:off x="1750278" y="3429000"/>
                <a:ext cx="885371" cy="885371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6B3647B-FEAD-4BA4-ABCD-D59C21697203}"/>
                  </a:ext>
                </a:extLst>
              </p:cNvPr>
              <p:cNvSpPr txBox="1"/>
              <p:nvPr/>
            </p:nvSpPr>
            <p:spPr>
              <a:xfrm>
                <a:off x="1683953" y="3610075"/>
                <a:ext cx="9861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1000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1F9190-148F-4750-BC3A-F0B6342B2BA6}"/>
              </a:ext>
            </a:extLst>
          </p:cNvPr>
          <p:cNvGrpSpPr/>
          <p:nvPr/>
        </p:nvGrpSpPr>
        <p:grpSpPr>
          <a:xfrm>
            <a:off x="3833114" y="3411156"/>
            <a:ext cx="885371" cy="885371"/>
            <a:chOff x="3194064" y="4778345"/>
            <a:chExt cx="885371" cy="88537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2AF8783-7D54-4897-A5BD-A32A0AB39AD7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BFD590-A36F-4FCF-85E7-AADCD92C8AC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994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81C1E8E-7CD0-4D82-943A-0C59158A9F2A}"/>
              </a:ext>
            </a:extLst>
          </p:cNvPr>
          <p:cNvGrpSpPr/>
          <p:nvPr/>
        </p:nvGrpSpPr>
        <p:grpSpPr>
          <a:xfrm>
            <a:off x="4878417" y="3419767"/>
            <a:ext cx="885371" cy="885371"/>
            <a:chOff x="3194064" y="4778345"/>
            <a:chExt cx="885371" cy="885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B148B804-042D-44FA-A6A5-8AD8F0E3FE34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EB65921-19D6-4E74-8970-CC2E5AB8C625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995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57AD43-D0FF-4813-BD2D-B9D839F1F944}"/>
              </a:ext>
            </a:extLst>
          </p:cNvPr>
          <p:cNvGrpSpPr/>
          <p:nvPr/>
        </p:nvGrpSpPr>
        <p:grpSpPr>
          <a:xfrm>
            <a:off x="6911908" y="3411156"/>
            <a:ext cx="885371" cy="885371"/>
            <a:chOff x="3194064" y="4778345"/>
            <a:chExt cx="885371" cy="885371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DC6B2BB-E886-42EA-ACD4-B0C6687F17A0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5E136-BB72-465D-8F75-F629BE05E056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997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C687A98-6EE0-42E2-9146-E219F9923BBA}"/>
              </a:ext>
            </a:extLst>
          </p:cNvPr>
          <p:cNvGrpSpPr/>
          <p:nvPr/>
        </p:nvGrpSpPr>
        <p:grpSpPr>
          <a:xfrm>
            <a:off x="9002796" y="3411155"/>
            <a:ext cx="885371" cy="885371"/>
            <a:chOff x="3194064" y="4778345"/>
            <a:chExt cx="885371" cy="88537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BC17767-3A4B-47BA-88F7-8796509CB346}"/>
                </a:ext>
              </a:extLst>
            </p:cNvPr>
            <p:cNvSpPr/>
            <p:nvPr/>
          </p:nvSpPr>
          <p:spPr>
            <a:xfrm>
              <a:off x="3194064" y="4778345"/>
              <a:ext cx="885371" cy="88537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982D8C1-C5AA-47F9-928C-045F44F850E9}"/>
                </a:ext>
              </a:extLst>
            </p:cNvPr>
            <p:cNvSpPr txBox="1"/>
            <p:nvPr/>
          </p:nvSpPr>
          <p:spPr>
            <a:xfrm>
              <a:off x="3243852" y="49680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999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83DD6CF-8253-4C41-92A7-46CFE3018393}"/>
              </a:ext>
            </a:extLst>
          </p:cNvPr>
          <p:cNvSpPr txBox="1"/>
          <p:nvPr/>
        </p:nvSpPr>
        <p:spPr>
          <a:xfrm>
            <a:off x="693009" y="4669774"/>
            <a:ext cx="58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c)</a:t>
            </a:r>
            <a:endParaRPr lang="vi-VN" sz="2800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1868EE-6725-4809-8122-BF90254B75F5}"/>
              </a:ext>
            </a:extLst>
          </p:cNvPr>
          <p:cNvGrpSpPr/>
          <p:nvPr/>
        </p:nvGrpSpPr>
        <p:grpSpPr>
          <a:xfrm>
            <a:off x="1666547" y="5249872"/>
            <a:ext cx="9389722" cy="900993"/>
            <a:chOff x="1666547" y="5249872"/>
            <a:chExt cx="9389722" cy="900993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624C1626-C719-4AEC-B8E2-4D4D97B8BDCC}"/>
                </a:ext>
              </a:extLst>
            </p:cNvPr>
            <p:cNvGrpSpPr/>
            <p:nvPr/>
          </p:nvGrpSpPr>
          <p:grpSpPr>
            <a:xfrm>
              <a:off x="1666547" y="5249872"/>
              <a:ext cx="8359316" cy="900993"/>
              <a:chOff x="1666547" y="5249872"/>
              <a:chExt cx="8359316" cy="90099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22EB0F61-5C11-4C35-9C24-65BA7F9880E7}"/>
                  </a:ext>
                </a:extLst>
              </p:cNvPr>
              <p:cNvGrpSpPr/>
              <p:nvPr/>
            </p:nvGrpSpPr>
            <p:grpSpPr>
              <a:xfrm>
                <a:off x="1666547" y="5265494"/>
                <a:ext cx="927571" cy="885371"/>
                <a:chOff x="1666547" y="5265494"/>
                <a:chExt cx="927571" cy="885371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id="{77A44529-15A7-4AD6-9EA2-15B7DF641A89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FE1A7441-A5D3-4C1D-B1E9-199CA8BE967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590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9AA800C9-3669-4D16-A048-A86CFC8F2246}"/>
                  </a:ext>
                </a:extLst>
              </p:cNvPr>
              <p:cNvGrpSpPr/>
              <p:nvPr/>
            </p:nvGrpSpPr>
            <p:grpSpPr>
              <a:xfrm>
                <a:off x="2746572" y="5265493"/>
                <a:ext cx="927571" cy="885371"/>
                <a:chOff x="1666547" y="5265494"/>
                <a:chExt cx="927571" cy="885371"/>
              </a:xfrm>
            </p:grpSpPr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id="{9A2863D2-A206-449C-98AD-8F67640DB22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9850BB2-A2D3-42B3-8D93-BFF5C02C46F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592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CB551E24-715C-4501-983B-66BEDCC9CE11}"/>
                  </a:ext>
                </a:extLst>
              </p:cNvPr>
              <p:cNvGrpSpPr/>
              <p:nvPr/>
            </p:nvGrpSpPr>
            <p:grpSpPr>
              <a:xfrm>
                <a:off x="3824846" y="5256260"/>
                <a:ext cx="927571" cy="885371"/>
                <a:chOff x="1666547" y="5265494"/>
                <a:chExt cx="927571" cy="885371"/>
              </a:xfrm>
            </p:grpSpPr>
            <p:sp>
              <p:nvSpPr>
                <p:cNvPr id="78" name="Cube 77">
                  <a:extLst>
                    <a:ext uri="{FF2B5EF4-FFF2-40B4-BE49-F238E27FC236}">
                      <a16:creationId xmlns:a16="http://schemas.microsoft.com/office/drawing/2014/main" id="{E9D6AA1C-5DDF-41F0-995C-C7A4C0C4F0A3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E0FF0D57-4201-4041-83A9-0BDA79FF9B9B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594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E08FE37-B770-4455-936C-C21F7B299FE8}"/>
                  </a:ext>
                </a:extLst>
              </p:cNvPr>
              <p:cNvGrpSpPr/>
              <p:nvPr/>
            </p:nvGrpSpPr>
            <p:grpSpPr>
              <a:xfrm>
                <a:off x="4947071" y="5256259"/>
                <a:ext cx="885371" cy="885371"/>
                <a:chOff x="1708747" y="5265494"/>
                <a:chExt cx="885371" cy="885371"/>
              </a:xfrm>
            </p:grpSpPr>
            <p:sp>
              <p:nvSpPr>
                <p:cNvPr id="81" name="Cube 80">
                  <a:extLst>
                    <a:ext uri="{FF2B5EF4-FFF2-40B4-BE49-F238E27FC236}">
                      <a16:creationId xmlns:a16="http://schemas.microsoft.com/office/drawing/2014/main" id="{AF6BD568-5AFF-492A-8A11-29C76D2F166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0C20B3E-4B21-4E45-9A20-C025D3E9DA3A}"/>
                    </a:ext>
                  </a:extLst>
                </p:cNvPr>
                <p:cNvSpPr txBox="1"/>
                <p:nvPr/>
              </p:nvSpPr>
              <p:spPr>
                <a:xfrm>
                  <a:off x="1884176" y="5581780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6F116D52-9F18-4E99-A028-BEB6D68E77D2}"/>
                  </a:ext>
                </a:extLst>
              </p:cNvPr>
              <p:cNvGrpSpPr/>
              <p:nvPr/>
            </p:nvGrpSpPr>
            <p:grpSpPr>
              <a:xfrm>
                <a:off x="5961571" y="5259107"/>
                <a:ext cx="927571" cy="885371"/>
                <a:chOff x="1666547" y="5265494"/>
                <a:chExt cx="927571" cy="885371"/>
              </a:xfrm>
            </p:grpSpPr>
            <p:sp>
              <p:nvSpPr>
                <p:cNvPr id="84" name="Cube 83">
                  <a:extLst>
                    <a:ext uri="{FF2B5EF4-FFF2-40B4-BE49-F238E27FC236}">
                      <a16:creationId xmlns:a16="http://schemas.microsoft.com/office/drawing/2014/main" id="{B7641C43-5776-4CE8-8485-9EA497DF61CA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5D9EB7-7731-4454-AF0F-7393AA94550D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598</a:t>
                  </a:r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EA8C7947-9BE2-44A6-ADD0-7645BC356C2C}"/>
                  </a:ext>
                </a:extLst>
              </p:cNvPr>
              <p:cNvGrpSpPr/>
              <p:nvPr/>
            </p:nvGrpSpPr>
            <p:grpSpPr>
              <a:xfrm>
                <a:off x="7054766" y="5259106"/>
                <a:ext cx="885371" cy="885371"/>
                <a:chOff x="1708747" y="5265494"/>
                <a:chExt cx="885371" cy="885371"/>
              </a:xfrm>
            </p:grpSpPr>
            <p:sp>
              <p:nvSpPr>
                <p:cNvPr id="87" name="Cube 86">
                  <a:extLst>
                    <a:ext uri="{FF2B5EF4-FFF2-40B4-BE49-F238E27FC236}">
                      <a16:creationId xmlns:a16="http://schemas.microsoft.com/office/drawing/2014/main" id="{BCF230FF-72FA-469C-A931-A7517CB926DC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C67D9912-FCFD-4256-AC34-6694C04629CB}"/>
                    </a:ext>
                  </a:extLst>
                </p:cNvPr>
                <p:cNvSpPr txBox="1"/>
                <p:nvPr/>
              </p:nvSpPr>
              <p:spPr>
                <a:xfrm>
                  <a:off x="1847245" y="5578933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8A058B6F-8A7D-47FF-9DC5-7E4525190291}"/>
                  </a:ext>
                </a:extLst>
              </p:cNvPr>
              <p:cNvGrpSpPr/>
              <p:nvPr/>
            </p:nvGrpSpPr>
            <p:grpSpPr>
              <a:xfrm>
                <a:off x="8104014" y="5249873"/>
                <a:ext cx="885371" cy="885371"/>
                <a:chOff x="1708747" y="5265494"/>
                <a:chExt cx="885371" cy="885371"/>
              </a:xfrm>
            </p:grpSpPr>
            <p:sp>
              <p:nvSpPr>
                <p:cNvPr id="90" name="Cube 89">
                  <a:extLst>
                    <a:ext uri="{FF2B5EF4-FFF2-40B4-BE49-F238E27FC236}">
                      <a16:creationId xmlns:a16="http://schemas.microsoft.com/office/drawing/2014/main" id="{862166EC-77DC-4E02-BDD4-FFC0A6399504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E46CBAAA-203F-43CD-BFDD-5631ADE7D0CA}"/>
                    </a:ext>
                  </a:extLst>
                </p:cNvPr>
                <p:cNvSpPr txBox="1"/>
                <p:nvPr/>
              </p:nvSpPr>
              <p:spPr>
                <a:xfrm>
                  <a:off x="1854576" y="5603787"/>
                  <a:ext cx="38504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?</a:t>
                  </a:r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7CCED9A-EBDB-4DE4-99D4-527DF2321009}"/>
                  </a:ext>
                </a:extLst>
              </p:cNvPr>
              <p:cNvGrpSpPr/>
              <p:nvPr/>
            </p:nvGrpSpPr>
            <p:grpSpPr>
              <a:xfrm>
                <a:off x="9098292" y="5249872"/>
                <a:ext cx="927571" cy="885371"/>
                <a:chOff x="1666547" y="5265494"/>
                <a:chExt cx="927571" cy="885371"/>
              </a:xfrm>
            </p:grpSpPr>
            <p:sp>
              <p:nvSpPr>
                <p:cNvPr id="93" name="Cube 92">
                  <a:extLst>
                    <a:ext uri="{FF2B5EF4-FFF2-40B4-BE49-F238E27FC236}">
                      <a16:creationId xmlns:a16="http://schemas.microsoft.com/office/drawing/2014/main" id="{CBBF86FA-1AFA-47C3-81E5-1A52240E941B}"/>
                    </a:ext>
                  </a:extLst>
                </p:cNvPr>
                <p:cNvSpPr/>
                <p:nvPr/>
              </p:nvSpPr>
              <p:spPr>
                <a:xfrm>
                  <a:off x="1708747" y="5265494"/>
                  <a:ext cx="885371" cy="885371"/>
                </a:xfrm>
                <a:prstGeom prst="cube">
                  <a:avLst/>
                </a:prstGeom>
                <a:solidFill>
                  <a:srgbClr val="92D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0531A67-AB00-4C3C-9C8A-E0ADEC426FE8}"/>
                    </a:ext>
                  </a:extLst>
                </p:cNvPr>
                <p:cNvSpPr txBox="1"/>
                <p:nvPr/>
              </p:nvSpPr>
              <p:spPr>
                <a:xfrm>
                  <a:off x="1666547" y="5588167"/>
                  <a:ext cx="78579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604</a:t>
                  </a: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C08D41E-2912-4379-9D92-2017D4946F8C}"/>
                </a:ext>
              </a:extLst>
            </p:cNvPr>
            <p:cNvGrpSpPr/>
            <p:nvPr/>
          </p:nvGrpSpPr>
          <p:grpSpPr>
            <a:xfrm>
              <a:off x="10170898" y="5265493"/>
              <a:ext cx="885371" cy="885371"/>
              <a:chOff x="1708747" y="5265494"/>
              <a:chExt cx="885371" cy="885371"/>
            </a:xfrm>
          </p:grpSpPr>
          <p:sp>
            <p:nvSpPr>
              <p:cNvPr id="96" name="Cube 95">
                <a:extLst>
                  <a:ext uri="{FF2B5EF4-FFF2-40B4-BE49-F238E27FC236}">
                    <a16:creationId xmlns:a16="http://schemas.microsoft.com/office/drawing/2014/main" id="{BB3C03B6-E856-4088-B104-A914D7E83B70}"/>
                  </a:ext>
                </a:extLst>
              </p:cNvPr>
              <p:cNvSpPr/>
              <p:nvPr/>
            </p:nvSpPr>
            <p:spPr>
              <a:xfrm>
                <a:off x="1708747" y="5265494"/>
                <a:ext cx="885371" cy="885371"/>
              </a:xfrm>
              <a:prstGeom prst="cub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F52F975-DAC2-4E58-92EF-7F2375483585}"/>
                  </a:ext>
                </a:extLst>
              </p:cNvPr>
              <p:cNvSpPr txBox="1"/>
              <p:nvPr/>
            </p:nvSpPr>
            <p:spPr>
              <a:xfrm>
                <a:off x="1847306" y="5588167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?</a:t>
                </a:r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4692668-A4FF-4B36-8A77-F4EFE276C68F}"/>
              </a:ext>
            </a:extLst>
          </p:cNvPr>
          <p:cNvGrpSpPr/>
          <p:nvPr/>
        </p:nvGrpSpPr>
        <p:grpSpPr>
          <a:xfrm>
            <a:off x="4902840" y="5248844"/>
            <a:ext cx="927571" cy="885371"/>
            <a:chOff x="4438860" y="4378559"/>
            <a:chExt cx="927571" cy="885371"/>
          </a:xfrm>
        </p:grpSpPr>
        <p:sp>
          <p:nvSpPr>
            <p:cNvPr id="100" name="Cube 99">
              <a:extLst>
                <a:ext uri="{FF2B5EF4-FFF2-40B4-BE49-F238E27FC236}">
                  <a16:creationId xmlns:a16="http://schemas.microsoft.com/office/drawing/2014/main" id="{CB82C866-9037-4516-A182-041904C2F71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199719E-C86B-432A-B07C-FB5CC0C10625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596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4C23B7-F108-41F3-91F2-7435875530BD}"/>
              </a:ext>
            </a:extLst>
          </p:cNvPr>
          <p:cNvGrpSpPr/>
          <p:nvPr/>
        </p:nvGrpSpPr>
        <p:grpSpPr>
          <a:xfrm>
            <a:off x="7012673" y="5249871"/>
            <a:ext cx="927571" cy="885371"/>
            <a:chOff x="4438860" y="4378559"/>
            <a:chExt cx="927571" cy="885371"/>
          </a:xfrm>
        </p:grpSpPr>
        <p:sp>
          <p:nvSpPr>
            <p:cNvPr id="104" name="Cube 103">
              <a:extLst>
                <a:ext uri="{FF2B5EF4-FFF2-40B4-BE49-F238E27FC236}">
                  <a16:creationId xmlns:a16="http://schemas.microsoft.com/office/drawing/2014/main" id="{6BDAC1CD-430E-4060-A7A3-AAC242DB62CF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0B91A7D-4A1B-426A-A386-BA85C2874D5C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600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092F8EE-8DCC-4479-BFF1-84B5582553C5}"/>
              </a:ext>
            </a:extLst>
          </p:cNvPr>
          <p:cNvGrpSpPr/>
          <p:nvPr/>
        </p:nvGrpSpPr>
        <p:grpSpPr>
          <a:xfrm>
            <a:off x="8056629" y="5256118"/>
            <a:ext cx="927571" cy="885371"/>
            <a:chOff x="4438860" y="4378559"/>
            <a:chExt cx="927571" cy="885371"/>
          </a:xfrm>
        </p:grpSpPr>
        <p:sp>
          <p:nvSpPr>
            <p:cNvPr id="107" name="Cube 106">
              <a:extLst>
                <a:ext uri="{FF2B5EF4-FFF2-40B4-BE49-F238E27FC236}">
                  <a16:creationId xmlns:a16="http://schemas.microsoft.com/office/drawing/2014/main" id="{F2469FC1-C280-47F9-8A10-41559A74C5BC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7BE776D-063E-4A3A-B410-B25F4C806147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602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A33DB06-6508-4C30-A2C5-49D713722ABF}"/>
              </a:ext>
            </a:extLst>
          </p:cNvPr>
          <p:cNvGrpSpPr/>
          <p:nvPr/>
        </p:nvGrpSpPr>
        <p:grpSpPr>
          <a:xfrm>
            <a:off x="10134175" y="5263119"/>
            <a:ext cx="927571" cy="885371"/>
            <a:chOff x="4438860" y="4378559"/>
            <a:chExt cx="927571" cy="885371"/>
          </a:xfrm>
        </p:grpSpPr>
        <p:sp>
          <p:nvSpPr>
            <p:cNvPr id="110" name="Cube 109">
              <a:extLst>
                <a:ext uri="{FF2B5EF4-FFF2-40B4-BE49-F238E27FC236}">
                  <a16:creationId xmlns:a16="http://schemas.microsoft.com/office/drawing/2014/main" id="{A757971A-4895-4000-BCD6-131E89E69C3A}"/>
                </a:ext>
              </a:extLst>
            </p:cNvPr>
            <p:cNvSpPr/>
            <p:nvPr/>
          </p:nvSpPr>
          <p:spPr>
            <a:xfrm>
              <a:off x="4481060" y="4378559"/>
              <a:ext cx="885371" cy="885371"/>
            </a:xfrm>
            <a:prstGeom prst="cub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0638571C-914F-449F-9FC3-198243A3AC1F}"/>
                </a:ext>
              </a:extLst>
            </p:cNvPr>
            <p:cNvSpPr txBox="1"/>
            <p:nvPr/>
          </p:nvSpPr>
          <p:spPr>
            <a:xfrm>
              <a:off x="4438860" y="4701232"/>
              <a:ext cx="7857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606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5" grpId="0"/>
      <p:bldP spid="25" grpId="0" animBg="1"/>
      <p:bldP spid="26" grpId="0" animBg="1"/>
      <p:bldP spid="27" grpId="0" animBg="1"/>
      <p:bldP spid="28" grpId="0" animBg="1"/>
      <p:bldP spid="2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3328528" y="7297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3897446" y="730639"/>
            <a:ext cx="1444980" cy="461666"/>
            <a:chOff x="1931814" y="1440653"/>
            <a:chExt cx="1444980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931814" y="1440654"/>
              <a:ext cx="1125244" cy="461665"/>
              <a:chOff x="1931814" y="1440654"/>
              <a:chExt cx="1125244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1125244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&gt;, &lt;, =</a:t>
                </a:r>
                <a:endParaRPr lang="vi-VN" sz="2400" dirty="0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3020606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7DEA20-6436-42EB-A42B-0C97ADE4D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1489501"/>
            <a:ext cx="10500540" cy="1073919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3FD17DD-3F4A-4C00-BDCF-EAD4FA836C37}"/>
              </a:ext>
            </a:extLst>
          </p:cNvPr>
          <p:cNvSpPr/>
          <p:nvPr/>
        </p:nvSpPr>
        <p:spPr>
          <a:xfrm>
            <a:off x="1421541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1111D58-4323-49FC-B9E4-D086B1BC7135}"/>
              </a:ext>
            </a:extLst>
          </p:cNvPr>
          <p:cNvSpPr/>
          <p:nvPr/>
        </p:nvSpPr>
        <p:spPr>
          <a:xfrm>
            <a:off x="4229579" y="14822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0E88F8A-7FFC-4CBA-B535-8FE09EEC8406}"/>
              </a:ext>
            </a:extLst>
          </p:cNvPr>
          <p:cNvSpPr/>
          <p:nvPr/>
        </p:nvSpPr>
        <p:spPr>
          <a:xfrm>
            <a:off x="6994075" y="14667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9EE89C4-F96E-4500-AE77-7DDAF35E47CB}"/>
              </a:ext>
            </a:extLst>
          </p:cNvPr>
          <p:cNvSpPr/>
          <p:nvPr/>
        </p:nvSpPr>
        <p:spPr>
          <a:xfrm>
            <a:off x="9919656" y="148950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04C4213-5247-480C-AF27-C870C2140EB8}"/>
              </a:ext>
            </a:extLst>
          </p:cNvPr>
          <p:cNvSpPr/>
          <p:nvPr/>
        </p:nvSpPr>
        <p:spPr>
          <a:xfrm>
            <a:off x="1421541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7C2992E-6E85-46AA-B2E8-6DA767AE27E5}"/>
              </a:ext>
            </a:extLst>
          </p:cNvPr>
          <p:cNvSpPr/>
          <p:nvPr/>
        </p:nvSpPr>
        <p:spPr>
          <a:xfrm>
            <a:off x="4229579" y="207994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7DFE6E6C-6D15-4291-AEE3-046939C2D05A}"/>
              </a:ext>
            </a:extLst>
          </p:cNvPr>
          <p:cNvSpPr/>
          <p:nvPr/>
        </p:nvSpPr>
        <p:spPr>
          <a:xfrm>
            <a:off x="7002849" y="20428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616DBFF9-DAF7-43BC-9E40-CBF2AE4CEC29}"/>
              </a:ext>
            </a:extLst>
          </p:cNvPr>
          <p:cNvSpPr/>
          <p:nvPr/>
        </p:nvSpPr>
        <p:spPr>
          <a:xfrm>
            <a:off x="9919656" y="209446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8145F82-1058-451D-94B1-7D6A7A21C61D}"/>
              </a:ext>
            </a:extLst>
          </p:cNvPr>
          <p:cNvSpPr/>
          <p:nvPr/>
        </p:nvSpPr>
        <p:spPr>
          <a:xfrm>
            <a:off x="984219" y="29916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9C7DF8-559C-4DD7-B27C-7FE966AA4406}"/>
              </a:ext>
            </a:extLst>
          </p:cNvPr>
          <p:cNvSpPr txBox="1"/>
          <p:nvPr/>
        </p:nvSpPr>
        <p:spPr>
          <a:xfrm>
            <a:off x="1524668" y="2948729"/>
            <a:ext cx="7314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7B761-4D88-4EA3-99EE-F889D8ED4C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880" y="3471949"/>
            <a:ext cx="5783531" cy="2917021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46D427A-F1DF-4E3F-83E5-CF645FF2C44D}"/>
              </a:ext>
            </a:extLst>
          </p:cNvPr>
          <p:cNvSpPr txBox="1"/>
          <p:nvPr/>
        </p:nvSpPr>
        <p:spPr>
          <a:xfrm>
            <a:off x="7247852" y="3595648"/>
            <a:ext cx="398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800" dirty="0">
                <a:solidFill>
                  <a:srgbClr val="FF0000"/>
                </a:solidFill>
              </a:rPr>
              <a:t>435, 490, 527, 618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ECAE3B-746D-4065-BD2C-D8E88580A496}"/>
              </a:ext>
            </a:extLst>
          </p:cNvPr>
          <p:cNvSpPr txBox="1"/>
          <p:nvPr/>
        </p:nvSpPr>
        <p:spPr>
          <a:xfrm>
            <a:off x="1524668" y="2958427"/>
            <a:ext cx="9194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D97F84-2655-4090-BC15-2306E24DD25A}"/>
              </a:ext>
            </a:extLst>
          </p:cNvPr>
          <p:cNvGrpSpPr/>
          <p:nvPr/>
        </p:nvGrpSpPr>
        <p:grpSpPr>
          <a:xfrm>
            <a:off x="4207936" y="3791120"/>
            <a:ext cx="5549848" cy="1134490"/>
            <a:chOff x="4207936" y="3791120"/>
            <a:chExt cx="5549848" cy="113449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1A515B-9805-4385-9A09-91A841992F75}"/>
                </a:ext>
              </a:extLst>
            </p:cNvPr>
            <p:cNvGrpSpPr/>
            <p:nvPr/>
          </p:nvGrpSpPr>
          <p:grpSpPr>
            <a:xfrm>
              <a:off x="4207936" y="3791120"/>
              <a:ext cx="3276145" cy="1134490"/>
              <a:chOff x="4207936" y="3791120"/>
              <a:chExt cx="3276145" cy="113449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E1C4CD78-11A6-4CFF-8A09-007230DB3D3E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BD8ADB3-47B1-421E-A233-564185A02EF8}"/>
                  </a:ext>
                </a:extLst>
              </p:cNvPr>
              <p:cNvCxnSpPr>
                <a:stCxn id="7" idx="6"/>
              </p:cNvCxnSpPr>
              <p:nvPr/>
            </p:nvCxnSpPr>
            <p:spPr>
              <a:xfrm>
                <a:off x="5342426" y="4358365"/>
                <a:ext cx="2141655" cy="969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835D087-7155-4545-92F7-A562312457A0}"/>
                </a:ext>
              </a:extLst>
            </p:cNvPr>
            <p:cNvSpPr txBox="1"/>
            <p:nvPr/>
          </p:nvSpPr>
          <p:spPr>
            <a:xfrm>
              <a:off x="7745522" y="4096755"/>
              <a:ext cx="201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bé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4259A86-A647-426F-ACB3-D4B2ACF7E8E3}"/>
              </a:ext>
            </a:extLst>
          </p:cNvPr>
          <p:cNvGrpSpPr/>
          <p:nvPr/>
        </p:nvGrpSpPr>
        <p:grpSpPr>
          <a:xfrm>
            <a:off x="3183996" y="5074055"/>
            <a:ext cx="6932460" cy="1134490"/>
            <a:chOff x="4207936" y="3791120"/>
            <a:chExt cx="6932460" cy="113449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A5B7A43-DA7E-47CF-BA72-9A1B98B33993}"/>
                </a:ext>
              </a:extLst>
            </p:cNvPr>
            <p:cNvGrpSpPr/>
            <p:nvPr/>
          </p:nvGrpSpPr>
          <p:grpSpPr>
            <a:xfrm>
              <a:off x="4207936" y="3791120"/>
              <a:ext cx="4689520" cy="1134490"/>
              <a:chOff x="4207936" y="3791120"/>
              <a:chExt cx="4689520" cy="113449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C7E2562-4BAD-4814-9C5B-1CB851D55DD9}"/>
                  </a:ext>
                </a:extLst>
              </p:cNvPr>
              <p:cNvSpPr/>
              <p:nvPr/>
            </p:nvSpPr>
            <p:spPr>
              <a:xfrm>
                <a:off x="4207936" y="3791120"/>
                <a:ext cx="1134490" cy="1134490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E0152FF0-BF75-4535-8478-19C087994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53519" y="4677536"/>
                <a:ext cx="3643937" cy="1650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9993533-F625-4428-BB7F-3905FCC8A6A2}"/>
                </a:ext>
              </a:extLst>
            </p:cNvPr>
            <p:cNvSpPr txBox="1"/>
            <p:nvPr/>
          </p:nvSpPr>
          <p:spPr>
            <a:xfrm>
              <a:off x="8897455" y="4386926"/>
              <a:ext cx="22429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Số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lớn</a:t>
              </a:r>
              <a:r>
                <a:rPr lang="en-US" sz="2800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nhất</a:t>
              </a:r>
              <a:endParaRPr lang="vi-VN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0" grpId="0" animBg="1"/>
      <p:bldP spid="51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/>
      <p:bldP spid="64" grpId="1"/>
      <p:bldP spid="65" grpId="0"/>
      <p:bldP spid="65" grpId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17D8504-589F-4C1F-BB28-68ADCE73F85F}"/>
              </a:ext>
            </a:extLst>
          </p:cNvPr>
          <p:cNvSpPr/>
          <p:nvPr/>
        </p:nvSpPr>
        <p:spPr>
          <a:xfrm>
            <a:off x="958485" y="10397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3F0B6-27E6-453E-A201-C74897BB3878}"/>
              </a:ext>
            </a:extLst>
          </p:cNvPr>
          <p:cNvSpPr txBox="1"/>
          <p:nvPr/>
        </p:nvSpPr>
        <p:spPr>
          <a:xfrm>
            <a:off x="1498934" y="1006490"/>
            <a:ext cx="3784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DFE9C4-CE84-4889-B046-B0153627C542}"/>
              </a:ext>
            </a:extLst>
          </p:cNvPr>
          <p:cNvGrpSpPr/>
          <p:nvPr/>
        </p:nvGrpSpPr>
        <p:grpSpPr>
          <a:xfrm>
            <a:off x="1823508" y="2110137"/>
            <a:ext cx="2687916" cy="685800"/>
            <a:chOff x="1215947" y="2073799"/>
            <a:chExt cx="2687916" cy="685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CE8566-7968-4768-827C-51B3EFF71B62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8F6A0A-A23D-48FB-9E78-4C5612D3A980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9DD046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F83B64-DF05-43F3-A087-E37EDF74A277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473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2      9 &lt; 210</a:t>
                </a: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82D8642-2B11-445E-A770-3813C5799FF8}"/>
                </a:ext>
              </a:extLst>
            </p:cNvPr>
            <p:cNvSpPr/>
            <p:nvPr/>
          </p:nvSpPr>
          <p:spPr>
            <a:xfrm>
              <a:off x="1772589" y="2152370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336C95-1F7C-4771-8892-5AB3D19C057A}"/>
              </a:ext>
            </a:extLst>
          </p:cNvPr>
          <p:cNvSpPr/>
          <p:nvPr/>
        </p:nvSpPr>
        <p:spPr>
          <a:xfrm>
            <a:off x="2394239" y="2269829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B8B647-CB7F-4183-B31E-439924D52C1B}"/>
              </a:ext>
            </a:extLst>
          </p:cNvPr>
          <p:cNvGrpSpPr/>
          <p:nvPr/>
        </p:nvGrpSpPr>
        <p:grpSpPr>
          <a:xfrm>
            <a:off x="6046463" y="2110137"/>
            <a:ext cx="2687916" cy="685800"/>
            <a:chOff x="1215947" y="2073799"/>
            <a:chExt cx="2687916" cy="685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64EDA3D-3F23-47D0-BA45-9AE247536A68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BFAF6794-1A7E-410B-B16B-54B32A95F073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rgbClr val="FACAC8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245D199-DA62-4FFA-AA04-90A3D13621A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890 &lt;      90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17470B3-8EEC-464D-BC15-EC23A7F60F51}"/>
                </a:ext>
              </a:extLst>
            </p:cNvPr>
            <p:cNvSpPr/>
            <p:nvPr/>
          </p:nvSpPr>
          <p:spPr>
            <a:xfrm>
              <a:off x="2593963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23B4229-DBF2-4655-A66F-57357D0E826F}"/>
              </a:ext>
            </a:extLst>
          </p:cNvPr>
          <p:cNvSpPr/>
          <p:nvPr/>
        </p:nvSpPr>
        <p:spPr>
          <a:xfrm>
            <a:off x="7452659" y="2303321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8C7160-EBA2-4132-A25C-56D60BE9E205}"/>
              </a:ext>
            </a:extLst>
          </p:cNvPr>
          <p:cNvGrpSpPr/>
          <p:nvPr/>
        </p:nvGrpSpPr>
        <p:grpSpPr>
          <a:xfrm>
            <a:off x="3104399" y="4004185"/>
            <a:ext cx="2687916" cy="685800"/>
            <a:chOff x="1215947" y="2073799"/>
            <a:chExt cx="2687916" cy="6858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561D35-3EE2-4514-AABE-AF09E9126B9A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EA49F71-98C5-432C-9D7B-868EA8180706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E82BDE7-4C6A-4BDE-9C20-C93E1A93BF8D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2461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45     &gt; 458</a:t>
                </a: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B9A179B-78C8-4795-A115-DB992577295F}"/>
                </a:ext>
              </a:extLst>
            </p:cNvPr>
            <p:cNvSpPr/>
            <p:nvPr/>
          </p:nvSpPr>
          <p:spPr>
            <a:xfrm>
              <a:off x="1930316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441FBB-C146-454A-93F8-3CC16DBA0F76}"/>
              </a:ext>
            </a:extLst>
          </p:cNvPr>
          <p:cNvSpPr/>
          <p:nvPr/>
        </p:nvSpPr>
        <p:spPr>
          <a:xfrm>
            <a:off x="3832857" y="4163877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E04BB0-E015-4D8B-AA85-65D981677793}"/>
              </a:ext>
            </a:extLst>
          </p:cNvPr>
          <p:cNvGrpSpPr/>
          <p:nvPr/>
        </p:nvGrpSpPr>
        <p:grpSpPr>
          <a:xfrm>
            <a:off x="7949005" y="4004185"/>
            <a:ext cx="2687916" cy="685800"/>
            <a:chOff x="1215947" y="2073799"/>
            <a:chExt cx="2687916" cy="6858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9FFCC0-0F13-47C0-9465-C4B30886D2F6}"/>
                </a:ext>
              </a:extLst>
            </p:cNvPr>
            <p:cNvGrpSpPr/>
            <p:nvPr/>
          </p:nvGrpSpPr>
          <p:grpSpPr>
            <a:xfrm>
              <a:off x="1215947" y="2073799"/>
              <a:ext cx="2687916" cy="685800"/>
              <a:chOff x="1508520" y="4738254"/>
              <a:chExt cx="2687916" cy="6858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E72E84EB-3D18-4FB5-8245-6D7C0EF343AF}"/>
                  </a:ext>
                </a:extLst>
              </p:cNvPr>
              <p:cNvSpPr/>
              <p:nvPr/>
            </p:nvSpPr>
            <p:spPr>
              <a:xfrm>
                <a:off x="1508520" y="4738254"/>
                <a:ext cx="2687916" cy="685800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1126F02-E7E2-445F-98ED-C1693DB695A1}"/>
                  </a:ext>
                </a:extLst>
              </p:cNvPr>
              <p:cNvSpPr txBox="1"/>
              <p:nvPr/>
            </p:nvSpPr>
            <p:spPr>
              <a:xfrm>
                <a:off x="1659615" y="4819544"/>
                <a:ext cx="23599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701 &gt; 70     </a:t>
                </a:r>
              </a:p>
            </p:txBody>
          </p:sp>
        </p:grp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54A28BD-790C-4C35-924F-89DB34BBA0E1}"/>
                </a:ext>
              </a:extLst>
            </p:cNvPr>
            <p:cNvSpPr/>
            <p:nvPr/>
          </p:nvSpPr>
          <p:spPr>
            <a:xfrm>
              <a:off x="3112439" y="2176184"/>
              <a:ext cx="523221" cy="52322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19F7DE3-C924-47F6-B9A5-137F45F514B0}"/>
              </a:ext>
            </a:extLst>
          </p:cNvPr>
          <p:cNvSpPr/>
          <p:nvPr/>
        </p:nvSpPr>
        <p:spPr>
          <a:xfrm>
            <a:off x="9859586" y="4176576"/>
            <a:ext cx="495041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2" name="Picture 2" descr="Happy Cute Kid Girl Waiter Write Order | Cute kids, Artsy background, Cute  art">
            <a:extLst>
              <a:ext uri="{FF2B5EF4-FFF2-40B4-BE49-F238E27FC236}">
                <a16:creationId xmlns:a16="http://schemas.microsoft.com/office/drawing/2014/main" id="{2D5622D4-5EF2-47CC-B511-23D7A6295C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8" r="31316" b="8059"/>
          <a:stretch/>
        </p:blipFill>
        <p:spPr bwMode="auto">
          <a:xfrm>
            <a:off x="728166" y="2697942"/>
            <a:ext cx="1598645" cy="371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46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967936" y="54529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05259" y="545291"/>
            <a:ext cx="7686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5A62F4-C954-401A-8AF7-59A36EADC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27" y="1199090"/>
            <a:ext cx="5722814" cy="521556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7D26A00-E4E0-4D76-8035-E0C9B6229BBB}"/>
              </a:ext>
            </a:extLst>
          </p:cNvPr>
          <p:cNvSpPr txBox="1"/>
          <p:nvPr/>
        </p:nvSpPr>
        <p:spPr>
          <a:xfrm>
            <a:off x="6516624" y="106851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a)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8DA1E2A-9B1A-47F8-B2CA-7576D8D71C25}"/>
              </a:ext>
            </a:extLst>
          </p:cNvPr>
          <p:cNvSpPr txBox="1"/>
          <p:nvPr/>
        </p:nvSpPr>
        <p:spPr>
          <a:xfrm>
            <a:off x="6679455" y="3429000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nhất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CA0AF75-127F-414E-B273-16ADBC73B35A}"/>
              </a:ext>
            </a:extLst>
          </p:cNvPr>
          <p:cNvSpPr txBox="1"/>
          <p:nvPr/>
        </p:nvSpPr>
        <p:spPr>
          <a:xfrm>
            <a:off x="6516624" y="1184931"/>
            <a:ext cx="4692150" cy="1951496"/>
          </a:xfrm>
          <a:prstGeom prst="rect">
            <a:avLst/>
          </a:prstGeom>
          <a:solidFill>
            <a:srgbClr val="FEF79C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0E7A58-4AAA-4A08-9FBC-4E0DFE648644}"/>
              </a:ext>
            </a:extLst>
          </p:cNvPr>
          <p:cNvSpPr txBox="1"/>
          <p:nvPr/>
        </p:nvSpPr>
        <p:spPr>
          <a:xfrm>
            <a:off x="6884967" y="3428999"/>
            <a:ext cx="436648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Thành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Công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Chiến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Thắng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Hòa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Bình</a:t>
            </a:r>
            <a:endParaRPr lang="en-US" sz="28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    </a:t>
            </a:r>
            <a:r>
              <a:rPr lang="en-US" sz="2800" dirty="0" err="1">
                <a:solidFill>
                  <a:srgbClr val="FF0000"/>
                </a:solidFill>
              </a:rPr>
              <a:t>Đoàn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Kết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4" grpId="0" animBg="1"/>
      <p:bldP spid="44" grpId="1" animBg="1"/>
      <p:bldP spid="46" grpId="0"/>
      <p:bldP spid="46" grpId="1"/>
      <p:bldP spid="5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856770" y="62592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27EF96-4506-4078-8D68-7605AD6E4312}"/>
              </a:ext>
            </a:extLst>
          </p:cNvPr>
          <p:cNvSpPr txBox="1"/>
          <p:nvPr/>
        </p:nvSpPr>
        <p:spPr>
          <a:xfrm>
            <a:off x="1294092" y="605281"/>
            <a:ext cx="980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trăm</a:t>
            </a:r>
            <a:r>
              <a:rPr lang="en-US" sz="2800" dirty="0"/>
              <a:t>, </a:t>
            </a:r>
            <a:r>
              <a:rPr lang="en-US" sz="2800" dirty="0" err="1"/>
              <a:t>chục</a:t>
            </a:r>
            <a:r>
              <a:rPr lang="en-US" sz="2800" dirty="0"/>
              <a:t>, </a:t>
            </a:r>
            <a:r>
              <a:rPr lang="en-US" sz="2800" dirty="0" err="1"/>
              <a:t>đơn</a:t>
            </a:r>
            <a:r>
              <a:rPr lang="en-US" sz="2800" dirty="0"/>
              <a:t> </a:t>
            </a:r>
            <a:r>
              <a:rPr lang="en-US" sz="2800" dirty="0" err="1"/>
              <a:t>vị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E28E03F-9D04-45F7-B6A4-41BC1227B090}"/>
              </a:ext>
            </a:extLst>
          </p:cNvPr>
          <p:cNvGrpSpPr/>
          <p:nvPr/>
        </p:nvGrpSpPr>
        <p:grpSpPr>
          <a:xfrm>
            <a:off x="639055" y="1423788"/>
            <a:ext cx="4354837" cy="685800"/>
            <a:chOff x="1508519" y="4738254"/>
            <a:chExt cx="4354837" cy="6858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91CFF72-F60D-457E-A0DC-278B9203A8AD}"/>
                </a:ext>
              </a:extLst>
            </p:cNvPr>
            <p:cNvSpPr/>
            <p:nvPr/>
          </p:nvSpPr>
          <p:spPr>
            <a:xfrm>
              <a:off x="1508519" y="4738254"/>
              <a:ext cx="4354837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70FE95-AD56-4BEE-BAF8-48539222BAE3}"/>
                </a:ext>
              </a:extLst>
            </p:cNvPr>
            <p:cNvSpPr txBox="1"/>
            <p:nvPr/>
          </p:nvSpPr>
          <p:spPr>
            <a:xfrm>
              <a:off x="1659615" y="4819544"/>
              <a:ext cx="411362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Mẫu</a:t>
              </a:r>
              <a:r>
                <a:rPr lang="en-US" sz="2800" dirty="0"/>
                <a:t>: 346 = 300 + 40 + 6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76E103-F8C1-44DA-8B0B-09828DB9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9595" y="1162412"/>
            <a:ext cx="6887687" cy="2554588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15ED44-0A01-423D-8AB3-8229183FB76E}"/>
              </a:ext>
            </a:extLst>
          </p:cNvPr>
          <p:cNvGrpSpPr/>
          <p:nvPr/>
        </p:nvGrpSpPr>
        <p:grpSpPr>
          <a:xfrm>
            <a:off x="1544893" y="3798290"/>
            <a:ext cx="3477049" cy="685800"/>
            <a:chOff x="1508519" y="4738254"/>
            <a:chExt cx="3477049" cy="685800"/>
          </a:xfrm>
          <a:solidFill>
            <a:srgbClr val="FDDD82"/>
          </a:solidFill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3FD1620-CAEF-4231-9A07-2CD952C7C42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3217E9E-FF69-4DA4-A0C0-E6B372061FCD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525 = 500 + 20 + 5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5BDD828-2B25-403D-9816-695FFEB9890D}"/>
              </a:ext>
            </a:extLst>
          </p:cNvPr>
          <p:cNvGrpSpPr/>
          <p:nvPr/>
        </p:nvGrpSpPr>
        <p:grpSpPr>
          <a:xfrm>
            <a:off x="1564634" y="4779683"/>
            <a:ext cx="3477049" cy="685800"/>
            <a:chOff x="1508519" y="4738254"/>
            <a:chExt cx="3477049" cy="685800"/>
          </a:xfrm>
          <a:solidFill>
            <a:srgbClr val="C4EBFC"/>
          </a:solidFill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CF5E72F-BD45-497D-87CD-5AF49B43408D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9386F85-9893-4294-A877-745BAB84188D}"/>
                </a:ext>
              </a:extLst>
            </p:cNvPr>
            <p:cNvSpPr txBox="1"/>
            <p:nvPr/>
          </p:nvSpPr>
          <p:spPr>
            <a:xfrm>
              <a:off x="2044630" y="4841053"/>
              <a:ext cx="2404826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106 = 100 + 6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F93E08B-25C3-4658-9E47-6B16AE99A86C}"/>
              </a:ext>
            </a:extLst>
          </p:cNvPr>
          <p:cNvGrpSpPr/>
          <p:nvPr/>
        </p:nvGrpSpPr>
        <p:grpSpPr>
          <a:xfrm>
            <a:off x="7256264" y="3798290"/>
            <a:ext cx="3477049" cy="685800"/>
            <a:chOff x="1508519" y="4738254"/>
            <a:chExt cx="3477049" cy="6858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B04DBC4-A2D1-4A64-85DF-60BBFFA6DF82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1AFF2B2-7F30-4C34-B1FC-A696A4BF470F}"/>
                </a:ext>
              </a:extLst>
            </p:cNvPr>
            <p:cNvSpPr txBox="1"/>
            <p:nvPr/>
          </p:nvSpPr>
          <p:spPr>
            <a:xfrm>
              <a:off x="1977191" y="4849435"/>
              <a:ext cx="270458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810 = 800 + 10 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F60E7F-D359-46FE-99EC-014F64FAD83A}"/>
              </a:ext>
            </a:extLst>
          </p:cNvPr>
          <p:cNvGrpSpPr/>
          <p:nvPr/>
        </p:nvGrpSpPr>
        <p:grpSpPr>
          <a:xfrm>
            <a:off x="7256263" y="4779683"/>
            <a:ext cx="3477049" cy="685800"/>
            <a:chOff x="1508519" y="4738254"/>
            <a:chExt cx="3477049" cy="6858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686F820-2CDC-4F3A-92C9-2FE4FC0CA2FE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DB469B8-C1CE-4402-89EF-AAC6D55A38A8}"/>
                </a:ext>
              </a:extLst>
            </p:cNvPr>
            <p:cNvSpPr txBox="1"/>
            <p:nvPr/>
          </p:nvSpPr>
          <p:spPr>
            <a:xfrm>
              <a:off x="1659615" y="4819544"/>
              <a:ext cx="3214341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433 = 400 + 30 + 3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8695E7-3A7A-481A-AEE2-C0220EA52D40}"/>
              </a:ext>
            </a:extLst>
          </p:cNvPr>
          <p:cNvGrpSpPr/>
          <p:nvPr/>
        </p:nvGrpSpPr>
        <p:grpSpPr>
          <a:xfrm>
            <a:off x="4458885" y="5701295"/>
            <a:ext cx="3477049" cy="685800"/>
            <a:chOff x="1508519" y="4738254"/>
            <a:chExt cx="3477049" cy="685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A3BFD2D7-A5F0-4E79-9E58-9BE43BFA8488}"/>
                </a:ext>
              </a:extLst>
            </p:cNvPr>
            <p:cNvSpPr/>
            <p:nvPr/>
          </p:nvSpPr>
          <p:spPr>
            <a:xfrm>
              <a:off x="1508519" y="4738254"/>
              <a:ext cx="3477049" cy="6858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B6BCF1-8D2A-4647-88ED-121BB4962538}"/>
                </a:ext>
              </a:extLst>
            </p:cNvPr>
            <p:cNvSpPr txBox="1"/>
            <p:nvPr/>
          </p:nvSpPr>
          <p:spPr>
            <a:xfrm>
              <a:off x="1659615" y="4819544"/>
              <a:ext cx="3114955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777 = 700 +70 + 7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68.Ontapcacsotrongphamvi100[2021061520335214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372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152</cp:revision>
  <dcterms:created xsi:type="dcterms:W3CDTF">2021-06-02T01:34:28Z</dcterms:created>
  <dcterms:modified xsi:type="dcterms:W3CDTF">2024-04-26T16:05:02Z</dcterms:modified>
</cp:coreProperties>
</file>