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289" r:id="rId5"/>
    <p:sldId id="308" r:id="rId6"/>
    <p:sldId id="309" r:id="rId7"/>
    <p:sldId id="304" r:id="rId8"/>
    <p:sldId id="291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</p:sldIdLst>
  <p:sldSz cx="12192000" cy="6858000"/>
  <p:notesSz cx="6858000" cy="9144000"/>
  <p:custDataLst>
    <p:tags r:id="rId2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41D"/>
    <a:srgbClr val="FFFFFF"/>
    <a:srgbClr val="002060"/>
    <a:srgbClr val="C89F1B"/>
    <a:srgbClr val="FEEA88"/>
    <a:srgbClr val="FFC900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69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 + 55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 + 49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 + 53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55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346788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544118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 – 18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 – 26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 – 84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18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1776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87573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1509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611407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8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1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285AB-E4BA-4EC1-B880-3983171707CA}"/>
              </a:ext>
            </a:extLst>
          </p:cNvPr>
          <p:cNvSpPr txBox="1"/>
          <p:nvPr/>
        </p:nvSpPr>
        <p:spPr>
          <a:xfrm>
            <a:off x="1294092" y="605281"/>
            <a:ext cx="980584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ACEF72-FE48-4E00-BE3E-9718DFA2BB5C}"/>
              </a:ext>
            </a:extLst>
          </p:cNvPr>
          <p:cNvGrpSpPr/>
          <p:nvPr/>
        </p:nvGrpSpPr>
        <p:grpSpPr>
          <a:xfrm>
            <a:off x="638109" y="2637057"/>
            <a:ext cx="10696666" cy="1961257"/>
            <a:chOff x="638109" y="2448371"/>
            <a:chExt cx="10696666" cy="19612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539821-D205-492A-A3C2-A7B76DC0C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7963" t="36268"/>
            <a:stretch/>
          </p:blipFill>
          <p:spPr>
            <a:xfrm>
              <a:off x="638109" y="2448371"/>
              <a:ext cx="10696666" cy="196125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ADDB0E-2321-48B4-A3B1-1A538EC67788}"/>
                </a:ext>
              </a:extLst>
            </p:cNvPr>
            <p:cNvSpPr txBox="1"/>
            <p:nvPr/>
          </p:nvSpPr>
          <p:spPr>
            <a:xfrm>
              <a:off x="1075431" y="2969409"/>
              <a:ext cx="1595198" cy="584775"/>
            </a:xfrm>
            <a:prstGeom prst="rect">
              <a:avLst/>
            </a:prstGeom>
            <a:solidFill>
              <a:srgbClr val="B1ECF7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37 + 40</a:t>
              </a:r>
              <a:endParaRPr lang="vi-VN" sz="3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566727-1024-4051-A408-4EF387AD3BE2}"/>
                </a:ext>
              </a:extLst>
            </p:cNvPr>
            <p:cNvSpPr txBox="1"/>
            <p:nvPr/>
          </p:nvSpPr>
          <p:spPr>
            <a:xfrm>
              <a:off x="3782346" y="2969408"/>
              <a:ext cx="1595198" cy="584775"/>
            </a:xfrm>
            <a:prstGeom prst="rect">
              <a:avLst/>
            </a:prstGeom>
            <a:solidFill>
              <a:srgbClr val="FECBDA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88 – 18 </a:t>
              </a:r>
              <a:endParaRPr lang="vi-VN" sz="3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569B74-3DF9-45D8-8054-09F79DFD13F2}"/>
                </a:ext>
              </a:extLst>
            </p:cNvPr>
            <p:cNvSpPr txBox="1"/>
            <p:nvPr/>
          </p:nvSpPr>
          <p:spPr>
            <a:xfrm>
              <a:off x="6656175" y="2969407"/>
              <a:ext cx="1341197" cy="584775"/>
            </a:xfrm>
            <a:prstGeom prst="rect">
              <a:avLst/>
            </a:prstGeom>
            <a:solidFill>
              <a:srgbClr val="9DED82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70 + 5</a:t>
              </a:r>
              <a:endParaRPr lang="vi-VN" sz="3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BC3F09-CCC6-4F3F-A412-BB8999676A96}"/>
                </a:ext>
              </a:extLst>
            </p:cNvPr>
            <p:cNvSpPr txBox="1"/>
            <p:nvPr/>
          </p:nvSpPr>
          <p:spPr>
            <a:xfrm>
              <a:off x="9094573" y="2907723"/>
              <a:ext cx="1776627" cy="584775"/>
            </a:xfrm>
            <a:prstGeom prst="rect">
              <a:avLst/>
            </a:prstGeom>
            <a:solidFill>
              <a:srgbClr val="FEEA88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100 – 20 </a:t>
              </a:r>
              <a:endParaRPr lang="vi-VN" sz="32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A3AFE64-FCA5-4C61-80DC-CF296E105893}"/>
              </a:ext>
            </a:extLst>
          </p:cNvPr>
          <p:cNvSpPr txBox="1"/>
          <p:nvPr/>
        </p:nvSpPr>
        <p:spPr>
          <a:xfrm>
            <a:off x="1553070" y="221541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743C78-0AE3-4AF9-9D5C-1FF2019B1D08}"/>
              </a:ext>
            </a:extLst>
          </p:cNvPr>
          <p:cNvSpPr txBox="1"/>
          <p:nvPr/>
        </p:nvSpPr>
        <p:spPr>
          <a:xfrm>
            <a:off x="4259985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4322CE-5BBB-4AD5-83FD-3BB8B9C94DCB}"/>
              </a:ext>
            </a:extLst>
          </p:cNvPr>
          <p:cNvSpPr txBox="1"/>
          <p:nvPr/>
        </p:nvSpPr>
        <p:spPr>
          <a:xfrm>
            <a:off x="6966900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36EFE-BCB0-454B-B612-24C4EF38A305}"/>
              </a:ext>
            </a:extLst>
          </p:cNvPr>
          <p:cNvSpPr txBox="1"/>
          <p:nvPr/>
        </p:nvSpPr>
        <p:spPr>
          <a:xfrm>
            <a:off x="9662926" y="221420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2D1444-AD99-4124-B5AE-3B1F5D6743AB}"/>
              </a:ext>
            </a:extLst>
          </p:cNvPr>
          <p:cNvGrpSpPr/>
          <p:nvPr/>
        </p:nvGrpSpPr>
        <p:grpSpPr>
          <a:xfrm>
            <a:off x="3782401" y="3967004"/>
            <a:ext cx="1470808" cy="1775136"/>
            <a:chOff x="3782401" y="3967004"/>
            <a:chExt cx="1470808" cy="177513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C526D21-016B-4EA9-83D9-203B39D11112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4305AF-666A-49F9-9733-B9BD82064BDF}"/>
                </a:ext>
              </a:extLst>
            </p:cNvPr>
            <p:cNvSpPr txBox="1"/>
            <p:nvPr/>
          </p:nvSpPr>
          <p:spPr>
            <a:xfrm>
              <a:off x="3782401" y="5218920"/>
              <a:ext cx="1470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860EE4-854F-43F8-BA68-70B6F0ADF1D4}"/>
              </a:ext>
            </a:extLst>
          </p:cNvPr>
          <p:cNvGrpSpPr/>
          <p:nvPr/>
        </p:nvGrpSpPr>
        <p:grpSpPr>
          <a:xfrm>
            <a:off x="9247480" y="3933812"/>
            <a:ext cx="1623717" cy="1775136"/>
            <a:chOff x="3782400" y="3967004"/>
            <a:chExt cx="1623717" cy="177513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DA6B1EF-30C3-4039-B08C-CA277093E64F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9D2BAF-4AC8-41DB-8C0B-8A8B10F92AE9}"/>
                </a:ext>
              </a:extLst>
            </p:cNvPr>
            <p:cNvSpPr txBox="1"/>
            <p:nvPr/>
          </p:nvSpPr>
          <p:spPr>
            <a:xfrm>
              <a:off x="3782400" y="5218920"/>
              <a:ext cx="16237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56F1C-BF0E-4B0E-9CB9-9F18957277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8851" y="2597502"/>
            <a:ext cx="5500871" cy="357469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5B3464C-4A03-4F47-955A-A60FA481BED8}"/>
              </a:ext>
            </a:extLst>
          </p:cNvPr>
          <p:cNvSpPr/>
          <p:nvPr/>
        </p:nvSpPr>
        <p:spPr>
          <a:xfrm>
            <a:off x="762278" y="441841"/>
            <a:ext cx="437322" cy="48730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6B76A-AD14-45AB-A1A5-6C1018506A66}"/>
              </a:ext>
            </a:extLst>
          </p:cNvPr>
          <p:cNvSpPr txBox="1"/>
          <p:nvPr/>
        </p:nvSpPr>
        <p:spPr>
          <a:xfrm>
            <a:off x="1297744" y="178635"/>
            <a:ext cx="10131978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nhật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Nam </a:t>
            </a:r>
            <a:r>
              <a:rPr lang="en-US" sz="2600" dirty="0" err="1"/>
              <a:t>hỏi</a:t>
            </a:r>
            <a:r>
              <a:rPr lang="en-US" sz="2600" dirty="0"/>
              <a:t>: “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ơi</a:t>
            </a:r>
            <a:r>
              <a:rPr lang="en-US" sz="2600" dirty="0"/>
              <a:t>, </a:t>
            </a:r>
            <a:r>
              <a:rPr lang="en-US" sz="2600" dirty="0" err="1"/>
              <a:t>năm</a:t>
            </a:r>
            <a:r>
              <a:rPr lang="en-US" sz="2600" dirty="0"/>
              <a:t> nay </a:t>
            </a:r>
            <a:r>
              <a:rPr lang="en-US" sz="2600" dirty="0" err="1"/>
              <a:t>ông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ạ?”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nói</a:t>
            </a:r>
            <a:r>
              <a:rPr lang="en-US" sz="2600" dirty="0"/>
              <a:t>: “</a:t>
            </a:r>
            <a:r>
              <a:rPr lang="en-US" sz="2600" dirty="0" err="1"/>
              <a:t>Cháu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nhé</a:t>
            </a:r>
            <a:r>
              <a:rPr lang="en-US" sz="2600" dirty="0"/>
              <a:t>! </a:t>
            </a:r>
            <a:r>
              <a:rPr lang="en-US" sz="2600" dirty="0" err="1"/>
              <a:t>Năm</a:t>
            </a:r>
            <a:r>
              <a:rPr lang="en-US" sz="2600" dirty="0"/>
              <a:t> nay, </a:t>
            </a:r>
            <a:r>
              <a:rPr lang="en-US" sz="2600" dirty="0" err="1"/>
              <a:t>bà</a:t>
            </a:r>
            <a:r>
              <a:rPr lang="en-US" sz="2600" dirty="0"/>
              <a:t> 58 </a:t>
            </a:r>
            <a:r>
              <a:rPr lang="en-US" sz="2600" dirty="0" err="1"/>
              <a:t>tuổi</a:t>
            </a:r>
            <a:r>
              <a:rPr lang="en-US" sz="2600" dirty="0"/>
              <a:t>,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bà</a:t>
            </a:r>
            <a:r>
              <a:rPr lang="en-US" sz="2600" dirty="0"/>
              <a:t> 5 </a:t>
            </a:r>
            <a:r>
              <a:rPr lang="en-US" sz="2600" dirty="0" err="1"/>
              <a:t>tuổi</a:t>
            </a:r>
            <a:r>
              <a:rPr lang="en-US" sz="2600" dirty="0"/>
              <a:t>.”</a:t>
            </a:r>
          </a:p>
          <a:p>
            <a:pPr algn="just">
              <a:lnSpc>
                <a:spcPct val="150000"/>
              </a:lnSpc>
            </a:pP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hãy</a:t>
            </a:r>
            <a:r>
              <a:rPr lang="en-US" sz="2600" dirty="0"/>
              <a:t> </a:t>
            </a:r>
            <a:r>
              <a:rPr lang="en-US" sz="2600" dirty="0" err="1"/>
              <a:t>cùng</a:t>
            </a:r>
            <a:r>
              <a:rPr lang="en-US" sz="2600" dirty="0"/>
              <a:t> Nam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.</a:t>
            </a:r>
            <a:endParaRPr lang="vi-VN" sz="2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44378B-0F05-4267-BE9F-E69019A3ECC7}"/>
              </a:ext>
            </a:extLst>
          </p:cNvPr>
          <p:cNvSpPr txBox="1"/>
          <p:nvPr/>
        </p:nvSpPr>
        <p:spPr>
          <a:xfrm>
            <a:off x="1199600" y="2795684"/>
            <a:ext cx="3623045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ông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58 + 5 = 63 (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63 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85C7CB-58BA-4EB6-A4F2-16C12ED5E4E6}"/>
              </a:ext>
            </a:extLst>
          </p:cNvPr>
          <p:cNvSpPr txBox="1"/>
          <p:nvPr/>
        </p:nvSpPr>
        <p:spPr>
          <a:xfrm>
            <a:off x="1199599" y="5513365"/>
            <a:ext cx="36230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F0000"/>
                </a:solidFill>
              </a:rPr>
              <a:t>Vậy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ông</a:t>
            </a:r>
            <a:r>
              <a:rPr lang="en-US" sz="2800" i="1" dirty="0">
                <a:solidFill>
                  <a:srgbClr val="FF0000"/>
                </a:solidFill>
              </a:rPr>
              <a:t> 63 </a:t>
            </a:r>
            <a:r>
              <a:rPr lang="en-US" sz="2800" i="1" dirty="0" err="1">
                <a:solidFill>
                  <a:srgbClr val="FF0000"/>
                </a:solidFill>
              </a:rPr>
              <a:t>tuổi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4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24 + 7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31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83 – 8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75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2AE136-B661-493B-AFBC-9B62171B02B2}"/>
                </a:ext>
              </a:extLst>
            </p:cNvPr>
            <p:cNvSpPr txBox="1"/>
            <p:nvPr/>
          </p:nvSpPr>
          <p:spPr>
            <a:xfrm>
              <a:off x="1861389" y="1752125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54 + 29 – 8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ECF3B9-7470-4E1D-8657-440B7C8C8D96}"/>
                </a:ext>
              </a:extLst>
            </p:cNvPr>
            <p:cNvSpPr txBox="1"/>
            <p:nvPr/>
          </p:nvSpPr>
          <p:spPr>
            <a:xfrm>
              <a:off x="7266673" y="1787093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62 – 38 + 7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1" grpId="0" uiExpand="1" build="p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4914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6EDE884-9A2A-4E35-A637-9E8A0C4C0EB1}"/>
              </a:ext>
            </a:extLst>
          </p:cNvPr>
          <p:cNvSpPr/>
          <p:nvPr/>
        </p:nvSpPr>
        <p:spPr>
          <a:xfrm>
            <a:off x="1095592" y="753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16C9-7471-4099-A3ED-8657DFD96613}"/>
              </a:ext>
            </a:extLst>
          </p:cNvPr>
          <p:cNvSpPr txBox="1"/>
          <p:nvPr/>
        </p:nvSpPr>
        <p:spPr>
          <a:xfrm>
            <a:off x="1678057" y="710744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8883F-4F86-44DE-8910-4C643D622D8B}"/>
              </a:ext>
            </a:extLst>
          </p:cNvPr>
          <p:cNvSpPr txBox="1"/>
          <p:nvPr/>
        </p:nvSpPr>
        <p:spPr>
          <a:xfrm>
            <a:off x="826440" y="1519049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600" dirty="0" err="1"/>
              <a:t>Tổng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64 </a:t>
            </a:r>
            <a:r>
              <a:rPr lang="en-US" sz="2600" dirty="0" err="1"/>
              <a:t>và</a:t>
            </a:r>
            <a:r>
              <a:rPr lang="en-US" sz="2600" dirty="0"/>
              <a:t> 26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90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80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38</a:t>
            </a:r>
            <a:endParaRPr lang="vi-VN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02A31-25BD-49E3-B58A-836ADCE322D8}"/>
              </a:ext>
            </a:extLst>
          </p:cNvPr>
          <p:cNvSpPr txBox="1"/>
          <p:nvPr/>
        </p:nvSpPr>
        <p:spPr>
          <a:xfrm>
            <a:off x="6523297" y="1519048"/>
            <a:ext cx="4697121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71 </a:t>
            </a:r>
            <a:r>
              <a:rPr lang="en-US" sz="2600" dirty="0" err="1"/>
              <a:t>và</a:t>
            </a:r>
            <a:r>
              <a:rPr lang="en-US" sz="2600" dirty="0"/>
              <a:t> 18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63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53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89</a:t>
            </a:r>
            <a:endParaRPr lang="vi-VN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4E27F-E064-4D1B-8971-516E8D6C27EA}"/>
              </a:ext>
            </a:extLst>
          </p:cNvPr>
          <p:cNvSpPr txBox="1"/>
          <p:nvPr/>
        </p:nvSpPr>
        <p:spPr>
          <a:xfrm>
            <a:off x="826439" y="3657855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34 + 9 – 27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43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26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16</a:t>
            </a:r>
            <a:endParaRPr lang="vi-VN" sz="2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9B374-A768-4580-84BE-B654D057638C}"/>
              </a:ext>
            </a:extLst>
          </p:cNvPr>
          <p:cNvSpPr txBox="1"/>
          <p:nvPr/>
        </p:nvSpPr>
        <p:spPr>
          <a:xfrm>
            <a:off x="6338862" y="3657854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d)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53 – 5 + 45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48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93</a:t>
            </a:r>
            <a:endParaRPr lang="vi-VN" sz="2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A32439-F4E4-438A-AC5E-3CFA79004529}"/>
              </a:ext>
            </a:extLst>
          </p:cNvPr>
          <p:cNvSpPr/>
          <p:nvPr/>
        </p:nvSpPr>
        <p:spPr>
          <a:xfrm>
            <a:off x="746374" y="2557156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722AC9-A35A-41D3-970D-3046A8E3039E}"/>
              </a:ext>
            </a:extLst>
          </p:cNvPr>
          <p:cNvSpPr/>
          <p:nvPr/>
        </p:nvSpPr>
        <p:spPr>
          <a:xfrm>
            <a:off x="8268759" y="2557155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0183C0-C572-42DE-B780-FAA3F6EE31CE}"/>
              </a:ext>
            </a:extLst>
          </p:cNvPr>
          <p:cNvSpPr/>
          <p:nvPr/>
        </p:nvSpPr>
        <p:spPr>
          <a:xfrm>
            <a:off x="4440261" y="4666934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144D54-7868-49A6-AE9C-5D9E403F867B}"/>
              </a:ext>
            </a:extLst>
          </p:cNvPr>
          <p:cNvSpPr/>
          <p:nvPr/>
        </p:nvSpPr>
        <p:spPr>
          <a:xfrm>
            <a:off x="9912005" y="4666934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6862BCC-8B18-4F9D-A251-D1A79957EAB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2DD52-C70E-438E-AB33-4DB33EA5969C}"/>
              </a:ext>
            </a:extLst>
          </p:cNvPr>
          <p:cNvSpPr txBox="1"/>
          <p:nvPr/>
        </p:nvSpPr>
        <p:spPr>
          <a:xfrm>
            <a:off x="1312495" y="521747"/>
            <a:ext cx="392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12CE5-407A-4DEE-80FE-A5EB2CE2C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2495" y="1351189"/>
            <a:ext cx="8757990" cy="194355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F90913-7BE5-476A-8EF9-A65461A051AE}"/>
              </a:ext>
            </a:extLst>
          </p:cNvPr>
          <p:cNvSpPr/>
          <p:nvPr/>
        </p:nvSpPr>
        <p:spPr>
          <a:xfrm>
            <a:off x="2861744" y="271780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EB1992-3A92-494C-BEB9-F4371E01A935}"/>
              </a:ext>
            </a:extLst>
          </p:cNvPr>
          <p:cNvSpPr/>
          <p:nvPr/>
        </p:nvSpPr>
        <p:spPr>
          <a:xfrm>
            <a:off x="2345288" y="271780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7011F5-3138-4724-9562-69010451F05F}"/>
              </a:ext>
            </a:extLst>
          </p:cNvPr>
          <p:cNvSpPr/>
          <p:nvPr/>
        </p:nvSpPr>
        <p:spPr>
          <a:xfrm>
            <a:off x="6057900" y="161109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2567EB-B51B-48C5-9AC0-07C1AF87FE7F}"/>
              </a:ext>
            </a:extLst>
          </p:cNvPr>
          <p:cNvSpPr/>
          <p:nvPr/>
        </p:nvSpPr>
        <p:spPr>
          <a:xfrm>
            <a:off x="5567894" y="214814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52D791-6B61-435D-A1E3-577578A21230}"/>
              </a:ext>
            </a:extLst>
          </p:cNvPr>
          <p:cNvSpPr/>
          <p:nvPr/>
        </p:nvSpPr>
        <p:spPr>
          <a:xfrm>
            <a:off x="9400430" y="213363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04C83D-52D0-4833-B82C-64ECBD2DEF96}"/>
              </a:ext>
            </a:extLst>
          </p:cNvPr>
          <p:cNvSpPr/>
          <p:nvPr/>
        </p:nvSpPr>
        <p:spPr>
          <a:xfrm>
            <a:off x="8910424" y="27141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58864E-1725-43CA-8789-1CFCB0A9A9E1}"/>
              </a:ext>
            </a:extLst>
          </p:cNvPr>
          <p:cNvSpPr/>
          <p:nvPr/>
        </p:nvSpPr>
        <p:spPr>
          <a:xfrm>
            <a:off x="875173" y="36510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AB888F-C214-493E-A27B-98475ED40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8772" y="4205530"/>
            <a:ext cx="9093457" cy="158926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3E41701-016B-4E89-8FFD-8FC66B0C64D9}"/>
              </a:ext>
            </a:extLst>
          </p:cNvPr>
          <p:cNvGrpSpPr/>
          <p:nvPr/>
        </p:nvGrpSpPr>
        <p:grpSpPr>
          <a:xfrm>
            <a:off x="1536179" y="3608068"/>
            <a:ext cx="1683271" cy="523220"/>
            <a:chOff x="1931814" y="1440654"/>
            <a:chExt cx="1683271" cy="5232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4A17933-8494-4E44-985B-EBE1DA7AF52E}"/>
                </a:ext>
              </a:extLst>
            </p:cNvPr>
            <p:cNvGrpSpPr/>
            <p:nvPr/>
          </p:nvGrpSpPr>
          <p:grpSpPr>
            <a:xfrm>
              <a:off x="1931814" y="1440654"/>
              <a:ext cx="1683271" cy="523220"/>
              <a:chOff x="1931814" y="1440654"/>
              <a:chExt cx="1683271" cy="52322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D197219-85BF-479D-80FA-109122C1689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1248296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591445-56C9-40C7-819D-A234DDC932B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6460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&lt;, &gt;, =</a:t>
                </a:r>
                <a:endParaRPr lang="vi-VN" sz="2800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F2C5ED-1C61-41CA-A5FE-0584519915E1}"/>
                </a:ext>
              </a:extLst>
            </p:cNvPr>
            <p:cNvSpPr txBox="1"/>
            <p:nvPr/>
          </p:nvSpPr>
          <p:spPr>
            <a:xfrm>
              <a:off x="3217319" y="1483603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90AD8F7-C980-426A-BF03-DB1CDD4FE55E}"/>
              </a:ext>
            </a:extLst>
          </p:cNvPr>
          <p:cNvSpPr txBox="1"/>
          <p:nvPr/>
        </p:nvSpPr>
        <p:spPr>
          <a:xfrm>
            <a:off x="2579531" y="474968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DBE1A16-EA00-4081-91E9-A471119088F8}"/>
              </a:ext>
            </a:extLst>
          </p:cNvPr>
          <p:cNvSpPr/>
          <p:nvPr/>
        </p:nvSpPr>
        <p:spPr>
          <a:xfrm>
            <a:off x="3671200" y="447724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EF2C62-D62B-4C75-9FD3-90AC407275E8}"/>
              </a:ext>
            </a:extLst>
          </p:cNvPr>
          <p:cNvSpPr txBox="1"/>
          <p:nvPr/>
        </p:nvSpPr>
        <p:spPr>
          <a:xfrm>
            <a:off x="2541784" y="55068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BCAE084-C706-473E-BCE2-CD4EDD8CBB33}"/>
              </a:ext>
            </a:extLst>
          </p:cNvPr>
          <p:cNvSpPr/>
          <p:nvPr/>
        </p:nvSpPr>
        <p:spPr>
          <a:xfrm>
            <a:off x="3681320" y="516301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062F7B2-6880-4D84-957E-515B9FFB74AD}"/>
              </a:ext>
            </a:extLst>
          </p:cNvPr>
          <p:cNvSpPr/>
          <p:nvPr/>
        </p:nvSpPr>
        <p:spPr>
          <a:xfrm>
            <a:off x="8310030" y="447724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=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6A71F7-8F0C-4105-A3B7-CA513D2C257E}"/>
              </a:ext>
            </a:extLst>
          </p:cNvPr>
          <p:cNvSpPr txBox="1"/>
          <p:nvPr/>
        </p:nvSpPr>
        <p:spPr>
          <a:xfrm>
            <a:off x="7222521" y="470807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17D022-A95B-428A-808A-6517EC12BE89}"/>
              </a:ext>
            </a:extLst>
          </p:cNvPr>
          <p:cNvSpPr txBox="1"/>
          <p:nvPr/>
        </p:nvSpPr>
        <p:spPr>
          <a:xfrm>
            <a:off x="9250517" y="47040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8049B1-66CD-40CD-9289-43287E41109C}"/>
              </a:ext>
            </a:extLst>
          </p:cNvPr>
          <p:cNvSpPr txBox="1"/>
          <p:nvPr/>
        </p:nvSpPr>
        <p:spPr>
          <a:xfrm>
            <a:off x="7247247" y="55068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9CF3CE-05E3-43DF-B918-A44A1E1C2588}"/>
              </a:ext>
            </a:extLst>
          </p:cNvPr>
          <p:cNvSpPr txBox="1"/>
          <p:nvPr/>
        </p:nvSpPr>
        <p:spPr>
          <a:xfrm>
            <a:off x="9275243" y="550273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D7C0005-A2B7-4C49-9D37-21520AF304D7}"/>
              </a:ext>
            </a:extLst>
          </p:cNvPr>
          <p:cNvSpPr/>
          <p:nvPr/>
        </p:nvSpPr>
        <p:spPr>
          <a:xfrm>
            <a:off x="8287390" y="516301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25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1" grpId="0"/>
      <p:bldP spid="22" grpId="0" animBg="1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An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20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.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An 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683E12-D238-45D4-983F-8B0A857B3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1405" y="2011815"/>
            <a:ext cx="5324475" cy="4314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325748" y="2281934"/>
            <a:ext cx="5770252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ngày</a:t>
            </a:r>
            <a:r>
              <a:rPr lang="en-US" sz="2800" i="1" dirty="0">
                <a:solidFill>
                  <a:srgbClr val="002060"/>
                </a:solidFill>
              </a:rPr>
              <a:t> con </a:t>
            </a:r>
            <a:r>
              <a:rPr lang="en-US" sz="2800" i="1" dirty="0" err="1">
                <a:solidFill>
                  <a:srgbClr val="002060"/>
                </a:solidFill>
              </a:rPr>
              <a:t>bò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Bình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lít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20 – 5 = 15 (</a:t>
            </a:r>
            <a:r>
              <a:rPr lang="en-US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15 </a:t>
            </a:r>
            <a:r>
              <a:rPr lang="en-US" sz="2800" i="1" dirty="0" err="1">
                <a:solidFill>
                  <a:srgbClr val="002060"/>
                </a:solidFill>
              </a:rPr>
              <a:t>lít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79E9E3-4274-409C-97B7-0816096C9B69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1E3D-AA16-4153-A20C-70CA53339AE7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CFD9DB7-E0D3-4BD6-8B28-F6E78D38B3DD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3439DF8-A3A8-4590-8EF3-74E601CDAF1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6DB3-DCFC-4D75-A5B8-9727FB35B12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27F488-ED40-41D3-A8EF-428617F5F313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030167" y="2192916"/>
            <a:ext cx="9899637" cy="1916174"/>
            <a:chOff x="1241757" y="2062287"/>
            <a:chExt cx="9899637" cy="1916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381547">
              <a:off x="2498638" y="2330539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69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+ 48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74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AB8F6-750D-435A-B35D-0800D065B323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DC33EE-7B68-4A71-8C0D-A7120B27E2A1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30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016600" y="3254068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237213" y="259933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865542" y="3546456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23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0C4C9E2-3BBA-4E2E-B033-52600EB58430}"/>
              </a:ext>
            </a:extLst>
          </p:cNvPr>
          <p:cNvGrpSpPr/>
          <p:nvPr/>
        </p:nvGrpSpPr>
        <p:grpSpPr>
          <a:xfrm>
            <a:off x="5265767" y="4025070"/>
            <a:ext cx="2346530" cy="2355809"/>
            <a:chOff x="604444" y="3268487"/>
            <a:chExt cx="1826440" cy="18264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3881343-C7C3-4A69-AFC8-28E47F326E9B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A3DE398-9383-4832-87C0-AA87B18A2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967936" y="10470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405258" y="1047015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80011A-5F97-42D5-ACAE-93853CE99540}"/>
              </a:ext>
            </a:extLst>
          </p:cNvPr>
          <p:cNvGrpSpPr/>
          <p:nvPr/>
        </p:nvGrpSpPr>
        <p:grpSpPr>
          <a:xfrm>
            <a:off x="730152" y="1768816"/>
            <a:ext cx="4123814" cy="4609770"/>
            <a:chOff x="730152" y="1562614"/>
            <a:chExt cx="4123814" cy="4609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C8C4418-4FEE-4179-89BD-6F5A9BC52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60977"/>
            <a:stretch/>
          </p:blipFill>
          <p:spPr>
            <a:xfrm>
              <a:off x="730152" y="1570235"/>
              <a:ext cx="3875314" cy="46021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A7EBB0-6D9D-44A4-B501-F75A03671F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1963" r="60977"/>
            <a:stretch/>
          </p:blipFill>
          <p:spPr>
            <a:xfrm>
              <a:off x="4152899" y="1562614"/>
              <a:ext cx="701067" cy="460977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C3BE04-9C0E-42CD-9FE7-24A15333E05A}"/>
              </a:ext>
            </a:extLst>
          </p:cNvPr>
          <p:cNvSpPr txBox="1"/>
          <p:nvPr/>
        </p:nvSpPr>
        <p:spPr>
          <a:xfrm>
            <a:off x="3761338" y="389754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F8C36-30AC-404B-9CC8-9FAC1B3D4DE9}"/>
              </a:ext>
            </a:extLst>
          </p:cNvPr>
          <p:cNvSpPr txBox="1"/>
          <p:nvPr/>
        </p:nvSpPr>
        <p:spPr>
          <a:xfrm>
            <a:off x="3769404" y="44207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7EA69B-10C8-458E-8123-EC68CC37490F}"/>
              </a:ext>
            </a:extLst>
          </p:cNvPr>
          <p:cNvSpPr txBox="1"/>
          <p:nvPr/>
        </p:nvSpPr>
        <p:spPr>
          <a:xfrm>
            <a:off x="3754988" y="49363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30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03D637-1EF7-45D8-9C21-B9EF2EC5FABD}"/>
              </a:ext>
            </a:extLst>
          </p:cNvPr>
          <p:cNvGrpSpPr/>
          <p:nvPr/>
        </p:nvGrpSpPr>
        <p:grpSpPr>
          <a:xfrm>
            <a:off x="4853966" y="1776436"/>
            <a:ext cx="3422746" cy="4433863"/>
            <a:chOff x="4997027" y="1570234"/>
            <a:chExt cx="3422746" cy="44338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B2B3420-A2BD-49DE-9C90-A7E579056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8935" t="-570" r="26601" b="4226"/>
            <a:stretch/>
          </p:blipFill>
          <p:spPr>
            <a:xfrm>
              <a:off x="4997027" y="1570234"/>
              <a:ext cx="3422746" cy="44338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A7005C7-A976-43B9-887D-C20E862A6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407" r="9929" b="6931"/>
            <a:stretch/>
          </p:blipFill>
          <p:spPr>
            <a:xfrm>
              <a:off x="7180488" y="2976563"/>
              <a:ext cx="1239285" cy="263383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BC45B5A-317C-483D-9E11-6560561BA94D}"/>
              </a:ext>
            </a:extLst>
          </p:cNvPr>
          <p:cNvSpPr txBox="1"/>
          <p:nvPr/>
        </p:nvSpPr>
        <p:spPr>
          <a:xfrm>
            <a:off x="6565555" y="3554643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F8E58C-D7F6-40E5-B383-C2298B4A5C2C}"/>
              </a:ext>
            </a:extLst>
          </p:cNvPr>
          <p:cNvSpPr txBox="1"/>
          <p:nvPr/>
        </p:nvSpPr>
        <p:spPr>
          <a:xfrm>
            <a:off x="6738721" y="40778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D0ACF9-2B52-4421-892E-96D6FF5DE2C1}"/>
              </a:ext>
            </a:extLst>
          </p:cNvPr>
          <p:cNvSpPr txBox="1"/>
          <p:nvPr/>
        </p:nvSpPr>
        <p:spPr>
          <a:xfrm>
            <a:off x="6724305" y="45934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A990C5-87FD-4A4A-B806-7153A7F48035}"/>
              </a:ext>
            </a:extLst>
          </p:cNvPr>
          <p:cNvGrpSpPr/>
          <p:nvPr/>
        </p:nvGrpSpPr>
        <p:grpSpPr>
          <a:xfrm>
            <a:off x="7984356" y="1856769"/>
            <a:ext cx="3876176" cy="4433863"/>
            <a:chOff x="7984356" y="1856769"/>
            <a:chExt cx="3876176" cy="443386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E2F63E-38E1-47EE-8ADA-B8676BD45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7930" t="2450" r="-2394" b="1207"/>
            <a:stretch/>
          </p:blipFill>
          <p:spPr>
            <a:xfrm>
              <a:off x="7984356" y="1856769"/>
              <a:ext cx="3422746" cy="443386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EBAD7BA-8CC4-49B5-8143-679EC1405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573" t="44418" r="-2394" b="1207"/>
            <a:stretch/>
          </p:blipFill>
          <p:spPr>
            <a:xfrm>
              <a:off x="9988301" y="3788229"/>
              <a:ext cx="1872231" cy="250240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E3B9D7A-F812-4158-884D-D80B6169D05A}"/>
              </a:ext>
            </a:extLst>
          </p:cNvPr>
          <p:cNvSpPr txBox="1"/>
          <p:nvPr/>
        </p:nvSpPr>
        <p:spPr>
          <a:xfrm>
            <a:off x="9592198" y="4016308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964A9A-AC00-43F6-9CA3-7AB96CC08573}"/>
              </a:ext>
            </a:extLst>
          </p:cNvPr>
          <p:cNvSpPr txBox="1"/>
          <p:nvPr/>
        </p:nvSpPr>
        <p:spPr>
          <a:xfrm>
            <a:off x="9576680" y="4568556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6114D1-BA4E-4FC9-8EB1-85AF90DEDE6D}"/>
              </a:ext>
            </a:extLst>
          </p:cNvPr>
          <p:cNvSpPr txBox="1"/>
          <p:nvPr/>
        </p:nvSpPr>
        <p:spPr>
          <a:xfrm>
            <a:off x="9750948" y="5055138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  <p:bldP spid="19" grpId="0"/>
      <p:bldP spid="20" grpId="0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 + 28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 + 67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 + 39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172620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67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39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369950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 – 19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 – 38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 – 76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19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17262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38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285975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76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36995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09809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53F0C-458D-4167-B5B9-F4E8D5DF9C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270" t="19048" r="1246" b="2594"/>
          <a:stretch/>
        </p:blipFill>
        <p:spPr>
          <a:xfrm>
            <a:off x="1192152" y="2034873"/>
            <a:ext cx="9807695" cy="37272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817557" y="729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254879" y="295786"/>
            <a:ext cx="980769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45,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63?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999538" y="1526834"/>
            <a:ext cx="1687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 flipV="1">
            <a:off x="9008878" y="1504788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8903601" y="2376361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2648482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6676656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9277441" y="187580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2328522" y="474639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6139074" y="487449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9328851" y="45987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5562571" y="4234407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2136986" y="2429651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1941042" y="4078967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Cartoon Vietnam Map Icon Comic Style Vietnam Sign Illustration ⬇  Vector Image by © sanek13744 | Vector Stock 221198580">
            <a:extLst>
              <a:ext uri="{FF2B5EF4-FFF2-40B4-BE49-F238E27FC236}">
                <a16:creationId xmlns:a16="http://schemas.microsoft.com/office/drawing/2014/main" id="{3CEC5095-5F86-483B-BE0F-C0FD08CDF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16766" r="14023" b="20635"/>
          <a:stretch/>
        </p:blipFill>
        <p:spPr bwMode="auto">
          <a:xfrm>
            <a:off x="8003890" y="3221096"/>
            <a:ext cx="3186626" cy="29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8A81B11-E1CC-477A-945A-D3506B858B40}"/>
              </a:ext>
            </a:extLst>
          </p:cNvPr>
          <p:cNvSpPr/>
          <p:nvPr/>
        </p:nvSpPr>
        <p:spPr>
          <a:xfrm>
            <a:off x="652195" y="943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88E52-16E2-49DA-8DF3-D7B56F26C568}"/>
              </a:ext>
            </a:extLst>
          </p:cNvPr>
          <p:cNvSpPr txBox="1"/>
          <p:nvPr/>
        </p:nvSpPr>
        <p:spPr>
          <a:xfrm>
            <a:off x="1157532" y="186200"/>
            <a:ext cx="1016361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90 km.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76 km.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ki-</a:t>
            </a:r>
            <a:r>
              <a:rPr lang="en-US" sz="2700" dirty="0" err="1"/>
              <a:t>lô</a:t>
            </a:r>
            <a:r>
              <a:rPr lang="en-US" sz="2700" dirty="0"/>
              <a:t>-</a:t>
            </a:r>
            <a:r>
              <a:rPr lang="en-US" sz="2700" dirty="0" err="1"/>
              <a:t>mét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72B5FB-350F-4992-86E7-1F2D673931FF}"/>
              </a:ext>
            </a:extLst>
          </p:cNvPr>
          <p:cNvSpPr txBox="1"/>
          <p:nvPr/>
        </p:nvSpPr>
        <p:spPr>
          <a:xfrm>
            <a:off x="1001484" y="2260809"/>
            <a:ext cx="9609405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Nam </a:t>
            </a:r>
            <a:r>
              <a:rPr lang="en-US" sz="2800" dirty="0" err="1">
                <a:solidFill>
                  <a:schemeClr val="tx2"/>
                </a:solidFill>
              </a:rPr>
              <a:t>Định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dài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hơn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</a:t>
            </a:r>
            <a:r>
              <a:rPr lang="en-US" sz="2800" dirty="0" err="1">
                <a:solidFill>
                  <a:schemeClr val="tx2"/>
                </a:solidFill>
              </a:rPr>
              <a:t>Hòa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Bình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ki-</a:t>
            </a:r>
            <a:r>
              <a:rPr lang="en-US" sz="2800" dirty="0" err="1">
                <a:solidFill>
                  <a:schemeClr val="tx2"/>
                </a:solidFill>
              </a:rPr>
              <a:t>lô</a:t>
            </a:r>
            <a:r>
              <a:rPr lang="en-US" sz="2800" dirty="0">
                <a:solidFill>
                  <a:schemeClr val="tx2"/>
                </a:solidFill>
              </a:rPr>
              <a:t>-</a:t>
            </a:r>
            <a:r>
              <a:rPr lang="en-US" sz="2800" dirty="0" err="1">
                <a:solidFill>
                  <a:schemeClr val="tx2"/>
                </a:solidFill>
              </a:rPr>
              <a:t>mét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90 – 76 = 14 (km)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14 km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98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17D8504-589F-4C1F-BB28-68ADCE73F85F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CEC819-81DC-426E-8D71-6A3B10685686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1835742-2C8F-4528-86DB-CE1123798664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A1A011B-09D6-4238-A912-8F9F70B0318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6405938-F4C3-4C10-A0F8-354FFA9F414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473AA41-B9C8-4402-9603-BBA1E1DE1ACF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918C256-21DA-4F33-A6C7-4F30BFD3C2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279236" y="3091769"/>
            <a:ext cx="1979015" cy="252944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DCA35B2-061B-446F-AF5C-67BC658C26E0}"/>
              </a:ext>
            </a:extLst>
          </p:cNvPr>
          <p:cNvGrpSpPr/>
          <p:nvPr/>
        </p:nvGrpSpPr>
        <p:grpSpPr>
          <a:xfrm>
            <a:off x="1987122" y="1846396"/>
            <a:ext cx="7703826" cy="1653614"/>
            <a:chOff x="1724807" y="2149397"/>
            <a:chExt cx="5955241" cy="127828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0A0DDBA-FAE4-4B80-9CA9-8923ED3F0A90}"/>
                </a:ext>
              </a:extLst>
            </p:cNvPr>
            <p:cNvSpPr/>
            <p:nvPr/>
          </p:nvSpPr>
          <p:spPr>
            <a:xfrm>
              <a:off x="1724807" y="2483481"/>
              <a:ext cx="944199" cy="944199"/>
            </a:xfrm>
            <a:prstGeom prst="ellipse">
              <a:avLst/>
            </a:prstGeom>
            <a:solidFill>
              <a:srgbClr val="B46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8CEC658-91D5-415C-9D77-678A51AD5EE5}"/>
                </a:ext>
              </a:extLst>
            </p:cNvPr>
            <p:cNvCxnSpPr>
              <a:cxnSpLocks/>
              <a:stCxn id="44" idx="6"/>
            </p:cNvCxnSpPr>
            <p:nvPr/>
          </p:nvCxnSpPr>
          <p:spPr>
            <a:xfrm flipV="1">
              <a:off x="2669006" y="2634084"/>
              <a:ext cx="1656837" cy="3214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A8ED190-2B33-47E1-87DA-2A74A9E63EBF}"/>
                </a:ext>
              </a:extLst>
            </p:cNvPr>
            <p:cNvCxnSpPr>
              <a:cxnSpLocks/>
            </p:cNvCxnSpPr>
            <p:nvPr/>
          </p:nvCxnSpPr>
          <p:spPr>
            <a:xfrm>
              <a:off x="4959919" y="2646643"/>
              <a:ext cx="1944288" cy="191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A917687-CABC-4A19-B8D5-C2DA9CE199B0}"/>
                </a:ext>
              </a:extLst>
            </p:cNvPr>
            <p:cNvSpPr txBox="1"/>
            <p:nvPr/>
          </p:nvSpPr>
          <p:spPr>
            <a:xfrm rot="506676">
              <a:off x="5472072" y="2275943"/>
              <a:ext cx="846594" cy="452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28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9C7E668-185B-498C-A9F0-847C9A2D121B}"/>
                </a:ext>
              </a:extLst>
            </p:cNvPr>
            <p:cNvSpPr txBox="1"/>
            <p:nvPr/>
          </p:nvSpPr>
          <p:spPr>
            <a:xfrm rot="21056098">
              <a:off x="2949824" y="2408061"/>
              <a:ext cx="829724" cy="4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+ 9 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89A4492E-DDA4-4519-8641-B29814DD3F4E}"/>
                </a:ext>
              </a:extLst>
            </p:cNvPr>
            <p:cNvSpPr/>
            <p:nvPr/>
          </p:nvSpPr>
          <p:spPr>
            <a:xfrm>
              <a:off x="6904207" y="2417796"/>
              <a:ext cx="775841" cy="7758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C002BFDF-0903-4672-9A80-6A9018ECF901}"/>
                </a:ext>
              </a:extLst>
            </p:cNvPr>
            <p:cNvSpPr/>
            <p:nvPr/>
          </p:nvSpPr>
          <p:spPr>
            <a:xfrm>
              <a:off x="4096470" y="2149397"/>
              <a:ext cx="1096933" cy="923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43DF0C7-A8E2-44C6-98DC-3A9DA5956124}"/>
              </a:ext>
            </a:extLst>
          </p:cNvPr>
          <p:cNvGrpSpPr/>
          <p:nvPr/>
        </p:nvGrpSpPr>
        <p:grpSpPr>
          <a:xfrm>
            <a:off x="1030167" y="3921297"/>
            <a:ext cx="2346530" cy="2355809"/>
            <a:chOff x="604444" y="3268487"/>
            <a:chExt cx="1826440" cy="182644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6D6AF2A-56C2-4010-A100-3F1660C80629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6355746-4E08-41F6-966D-A06307E0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560D19E-9B20-47C1-B47C-947F87E7A121}"/>
              </a:ext>
            </a:extLst>
          </p:cNvPr>
          <p:cNvSpPr/>
          <p:nvPr/>
        </p:nvSpPr>
        <p:spPr>
          <a:xfrm>
            <a:off x="5385360" y="251041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B80CD34-297E-481E-878F-0B37D7CC8DB7}"/>
              </a:ext>
            </a:extLst>
          </p:cNvPr>
          <p:cNvSpPr/>
          <p:nvPr/>
        </p:nvSpPr>
        <p:spPr>
          <a:xfrm>
            <a:off x="8814042" y="2497542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793519B-A62E-4BBB-AB75-A9CBE9ECA9FF}"/>
              </a:ext>
            </a:extLst>
          </p:cNvPr>
          <p:cNvGrpSpPr/>
          <p:nvPr/>
        </p:nvGrpSpPr>
        <p:grpSpPr>
          <a:xfrm>
            <a:off x="993993" y="1421693"/>
            <a:ext cx="9333375" cy="4499429"/>
            <a:chOff x="2583543" y="1640114"/>
            <a:chExt cx="7346269" cy="35414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C76716D-A9D7-4B01-88FA-3A0858FE5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84" t="1092" b="2083"/>
            <a:stretch/>
          </p:blipFill>
          <p:spPr>
            <a:xfrm>
              <a:off x="2728686" y="1640114"/>
              <a:ext cx="7201126" cy="3541486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26C98E7-760D-4046-A57A-B05BD3035DBA}"/>
                </a:ext>
              </a:extLst>
            </p:cNvPr>
            <p:cNvSpPr/>
            <p:nvPr/>
          </p:nvSpPr>
          <p:spPr>
            <a:xfrm>
              <a:off x="2583543" y="1640114"/>
              <a:ext cx="827314" cy="203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A0B22551-3029-4EF3-BA4A-AC7B8B47B5C1}"/>
              </a:ext>
            </a:extLst>
          </p:cNvPr>
          <p:cNvSpPr/>
          <p:nvPr/>
        </p:nvSpPr>
        <p:spPr>
          <a:xfrm>
            <a:off x="1110107" y="6033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660DEB-983B-4163-99C2-024E80B26103}"/>
              </a:ext>
            </a:extLst>
          </p:cNvPr>
          <p:cNvGrpSpPr/>
          <p:nvPr/>
        </p:nvGrpSpPr>
        <p:grpSpPr>
          <a:xfrm>
            <a:off x="1674574" y="603347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CAE6E-3D51-4AFC-A4A0-0D5103A03E4A}"/>
              </a:ext>
            </a:extLst>
          </p:cNvPr>
          <p:cNvSpPr/>
          <p:nvPr/>
        </p:nvSpPr>
        <p:spPr>
          <a:xfrm>
            <a:off x="4325708" y="247288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4DD64A-845F-4C8A-84D5-4C5CD8B661B2}"/>
              </a:ext>
            </a:extLst>
          </p:cNvPr>
          <p:cNvSpPr/>
          <p:nvPr/>
        </p:nvSpPr>
        <p:spPr>
          <a:xfrm>
            <a:off x="8817879" y="244651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5D061-51A1-4079-A9AE-4B8918CAD0D4}"/>
              </a:ext>
            </a:extLst>
          </p:cNvPr>
          <p:cNvSpPr/>
          <p:nvPr/>
        </p:nvSpPr>
        <p:spPr>
          <a:xfrm>
            <a:off x="4376454" y="44831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7ACEDD-7D2B-456F-9D37-7E361D347D93}"/>
              </a:ext>
            </a:extLst>
          </p:cNvPr>
          <p:cNvSpPr/>
          <p:nvPr/>
        </p:nvSpPr>
        <p:spPr>
          <a:xfrm>
            <a:off x="8846454" y="447533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614</Words>
  <Application>Microsoft Office PowerPoint</Application>
  <PresentationFormat>Widescreen</PresentationFormat>
  <Paragraphs>198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Book Antiqua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MyPC</cp:lastModifiedBy>
  <cp:revision>214</cp:revision>
  <dcterms:created xsi:type="dcterms:W3CDTF">2021-06-02T01:34:28Z</dcterms:created>
  <dcterms:modified xsi:type="dcterms:W3CDTF">2024-04-26T16:05:49Z</dcterms:modified>
</cp:coreProperties>
</file>