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289" r:id="rId4"/>
    <p:sldId id="308" r:id="rId5"/>
    <p:sldId id="320" r:id="rId6"/>
    <p:sldId id="325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F2525"/>
    <a:srgbClr val="ABEAEB"/>
    <a:srgbClr val="FDB653"/>
    <a:srgbClr val="FFC600"/>
    <a:srgbClr val="FEEA88"/>
    <a:srgbClr val="FB1D12"/>
    <a:srgbClr val="F1FF23"/>
    <a:srgbClr val="A4C73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628151" y="249128"/>
            <a:ext cx="2721441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8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922475"/>
            <a:ext cx="9035459" cy="3304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75727" y="52046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13049" y="52046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ysClr val="windowText" lastClr="000000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ysClr val="windowText" lastClr="000000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ysClr val="windowText" lastClr="000000"/>
                  </a:solidFill>
                </a:rPr>
                <a:t>600 + 60 = ?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55410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15048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726249" y="903474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67450" y="1875718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380745" y="2907536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C0B829-C4F0-5FBF-1578-D2EAAB348659}"/>
              </a:ext>
            </a:extLst>
          </p:cNvPr>
          <p:cNvSpPr/>
          <p:nvPr/>
        </p:nvSpPr>
        <p:spPr>
          <a:xfrm rot="16200000">
            <a:off x="6769551" y="1465410"/>
            <a:ext cx="705421" cy="255142"/>
          </a:xfrm>
          <a:prstGeom prst="rect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240 km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5CE51-CE79-2310-74FE-05A86C44FA9D}"/>
              </a:ext>
            </a:extLst>
          </p:cNvPr>
          <p:cNvSpPr/>
          <p:nvPr/>
        </p:nvSpPr>
        <p:spPr>
          <a:xfrm rot="17014274">
            <a:off x="6773271" y="2103214"/>
            <a:ext cx="631108" cy="255142"/>
          </a:xfrm>
          <a:prstGeom prst="rect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308 km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669D8F-B627-36A3-71E9-D9D8F8B887C2}"/>
              </a:ext>
            </a:extLst>
          </p:cNvPr>
          <p:cNvSpPr/>
          <p:nvPr/>
        </p:nvSpPr>
        <p:spPr>
          <a:xfrm rot="14220193">
            <a:off x="6971327" y="2834573"/>
            <a:ext cx="631108" cy="255142"/>
          </a:xfrm>
          <a:prstGeom prst="rect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463 km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AB2726-16C3-2BDC-35B3-04F8680CAC4A}"/>
              </a:ext>
            </a:extLst>
          </p:cNvPr>
          <p:cNvSpPr/>
          <p:nvPr/>
        </p:nvSpPr>
        <p:spPr>
          <a:xfrm rot="16200000">
            <a:off x="7852772" y="4295848"/>
            <a:ext cx="631108" cy="255142"/>
          </a:xfrm>
          <a:prstGeom prst="rect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858 km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702CF-30EE-BA97-FEBF-243E759A63B1}"/>
              </a:ext>
            </a:extLst>
          </p:cNvPr>
          <p:cNvSpPr/>
          <p:nvPr/>
        </p:nvSpPr>
        <p:spPr>
          <a:xfrm rot="19369548">
            <a:off x="6986931" y="5040007"/>
            <a:ext cx="631108" cy="255142"/>
          </a:xfrm>
          <a:prstGeom prst="rect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174 km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CF467-45D8-CA2F-2288-2C6D4EEABC8D}"/>
              </a:ext>
            </a:extLst>
          </p:cNvPr>
          <p:cNvSpPr txBox="1"/>
          <p:nvPr/>
        </p:nvSpPr>
        <p:spPr>
          <a:xfrm>
            <a:off x="2457338" y="4266963"/>
            <a:ext cx="159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28993-F4E6-1A47-3208-69880A555AB9}"/>
              </a:ext>
            </a:extLst>
          </p:cNvPr>
          <p:cNvSpPr txBox="1"/>
          <p:nvPr/>
        </p:nvSpPr>
        <p:spPr>
          <a:xfrm>
            <a:off x="686594" y="352072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A5A09-E86B-9584-1393-C4F329038D4A}"/>
              </a:ext>
            </a:extLst>
          </p:cNvPr>
          <p:cNvSpPr txBox="1"/>
          <p:nvPr/>
        </p:nvSpPr>
        <p:spPr>
          <a:xfrm>
            <a:off x="5297712" y="696376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</a:rPr>
              <a:t>Bài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giải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5285F-EEF1-C996-DEC9-1E16BDC8FBD1}"/>
              </a:ext>
            </a:extLst>
          </p:cNvPr>
          <p:cNvSpPr txBox="1"/>
          <p:nvPr/>
        </p:nvSpPr>
        <p:spPr>
          <a:xfrm>
            <a:off x="686593" y="1095394"/>
            <a:ext cx="6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BB789-37C1-A68F-C9C2-D7C9C1BB86BD}"/>
              </a:ext>
            </a:extLst>
          </p:cNvPr>
          <p:cNvSpPr txBox="1"/>
          <p:nvPr/>
        </p:nvSpPr>
        <p:spPr>
          <a:xfrm>
            <a:off x="686593" y="2021569"/>
            <a:ext cx="6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A4882-2E32-A559-D5DE-99D4C543481D}"/>
              </a:ext>
            </a:extLst>
          </p:cNvPr>
          <p:cNvSpPr txBox="1"/>
          <p:nvPr/>
        </p:nvSpPr>
        <p:spPr>
          <a:xfrm>
            <a:off x="1010953" y="1560222"/>
            <a:ext cx="1033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</a:rPr>
              <a:t>Vì</a:t>
            </a:r>
            <a:r>
              <a:rPr lang="en-US" sz="2800" dirty="0">
                <a:solidFill>
                  <a:srgbClr val="002060"/>
                </a:solidFill>
              </a:rPr>
              <a:t> 308 km &gt; 240 km </a:t>
            </a:r>
            <a:r>
              <a:rPr lang="en-US" sz="2800" dirty="0" err="1">
                <a:solidFill>
                  <a:srgbClr val="002060"/>
                </a:solidFill>
              </a:rPr>
              <a:t>nên</a:t>
            </a:r>
            <a:r>
              <a:rPr lang="en-US" sz="2800" dirty="0">
                <a:solidFill>
                  <a:srgbClr val="002060"/>
                </a:solidFill>
              </a:rPr>
              <a:t> Vinh </a:t>
            </a:r>
            <a:r>
              <a:rPr lang="en-US" sz="2800" dirty="0" err="1">
                <a:solidFill>
                  <a:srgbClr val="002060"/>
                </a:solidFill>
              </a:rPr>
              <a:t>xa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Nội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hơn</a:t>
            </a:r>
            <a:r>
              <a:rPr lang="en-US" sz="2800" dirty="0">
                <a:solidFill>
                  <a:srgbClr val="002060"/>
                </a:solidFill>
              </a:rPr>
              <a:t> Cao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FA7FA-2670-A90F-2D9B-1BD4CD9CADE2}"/>
              </a:ext>
            </a:extLst>
          </p:cNvPr>
          <p:cNvSpPr txBox="1"/>
          <p:nvPr/>
        </p:nvSpPr>
        <p:spPr>
          <a:xfrm>
            <a:off x="926388" y="3682955"/>
            <a:ext cx="10339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</a:rPr>
              <a:t>   </a:t>
            </a:r>
            <a:r>
              <a:rPr lang="en-US" sz="2800" dirty="0" err="1">
                <a:solidFill>
                  <a:srgbClr val="002060"/>
                </a:solidFill>
              </a:rPr>
              <a:t>Quãng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Nẵng</a:t>
            </a:r>
            <a:r>
              <a:rPr lang="en-US" sz="2800" dirty="0">
                <a:solidFill>
                  <a:srgbClr val="002060"/>
                </a:solidFill>
              </a:rPr>
              <a:t> – TP. </a:t>
            </a:r>
            <a:r>
              <a:rPr lang="en-US" sz="2800" dirty="0" err="1">
                <a:solidFill>
                  <a:srgbClr val="002060"/>
                </a:solidFill>
              </a:rPr>
              <a:t>Hồ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Chí</a:t>
            </a:r>
            <a:r>
              <a:rPr lang="en-US" sz="2800" dirty="0">
                <a:solidFill>
                  <a:srgbClr val="002060"/>
                </a:solidFill>
              </a:rPr>
              <a:t> Minh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TP. </a:t>
            </a:r>
            <a:r>
              <a:rPr lang="en-US" sz="2800" dirty="0" err="1">
                <a:solidFill>
                  <a:srgbClr val="002060"/>
                </a:solidFill>
              </a:rPr>
              <a:t>Hồ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Chí</a:t>
            </a:r>
            <a:r>
              <a:rPr lang="en-US" sz="2800" dirty="0">
                <a:solidFill>
                  <a:srgbClr val="002060"/>
                </a:solidFill>
              </a:rPr>
              <a:t> Minh – </a:t>
            </a:r>
            <a:r>
              <a:rPr lang="en-US" sz="2800" dirty="0" err="1">
                <a:solidFill>
                  <a:srgbClr val="002060"/>
                </a:solidFill>
              </a:rPr>
              <a:t>Cần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ki-</a:t>
            </a:r>
            <a:r>
              <a:rPr lang="en-US" sz="2800" dirty="0" err="1">
                <a:solidFill>
                  <a:srgbClr val="002060"/>
                </a:solidFill>
              </a:rPr>
              <a:t>lô</a:t>
            </a:r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en-US" sz="2800" dirty="0" err="1">
                <a:solidFill>
                  <a:srgbClr val="002060"/>
                </a:solidFill>
              </a:rPr>
              <a:t>mét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CB306-C742-5A48-2CC1-80774C445541}"/>
              </a:ext>
            </a:extLst>
          </p:cNvPr>
          <p:cNvSpPr txBox="1"/>
          <p:nvPr/>
        </p:nvSpPr>
        <p:spPr>
          <a:xfrm>
            <a:off x="686593" y="3283680"/>
            <a:ext cx="6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AAD450-4581-CF2B-0915-69F8B0BC5D9F}"/>
              </a:ext>
            </a:extLst>
          </p:cNvPr>
          <p:cNvSpPr txBox="1"/>
          <p:nvPr/>
        </p:nvSpPr>
        <p:spPr>
          <a:xfrm>
            <a:off x="926390" y="2421951"/>
            <a:ext cx="1033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Quãng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Nội</a:t>
            </a:r>
            <a:r>
              <a:rPr lang="en-US" sz="2800" dirty="0">
                <a:solidFill>
                  <a:srgbClr val="002060"/>
                </a:solidFill>
              </a:rPr>
              <a:t> - </a:t>
            </a:r>
            <a:r>
              <a:rPr lang="en-US" sz="2800" dirty="0" err="1">
                <a:solidFill>
                  <a:srgbClr val="002060"/>
                </a:solidFill>
              </a:rPr>
              <a:t>Đà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Nẵng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ki-</a:t>
            </a:r>
            <a:r>
              <a:rPr lang="en-US" sz="2800" dirty="0" err="1">
                <a:solidFill>
                  <a:srgbClr val="002060"/>
                </a:solidFill>
              </a:rPr>
              <a:t>lô</a:t>
            </a:r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en-US" sz="2800" dirty="0" err="1">
                <a:solidFill>
                  <a:srgbClr val="002060"/>
                </a:solidFill>
              </a:rPr>
              <a:t>mét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F9A0F-EDDC-F46B-2F62-942DA7C18B64}"/>
              </a:ext>
            </a:extLst>
          </p:cNvPr>
          <p:cNvSpPr txBox="1"/>
          <p:nvPr/>
        </p:nvSpPr>
        <p:spPr>
          <a:xfrm>
            <a:off x="926390" y="3037302"/>
            <a:ext cx="1033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308 + 463 = 771 (km)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3C859-67D4-1141-E2F5-78CC198E66C6}"/>
              </a:ext>
            </a:extLst>
          </p:cNvPr>
          <p:cNvSpPr txBox="1"/>
          <p:nvPr/>
        </p:nvSpPr>
        <p:spPr>
          <a:xfrm>
            <a:off x="926388" y="4690046"/>
            <a:ext cx="10339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858 – 174 = 684 (km)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			</a:t>
            </a:r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: a) Vinh </a:t>
            </a:r>
            <a:r>
              <a:rPr lang="en-US" sz="2800" dirty="0" err="1">
                <a:solidFill>
                  <a:srgbClr val="002060"/>
                </a:solidFill>
              </a:rPr>
              <a:t>xa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Nội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hơn</a:t>
            </a:r>
            <a:r>
              <a:rPr lang="en-US" sz="2800" dirty="0">
                <a:solidFill>
                  <a:srgbClr val="002060"/>
                </a:solidFill>
              </a:rPr>
              <a:t> Cao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     b) 771 km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     c) 684 km</a:t>
            </a:r>
          </a:p>
        </p:txBody>
      </p:sp>
    </p:spTree>
    <p:extLst>
      <p:ext uri="{BB962C8B-B14F-4D97-AF65-F5344CB8AC3E}">
        <p14:creationId xmlns:p14="http://schemas.microsoft.com/office/powerpoint/2010/main" val="1702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334</Words>
  <Application>Microsoft Office PowerPoint</Application>
  <PresentationFormat>Widescreen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263</cp:revision>
  <dcterms:created xsi:type="dcterms:W3CDTF">2021-06-02T01:34:28Z</dcterms:created>
  <dcterms:modified xsi:type="dcterms:W3CDTF">2024-05-10T08:08:20Z</dcterms:modified>
</cp:coreProperties>
</file>