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310" r:id="rId3"/>
    <p:sldId id="321" r:id="rId4"/>
    <p:sldId id="312" r:id="rId5"/>
    <p:sldId id="325" r:id="rId6"/>
    <p:sldId id="318" r:id="rId7"/>
  </p:sldIdLst>
  <p:sldSz cx="12192000" cy="6858000"/>
  <p:notesSz cx="6858000" cy="9144000"/>
  <p:custDataLst>
    <p:tags r:id="rId8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99"/>
    <a:srgbClr val="FF3F3F"/>
    <a:srgbClr val="FF2525"/>
    <a:srgbClr val="ABEAEB"/>
    <a:srgbClr val="FDB653"/>
    <a:srgbClr val="FFC600"/>
    <a:srgbClr val="FEEA88"/>
    <a:srgbClr val="FB1D12"/>
    <a:srgbClr val="F1FF23"/>
    <a:srgbClr val="A4C7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882" autoAdjust="0"/>
    <p:restoredTop sz="94660"/>
  </p:normalViewPr>
  <p:slideViewPr>
    <p:cSldViewPr snapToGrid="0">
      <p:cViewPr varScale="1">
        <p:scale>
          <a:sx n="66" d="100"/>
          <a:sy n="66" d="100"/>
        </p:scale>
        <p:origin x="38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6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DD75D50-C8A9-46A9-A6B8-FF16B2FC7E80}"/>
              </a:ext>
            </a:extLst>
          </p:cNvPr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:a16="http://schemas.microsoft.com/office/drawing/2014/main" id="{68384AAF-B7B5-447C-A808-82D0AFB6AC77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:a16="http://schemas.microsoft.com/office/drawing/2014/main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:a16="http://schemas.microsoft.com/office/drawing/2014/main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:a16="http://schemas.microsoft.com/office/drawing/2014/main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:a16="http://schemas.microsoft.com/office/drawing/2014/main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:a16="http://schemas.microsoft.com/office/drawing/2014/main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:a16="http://schemas.microsoft.com/office/drawing/2014/main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:a16="http://schemas.microsoft.com/office/drawing/2014/main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:a16="http://schemas.microsoft.com/office/drawing/2014/main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:a16="http://schemas.microsoft.com/office/drawing/2014/main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:a16="http://schemas.microsoft.com/office/drawing/2014/main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:a16="http://schemas.microsoft.com/office/drawing/2014/main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:a16="http://schemas.microsoft.com/office/drawing/2014/main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:a16="http://schemas.microsoft.com/office/drawing/2014/main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:a16="http://schemas.microsoft.com/office/drawing/2014/main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:a16="http://schemas.microsoft.com/office/drawing/2014/main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:a16="http://schemas.microsoft.com/office/drawing/2014/main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:a16="http://schemas.microsoft.com/office/drawing/2014/main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:a16="http://schemas.microsoft.com/office/drawing/2014/main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:a16="http://schemas.microsoft.com/office/drawing/2014/main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:a16="http://schemas.microsoft.com/office/drawing/2014/main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:a16="http://schemas.microsoft.com/office/drawing/2014/main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:a16="http://schemas.microsoft.com/office/drawing/2014/main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:a16="http://schemas.microsoft.com/office/drawing/2014/main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:a16="http://schemas.microsoft.com/office/drawing/2014/main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:a16="http://schemas.microsoft.com/office/drawing/2014/main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:a16="http://schemas.microsoft.com/office/drawing/2014/main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:a16="http://schemas.microsoft.com/office/drawing/2014/main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:a16="http://schemas.microsoft.com/office/drawing/2014/main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:a16="http://schemas.microsoft.com/office/drawing/2014/main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:a16="http://schemas.microsoft.com/office/drawing/2014/main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:a16="http://schemas.microsoft.com/office/drawing/2014/main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:a16="http://schemas.microsoft.com/office/drawing/2014/main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:a16="http://schemas.microsoft.com/office/drawing/2014/main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:a16="http://schemas.microsoft.com/office/drawing/2014/main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:a16="http://schemas.microsoft.com/office/drawing/2014/main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:a16="http://schemas.microsoft.com/office/drawing/2014/main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:a16="http://schemas.microsoft.com/office/drawing/2014/main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:a16="http://schemas.microsoft.com/office/drawing/2014/main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:a16="http://schemas.microsoft.com/office/drawing/2014/main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:a16="http://schemas.microsoft.com/office/drawing/2014/main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:a16="http://schemas.microsoft.com/office/drawing/2014/main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991229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91" r:id="rId4"/>
    <p:sldLayoutId id="2147483661" r:id="rId5"/>
    <p:sldLayoutId id="2147483674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3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1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5.xml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5138C25-CF3A-465B-B7E6-42C30821173C}"/>
              </a:ext>
            </a:extLst>
          </p:cNvPr>
          <p:cNvGrpSpPr/>
          <p:nvPr/>
        </p:nvGrpSpPr>
        <p:grpSpPr>
          <a:xfrm>
            <a:off x="993911" y="220252"/>
            <a:ext cx="2361704" cy="980661"/>
            <a:chOff x="1523998" y="0"/>
            <a:chExt cx="2566378" cy="98066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C384A053-A1E6-439B-A919-2F424B13516D}"/>
                </a:ext>
              </a:extLst>
            </p:cNvPr>
            <p:cNvGrpSpPr/>
            <p:nvPr/>
          </p:nvGrpSpPr>
          <p:grpSpPr>
            <a:xfrm>
              <a:off x="1523998" y="0"/>
              <a:ext cx="2566378" cy="980661"/>
              <a:chOff x="1523999" y="0"/>
              <a:chExt cx="1505868" cy="1828800"/>
            </a:xfrm>
          </p:grpSpPr>
          <p:sp>
            <p:nvSpPr>
              <p:cNvPr id="5" name="Rectangle: Top Corners Rounded 4">
                <a:extLst>
                  <a:ext uri="{FF2B5EF4-FFF2-40B4-BE49-F238E27FC236}">
                    <a16:creationId xmlns:a16="http://schemas.microsoft.com/office/drawing/2014/main" id="{B6063A08-A60E-4694-ABCC-273A3D0953EE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6" name="Rectangle: Top Corners Rounded 5">
                <a:extLst>
                  <a:ext uri="{FF2B5EF4-FFF2-40B4-BE49-F238E27FC236}">
                    <a16:creationId xmlns:a16="http://schemas.microsoft.com/office/drawing/2014/main" id="{4C41FB10-03C2-4D3E-9855-319623548209}"/>
                  </a:ext>
                </a:extLst>
              </p:cNvPr>
              <p:cNvSpPr/>
              <p:nvPr/>
            </p:nvSpPr>
            <p:spPr>
              <a:xfrm rot="10800000">
                <a:off x="1566861" y="76198"/>
                <a:ext cx="1463006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rgbClr val="7030A0"/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E7F5520-C5D5-4F4E-96E0-A72DCF2CB46C}"/>
                </a:ext>
              </a:extLst>
            </p:cNvPr>
            <p:cNvSpPr txBox="1"/>
            <p:nvPr/>
          </p:nvSpPr>
          <p:spPr>
            <a:xfrm>
              <a:off x="1542192" y="206880"/>
              <a:ext cx="252999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7030A0"/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rgbClr val="7030A0"/>
                  </a:solidFill>
                  <a:latin typeface="+mj-lt"/>
                </a:rPr>
                <a:t>14</a:t>
              </a:r>
              <a:endParaRPr lang="vi-VN" sz="3200" dirty="0">
                <a:solidFill>
                  <a:srgbClr val="7030A0"/>
                </a:solidFill>
                <a:latin typeface="+mj-lt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7E1D5657-02F9-4206-8D9F-84DE1BC35A4E}"/>
              </a:ext>
            </a:extLst>
          </p:cNvPr>
          <p:cNvSpPr txBox="1"/>
          <p:nvPr/>
        </p:nvSpPr>
        <p:spPr>
          <a:xfrm>
            <a:off x="3355615" y="365576"/>
            <a:ext cx="47392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rgbClr val="7030A0"/>
                </a:solidFill>
                <a:latin typeface="+mj-lt"/>
              </a:rPr>
              <a:t>ÔN TẬP </a:t>
            </a:r>
            <a:r>
              <a:rPr lang="en-US" sz="3600">
                <a:solidFill>
                  <a:srgbClr val="7030A0"/>
                </a:solidFill>
                <a:latin typeface="+mj-lt"/>
              </a:rPr>
              <a:t>CUỐI NĂM</a:t>
            </a:r>
            <a:endParaRPr lang="vi-VN" sz="3600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A2A65E-4925-443C-973E-2B692A7DB1DB}"/>
              </a:ext>
            </a:extLst>
          </p:cNvPr>
          <p:cNvSpPr txBox="1"/>
          <p:nvPr/>
        </p:nvSpPr>
        <p:spPr>
          <a:xfrm>
            <a:off x="1066960" y="1922475"/>
            <a:ext cx="9035459" cy="33046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BÀI </a:t>
            </a:r>
            <a:r>
              <a:rPr lang="en-US" sz="48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70</a:t>
            </a:r>
            <a:endParaRPr lang="vi-VN" sz="4800" dirty="0">
              <a:ln>
                <a:solidFill>
                  <a:srgbClr val="7030A0"/>
                </a:solidFill>
              </a:ln>
              <a:solidFill>
                <a:schemeClr val="bg1"/>
              </a:solidFill>
              <a:latin typeface="+mj-lt"/>
            </a:endParaRPr>
          </a:p>
          <a:p>
            <a:pPr algn="ctr">
              <a:lnSpc>
                <a:spcPct val="120000"/>
              </a:lnSpc>
            </a:pPr>
            <a:r>
              <a:rPr lang="vi-VN" sz="44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ÔN TẬP </a:t>
            </a:r>
            <a:r>
              <a:rPr lang="en-US" sz="44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PHÉP CỘNG, PHÉP TRỪ</a:t>
            </a:r>
          </a:p>
          <a:p>
            <a:pPr algn="ctr">
              <a:lnSpc>
                <a:spcPct val="120000"/>
              </a:lnSpc>
            </a:pPr>
            <a:r>
              <a:rPr lang="vi-VN" sz="44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TRONG PHẠM VI 100</a:t>
            </a:r>
            <a:r>
              <a:rPr lang="en-US" sz="44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0</a:t>
            </a:r>
          </a:p>
          <a:p>
            <a:pPr algn="ctr">
              <a:lnSpc>
                <a:spcPct val="120000"/>
              </a:lnSpc>
            </a:pPr>
            <a:r>
              <a:rPr lang="en-US" sz="44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(TIẾT 2)</a:t>
            </a:r>
            <a:endParaRPr lang="vi-VN" sz="4400" dirty="0">
              <a:ln>
                <a:solidFill>
                  <a:srgbClr val="7030A0"/>
                </a:solidFill>
              </a:ln>
              <a:solidFill>
                <a:schemeClr val="bg1"/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20494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D55CB572-52BA-4A98-A32C-EAE299BC5D57}"/>
              </a:ext>
            </a:extLst>
          </p:cNvPr>
          <p:cNvGrpSpPr/>
          <p:nvPr/>
        </p:nvGrpSpPr>
        <p:grpSpPr>
          <a:xfrm>
            <a:off x="3335382" y="3112834"/>
            <a:ext cx="7828695" cy="3277744"/>
            <a:chOff x="3996265" y="3504680"/>
            <a:chExt cx="7077075" cy="2825980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389F0B2F-798B-4005-AE89-7A405CEA0CA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996265" y="3558885"/>
              <a:ext cx="7077075" cy="2771775"/>
            </a:xfrm>
            <a:prstGeom prst="rect">
              <a:avLst/>
            </a:prstGeom>
          </p:spPr>
        </p:pic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2967CB1D-BCEC-4DAF-9A3B-2C4DD9EB66DB}"/>
                </a:ext>
              </a:extLst>
            </p:cNvPr>
            <p:cNvSpPr/>
            <p:nvPr/>
          </p:nvSpPr>
          <p:spPr>
            <a:xfrm>
              <a:off x="4325708" y="3504680"/>
              <a:ext cx="2883160" cy="29708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BB75B779-0444-4694-8593-0A4875FA2A59}"/>
                </a:ext>
              </a:extLst>
            </p:cNvPr>
            <p:cNvSpPr/>
            <p:nvPr/>
          </p:nvSpPr>
          <p:spPr>
            <a:xfrm>
              <a:off x="6772270" y="3504680"/>
              <a:ext cx="2883160" cy="29708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21625F5-8378-417F-AEBF-EA194D39C491}"/>
              </a:ext>
            </a:extLst>
          </p:cNvPr>
          <p:cNvGrpSpPr/>
          <p:nvPr/>
        </p:nvGrpSpPr>
        <p:grpSpPr>
          <a:xfrm>
            <a:off x="425203" y="1054449"/>
            <a:ext cx="7411213" cy="2846992"/>
            <a:chOff x="1110107" y="1376705"/>
            <a:chExt cx="7411213" cy="284699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56767DE-5977-4CF4-9ECB-EA2566CAE1D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157447" y="1376705"/>
              <a:ext cx="7316533" cy="2596854"/>
            </a:xfrm>
            <a:prstGeom prst="rect">
              <a:avLst/>
            </a:prstGeom>
          </p:spPr>
        </p:pic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7AE2B8CF-1D25-41CC-8204-A113771061C4}"/>
                </a:ext>
              </a:extLst>
            </p:cNvPr>
            <p:cNvSpPr/>
            <p:nvPr/>
          </p:nvSpPr>
          <p:spPr>
            <a:xfrm>
              <a:off x="1110107" y="1376705"/>
              <a:ext cx="437322" cy="5700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71C445D8-424A-4C78-8CBB-2D34FAF4E866}"/>
                </a:ext>
              </a:extLst>
            </p:cNvPr>
            <p:cNvSpPr/>
            <p:nvPr/>
          </p:nvSpPr>
          <p:spPr>
            <a:xfrm>
              <a:off x="7820526" y="3583858"/>
              <a:ext cx="700794" cy="63983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id="{A0B22551-3029-4EF3-BA4A-AC7B8B47B5C1}"/>
              </a:ext>
            </a:extLst>
          </p:cNvPr>
          <p:cNvSpPr/>
          <p:nvPr/>
        </p:nvSpPr>
        <p:spPr>
          <a:xfrm>
            <a:off x="711901" y="424114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9660DEB-983B-4163-99C2-024E80B26103}"/>
              </a:ext>
            </a:extLst>
          </p:cNvPr>
          <p:cNvGrpSpPr/>
          <p:nvPr/>
        </p:nvGrpSpPr>
        <p:grpSpPr>
          <a:xfrm>
            <a:off x="1276368" y="424114"/>
            <a:ext cx="1199109" cy="523220"/>
            <a:chOff x="1931814" y="1440654"/>
            <a:chExt cx="1199109" cy="523220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EAA757CA-4E59-452E-99ED-39A42C9184A4}"/>
                </a:ext>
              </a:extLst>
            </p:cNvPr>
            <p:cNvGrpSpPr/>
            <p:nvPr/>
          </p:nvGrpSpPr>
          <p:grpSpPr>
            <a:xfrm>
              <a:off x="1931814" y="1440654"/>
              <a:ext cx="1054112" cy="523220"/>
              <a:chOff x="1931814" y="1440654"/>
              <a:chExt cx="1054112" cy="523220"/>
            </a:xfrm>
          </p:grpSpPr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10CE6D28-BBA2-4FD1-A3AB-F1F81B98D732}"/>
                  </a:ext>
                </a:extLst>
              </p:cNvPr>
              <p:cNvSpPr/>
              <p:nvPr/>
            </p:nvSpPr>
            <p:spPr>
              <a:xfrm>
                <a:off x="1931814" y="1475577"/>
                <a:ext cx="908969" cy="426741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832FFAC-82A7-47C5-934C-065D6B72AFED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101690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Đ, S</a:t>
                </a:r>
                <a:endParaRPr lang="vi-VN" sz="2800" dirty="0"/>
              </a:p>
            </p:txBody>
          </p:sp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DA5B08D-54A8-4F6B-B342-2068CE509504}"/>
                </a:ext>
              </a:extLst>
            </p:cNvPr>
            <p:cNvSpPr txBox="1"/>
            <p:nvPr/>
          </p:nvSpPr>
          <p:spPr>
            <a:xfrm>
              <a:off x="2804932" y="1471431"/>
              <a:ext cx="3259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59CCAE6E-3D51-4AFC-A4A0-0D5103A03E4A}"/>
              </a:ext>
            </a:extLst>
          </p:cNvPr>
          <p:cNvSpPr/>
          <p:nvPr/>
        </p:nvSpPr>
        <p:spPr>
          <a:xfrm>
            <a:off x="3534665" y="2959716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Đ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BF4DD64A-845F-4C8A-84D5-4C5CD8B661B2}"/>
              </a:ext>
            </a:extLst>
          </p:cNvPr>
          <p:cNvSpPr/>
          <p:nvPr/>
        </p:nvSpPr>
        <p:spPr>
          <a:xfrm>
            <a:off x="6035908" y="2913437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S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0455D061-51A1-4079-A9AE-4B8918CAD0D4}"/>
              </a:ext>
            </a:extLst>
          </p:cNvPr>
          <p:cNvSpPr/>
          <p:nvPr/>
        </p:nvSpPr>
        <p:spPr>
          <a:xfrm>
            <a:off x="4881236" y="5709688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S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B37ACEDD-7D2B-456F-9D37-7E361D347D93}"/>
              </a:ext>
            </a:extLst>
          </p:cNvPr>
          <p:cNvSpPr/>
          <p:nvPr/>
        </p:nvSpPr>
        <p:spPr>
          <a:xfrm>
            <a:off x="9307033" y="5709688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Đ</a:t>
            </a:r>
            <a:endParaRPr lang="vi-VN" sz="28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91672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ABB2E9C2-EC09-4322-BA55-9813F4575CAF}"/>
              </a:ext>
            </a:extLst>
          </p:cNvPr>
          <p:cNvSpPr/>
          <p:nvPr/>
        </p:nvSpPr>
        <p:spPr>
          <a:xfrm>
            <a:off x="875173" y="52174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143670-FA5D-4AE8-9EB6-6F8FE7B3B3B0}"/>
              </a:ext>
            </a:extLst>
          </p:cNvPr>
          <p:cNvSpPr txBox="1"/>
          <p:nvPr/>
        </p:nvSpPr>
        <p:spPr>
          <a:xfrm>
            <a:off x="1312496" y="521747"/>
            <a:ext cx="29323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/>
              <a:t>Đặt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rồi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.</a:t>
            </a:r>
            <a:endParaRPr lang="vi-VN" sz="2800" dirty="0"/>
          </a:p>
        </p:txBody>
      </p: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DA13A828-588C-4B46-89B2-0C97BF23FC6F}"/>
              </a:ext>
            </a:extLst>
          </p:cNvPr>
          <p:cNvGrpSpPr/>
          <p:nvPr/>
        </p:nvGrpSpPr>
        <p:grpSpPr>
          <a:xfrm>
            <a:off x="2148405" y="1016036"/>
            <a:ext cx="7705731" cy="658837"/>
            <a:chOff x="1824226" y="3918824"/>
            <a:chExt cx="7705731" cy="658837"/>
          </a:xfrm>
        </p:grpSpPr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A4AB7751-4D18-418B-BD7C-975EB308B5C5}"/>
                </a:ext>
              </a:extLst>
            </p:cNvPr>
            <p:cNvSpPr/>
            <p:nvPr/>
          </p:nvSpPr>
          <p:spPr>
            <a:xfrm>
              <a:off x="1824226" y="3918826"/>
              <a:ext cx="1394934" cy="658835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536 + 8</a:t>
              </a:r>
              <a:endParaRPr lang="vi-VN" sz="2800" dirty="0"/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A011C59F-0534-4F1D-9EF0-20C9FB4695E6}"/>
                </a:ext>
              </a:extLst>
            </p:cNvPr>
            <p:cNvSpPr/>
            <p:nvPr/>
          </p:nvSpPr>
          <p:spPr>
            <a:xfrm>
              <a:off x="4859079" y="3918825"/>
              <a:ext cx="1595309" cy="658835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67 + 829</a:t>
              </a:r>
              <a:endParaRPr lang="vi-VN" sz="2800" dirty="0"/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0EEBC333-CEC9-472D-8696-A30FF744D7E9}"/>
                </a:ext>
              </a:extLst>
            </p:cNvPr>
            <p:cNvSpPr/>
            <p:nvPr/>
          </p:nvSpPr>
          <p:spPr>
            <a:xfrm>
              <a:off x="7734273" y="3918824"/>
              <a:ext cx="1795684" cy="658835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432 + 284</a:t>
              </a:r>
              <a:endParaRPr lang="vi-VN" sz="2800" dirty="0"/>
            </a:p>
          </p:txBody>
        </p:sp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5FB56EDC-BA23-43A7-8842-5CE14C6C5C24}"/>
              </a:ext>
            </a:extLst>
          </p:cNvPr>
          <p:cNvGrpSpPr/>
          <p:nvPr/>
        </p:nvGrpSpPr>
        <p:grpSpPr>
          <a:xfrm>
            <a:off x="2247952" y="1663821"/>
            <a:ext cx="1123898" cy="1312215"/>
            <a:chOff x="1933616" y="4498692"/>
            <a:chExt cx="1123898" cy="1312215"/>
          </a:xfrm>
        </p:grpSpPr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C1F448BF-DDAD-45D1-8D5F-64B97B6B5163}"/>
                </a:ext>
              </a:extLst>
            </p:cNvPr>
            <p:cNvSpPr txBox="1"/>
            <p:nvPr/>
          </p:nvSpPr>
          <p:spPr>
            <a:xfrm>
              <a:off x="2185448" y="4498692"/>
              <a:ext cx="785793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536</a:t>
              </a:r>
              <a:endParaRPr lang="vi-VN" sz="2800" dirty="0"/>
            </a:p>
            <a:p>
              <a:pPr>
                <a:lnSpc>
                  <a:spcPct val="150000"/>
                </a:lnSpc>
              </a:pPr>
              <a:r>
                <a:rPr lang="en-US" sz="2800" dirty="0"/>
                <a:t>    8</a:t>
              </a:r>
              <a:endParaRPr lang="vi-VN" sz="2800" dirty="0"/>
            </a:p>
          </p:txBody>
        </p: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F6B0786B-5289-47B7-8427-0401F0753D6B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BA99030D-C9DF-4CD1-99FC-6B12456EBD56}"/>
                </a:ext>
              </a:extLst>
            </p:cNvPr>
            <p:cNvCxnSpPr>
              <a:cxnSpLocks/>
            </p:cNvCxnSpPr>
            <p:nvPr/>
          </p:nvCxnSpPr>
          <p:spPr>
            <a:xfrm>
              <a:off x="2024879" y="5810907"/>
              <a:ext cx="1032635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379730BD-9856-44C2-A655-D2D6D9A98C8C}"/>
              </a:ext>
            </a:extLst>
          </p:cNvPr>
          <p:cNvGrpSpPr/>
          <p:nvPr/>
        </p:nvGrpSpPr>
        <p:grpSpPr>
          <a:xfrm>
            <a:off x="5477420" y="1656771"/>
            <a:ext cx="1037625" cy="1312215"/>
            <a:chOff x="1933616" y="4498692"/>
            <a:chExt cx="1037625" cy="1312215"/>
          </a:xfrm>
        </p:grpSpPr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7DDAF8E0-30B1-4EA7-B1BF-2D9A43899155}"/>
                </a:ext>
              </a:extLst>
            </p:cNvPr>
            <p:cNvSpPr txBox="1"/>
            <p:nvPr/>
          </p:nvSpPr>
          <p:spPr>
            <a:xfrm>
              <a:off x="2185448" y="4498692"/>
              <a:ext cx="785793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  67</a:t>
              </a:r>
              <a:endParaRPr lang="vi-VN" sz="2800" dirty="0"/>
            </a:p>
            <a:p>
              <a:pPr>
                <a:lnSpc>
                  <a:spcPct val="150000"/>
                </a:lnSpc>
              </a:pPr>
              <a:r>
                <a:rPr lang="en-US" sz="2800" dirty="0"/>
                <a:t>829</a:t>
              </a:r>
              <a:endParaRPr lang="vi-VN" sz="2800" dirty="0"/>
            </a:p>
          </p:txBody>
        </p:sp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F2E0C61A-7B67-4649-9A57-B5590A5FFA33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4BC151BC-2C8F-495B-808E-75FB027106CF}"/>
                </a:ext>
              </a:extLst>
            </p:cNvPr>
            <p:cNvCxnSpPr>
              <a:cxnSpLocks/>
            </p:cNvCxnSpPr>
            <p:nvPr/>
          </p:nvCxnSpPr>
          <p:spPr>
            <a:xfrm>
              <a:off x="2024879" y="5810907"/>
              <a:ext cx="94636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F59D77FB-54F8-4E89-9E44-F0BF6CDDCDBB}"/>
              </a:ext>
            </a:extLst>
          </p:cNvPr>
          <p:cNvGrpSpPr/>
          <p:nvPr/>
        </p:nvGrpSpPr>
        <p:grpSpPr>
          <a:xfrm>
            <a:off x="8247053" y="1663821"/>
            <a:ext cx="1115585" cy="1312215"/>
            <a:chOff x="1933616" y="4498692"/>
            <a:chExt cx="1115585" cy="1312215"/>
          </a:xfrm>
        </p:grpSpPr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DD5233CB-5699-4D2D-BB7E-A85418E9CF88}"/>
                </a:ext>
              </a:extLst>
            </p:cNvPr>
            <p:cNvSpPr txBox="1"/>
            <p:nvPr/>
          </p:nvSpPr>
          <p:spPr>
            <a:xfrm>
              <a:off x="2185448" y="4498692"/>
              <a:ext cx="785793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432</a:t>
              </a:r>
              <a:endParaRPr lang="vi-VN" sz="2800" dirty="0"/>
            </a:p>
            <a:p>
              <a:pPr>
                <a:lnSpc>
                  <a:spcPct val="150000"/>
                </a:lnSpc>
              </a:pPr>
              <a:r>
                <a:rPr lang="en-US" sz="2800" dirty="0"/>
                <a:t>284</a:t>
              </a:r>
              <a:endParaRPr lang="vi-VN" sz="2800" dirty="0"/>
            </a:p>
          </p:txBody>
        </p: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B3AFD639-FE12-4420-A30A-2A7B1C4EEF66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C23F00B9-E083-4C81-B9B7-BD8726AFAFD8}"/>
                </a:ext>
              </a:extLst>
            </p:cNvPr>
            <p:cNvCxnSpPr>
              <a:cxnSpLocks/>
            </p:cNvCxnSpPr>
            <p:nvPr/>
          </p:nvCxnSpPr>
          <p:spPr>
            <a:xfrm>
              <a:off x="2024879" y="5810907"/>
              <a:ext cx="102432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3" name="TextBox 132">
            <a:extLst>
              <a:ext uri="{FF2B5EF4-FFF2-40B4-BE49-F238E27FC236}">
                <a16:creationId xmlns:a16="http://schemas.microsoft.com/office/drawing/2014/main" id="{6AFA1E75-DA6C-4F58-9698-CB39AE46EE9E}"/>
              </a:ext>
            </a:extLst>
          </p:cNvPr>
          <p:cNvSpPr txBox="1"/>
          <p:nvPr/>
        </p:nvSpPr>
        <p:spPr>
          <a:xfrm>
            <a:off x="2445282" y="3004913"/>
            <a:ext cx="10381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544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4555AC40-1073-46F2-B1DB-0B00523F7589}"/>
              </a:ext>
            </a:extLst>
          </p:cNvPr>
          <p:cNvSpPr txBox="1"/>
          <p:nvPr/>
        </p:nvSpPr>
        <p:spPr>
          <a:xfrm>
            <a:off x="5674750" y="2974035"/>
            <a:ext cx="8917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896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802FD48D-E0E7-4E20-B19E-5A60AEF79092}"/>
              </a:ext>
            </a:extLst>
          </p:cNvPr>
          <p:cNvSpPr txBox="1"/>
          <p:nvPr/>
        </p:nvSpPr>
        <p:spPr>
          <a:xfrm>
            <a:off x="8470887" y="3004911"/>
            <a:ext cx="8917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716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36C6D745-B8A3-49F5-B7C4-BA5499C82BD0}"/>
              </a:ext>
            </a:extLst>
          </p:cNvPr>
          <p:cNvSpPr txBox="1"/>
          <p:nvPr/>
        </p:nvSpPr>
        <p:spPr>
          <a:xfrm>
            <a:off x="1239014" y="1259763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C6E66B30-4E37-490F-BCFB-81233D192142}"/>
              </a:ext>
            </a:extLst>
          </p:cNvPr>
          <p:cNvSpPr txBox="1"/>
          <p:nvPr/>
        </p:nvSpPr>
        <p:spPr>
          <a:xfrm>
            <a:off x="1239014" y="3952733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</a:t>
            </a:r>
          </a:p>
        </p:txBody>
      </p: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320FC9F9-D8EC-497B-B413-946F2F2C2FAA}"/>
              </a:ext>
            </a:extLst>
          </p:cNvPr>
          <p:cNvGrpSpPr/>
          <p:nvPr/>
        </p:nvGrpSpPr>
        <p:grpSpPr>
          <a:xfrm>
            <a:off x="2148405" y="3807591"/>
            <a:ext cx="7926133" cy="658837"/>
            <a:chOff x="1824226" y="3918824"/>
            <a:chExt cx="7926133" cy="658838"/>
          </a:xfrm>
        </p:grpSpPr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A4EACBED-CE7F-4173-9ED7-BE6B26E97A5A}"/>
                </a:ext>
              </a:extLst>
            </p:cNvPr>
            <p:cNvSpPr/>
            <p:nvPr/>
          </p:nvSpPr>
          <p:spPr>
            <a:xfrm>
              <a:off x="1824226" y="3918826"/>
              <a:ext cx="1484702" cy="658836"/>
            </a:xfrm>
            <a:prstGeom prst="rect">
              <a:avLst/>
            </a:prstGeom>
            <a:solidFill>
              <a:srgbClr val="FEEA88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253 – 7 </a:t>
              </a:r>
              <a:endParaRPr lang="vi-VN" sz="2800" dirty="0"/>
            </a:p>
          </p:txBody>
        </p:sp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id="{4D2444EB-9791-498B-8EBA-154C4E659963}"/>
                </a:ext>
              </a:extLst>
            </p:cNvPr>
            <p:cNvSpPr/>
            <p:nvPr/>
          </p:nvSpPr>
          <p:spPr>
            <a:xfrm>
              <a:off x="4830051" y="3918825"/>
              <a:ext cx="1685077" cy="658836"/>
            </a:xfrm>
            <a:prstGeom prst="rect">
              <a:avLst/>
            </a:prstGeom>
            <a:solidFill>
              <a:srgbClr val="FEEA88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561 – 42 </a:t>
              </a:r>
              <a:endParaRPr lang="vi-VN" sz="2800" dirty="0"/>
            </a:p>
          </p:txBody>
        </p:sp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id="{48E7441A-4D06-42FB-B131-E64432081129}"/>
                </a:ext>
              </a:extLst>
            </p:cNvPr>
            <p:cNvSpPr/>
            <p:nvPr/>
          </p:nvSpPr>
          <p:spPr>
            <a:xfrm>
              <a:off x="7864906" y="3918824"/>
              <a:ext cx="1885453" cy="658836"/>
            </a:xfrm>
            <a:prstGeom prst="rect">
              <a:avLst/>
            </a:prstGeom>
            <a:solidFill>
              <a:srgbClr val="FEEA88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795 – 638 </a:t>
              </a:r>
              <a:endParaRPr lang="vi-VN" sz="2800" dirty="0"/>
            </a:p>
          </p:txBody>
        </p:sp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C954A4D7-4B5D-4C0C-8CBE-6D1C24F1742E}"/>
              </a:ext>
            </a:extLst>
          </p:cNvPr>
          <p:cNvGrpSpPr/>
          <p:nvPr/>
        </p:nvGrpSpPr>
        <p:grpSpPr>
          <a:xfrm>
            <a:off x="2454428" y="4455375"/>
            <a:ext cx="1037625" cy="1312215"/>
            <a:chOff x="1933616" y="4498692"/>
            <a:chExt cx="1037625" cy="1312215"/>
          </a:xfrm>
        </p:grpSpPr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id="{F79902AB-CAF4-4E13-8E59-4A057BB26B7E}"/>
                </a:ext>
              </a:extLst>
            </p:cNvPr>
            <p:cNvSpPr txBox="1"/>
            <p:nvPr/>
          </p:nvSpPr>
          <p:spPr>
            <a:xfrm>
              <a:off x="2185448" y="4498692"/>
              <a:ext cx="785793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253</a:t>
              </a:r>
              <a:endParaRPr lang="vi-VN" sz="2800" dirty="0"/>
            </a:p>
            <a:p>
              <a:pPr>
                <a:lnSpc>
                  <a:spcPct val="150000"/>
                </a:lnSpc>
              </a:pPr>
              <a:r>
                <a:rPr lang="en-US" sz="2800" dirty="0"/>
                <a:t>    7</a:t>
              </a:r>
              <a:endParaRPr lang="vi-VN" sz="2800" dirty="0"/>
            </a:p>
          </p:txBody>
        </p:sp>
        <p:sp>
          <p:nvSpPr>
            <p:cNvPr id="144" name="TextBox 143">
              <a:extLst>
                <a:ext uri="{FF2B5EF4-FFF2-40B4-BE49-F238E27FC236}">
                  <a16:creationId xmlns:a16="http://schemas.microsoft.com/office/drawing/2014/main" id="{87C81AA5-2DEB-4EB1-AE58-C12819979DE5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CCF98CFC-8284-4E8A-A5CC-57EE4723FE61}"/>
                </a:ext>
              </a:extLst>
            </p:cNvPr>
            <p:cNvCxnSpPr>
              <a:cxnSpLocks/>
            </p:cNvCxnSpPr>
            <p:nvPr/>
          </p:nvCxnSpPr>
          <p:spPr>
            <a:xfrm>
              <a:off x="2024879" y="5810907"/>
              <a:ext cx="94636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85F2EE29-ED6C-4BEC-9EB8-473B5C047328}"/>
              </a:ext>
            </a:extLst>
          </p:cNvPr>
          <p:cNvGrpSpPr/>
          <p:nvPr/>
        </p:nvGrpSpPr>
        <p:grpSpPr>
          <a:xfrm>
            <a:off x="5377866" y="4448325"/>
            <a:ext cx="1089081" cy="1312215"/>
            <a:chOff x="1933616" y="4498692"/>
            <a:chExt cx="1089081" cy="1312215"/>
          </a:xfrm>
        </p:grpSpPr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id="{26F998AC-B2B9-49BB-B524-4EAFAD80133B}"/>
                </a:ext>
              </a:extLst>
            </p:cNvPr>
            <p:cNvSpPr txBox="1"/>
            <p:nvPr/>
          </p:nvSpPr>
          <p:spPr>
            <a:xfrm>
              <a:off x="2185448" y="4498692"/>
              <a:ext cx="785793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561</a:t>
              </a:r>
              <a:endParaRPr lang="vi-VN" sz="2800" dirty="0"/>
            </a:p>
            <a:p>
              <a:pPr>
                <a:lnSpc>
                  <a:spcPct val="150000"/>
                </a:lnSpc>
              </a:pPr>
              <a:r>
                <a:rPr lang="en-US" sz="2800" dirty="0"/>
                <a:t>  42</a:t>
              </a:r>
              <a:endParaRPr lang="vi-VN" sz="2800" dirty="0"/>
            </a:p>
          </p:txBody>
        </p:sp>
        <p:sp>
          <p:nvSpPr>
            <p:cNvPr id="148" name="TextBox 147">
              <a:extLst>
                <a:ext uri="{FF2B5EF4-FFF2-40B4-BE49-F238E27FC236}">
                  <a16:creationId xmlns:a16="http://schemas.microsoft.com/office/drawing/2014/main" id="{72C95C04-D280-4A5A-9CF5-2B9902694E47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63AC2064-59F0-4BB8-B838-DF5DCEF21213}"/>
                </a:ext>
              </a:extLst>
            </p:cNvPr>
            <p:cNvCxnSpPr>
              <a:cxnSpLocks/>
            </p:cNvCxnSpPr>
            <p:nvPr/>
          </p:nvCxnSpPr>
          <p:spPr>
            <a:xfrm>
              <a:off x="2024879" y="5810907"/>
              <a:ext cx="99781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BA16CBB1-A17C-407D-889C-9B142EC82EF4}"/>
              </a:ext>
            </a:extLst>
          </p:cNvPr>
          <p:cNvGrpSpPr/>
          <p:nvPr/>
        </p:nvGrpSpPr>
        <p:grpSpPr>
          <a:xfrm>
            <a:off x="8344970" y="4455375"/>
            <a:ext cx="1115585" cy="1312215"/>
            <a:chOff x="1933616" y="4498692"/>
            <a:chExt cx="1115585" cy="1312215"/>
          </a:xfrm>
        </p:grpSpPr>
        <p:sp>
          <p:nvSpPr>
            <p:cNvPr id="151" name="TextBox 150">
              <a:extLst>
                <a:ext uri="{FF2B5EF4-FFF2-40B4-BE49-F238E27FC236}">
                  <a16:creationId xmlns:a16="http://schemas.microsoft.com/office/drawing/2014/main" id="{AA7C21D5-067B-4A8D-BE06-A5A1EA0E724E}"/>
                </a:ext>
              </a:extLst>
            </p:cNvPr>
            <p:cNvSpPr txBox="1"/>
            <p:nvPr/>
          </p:nvSpPr>
          <p:spPr>
            <a:xfrm>
              <a:off x="2185448" y="4498692"/>
              <a:ext cx="785793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795</a:t>
              </a:r>
              <a:endParaRPr lang="vi-VN" sz="2800" dirty="0"/>
            </a:p>
            <a:p>
              <a:pPr>
                <a:lnSpc>
                  <a:spcPct val="150000"/>
                </a:lnSpc>
              </a:pPr>
              <a:r>
                <a:rPr lang="en-US" sz="2800" dirty="0"/>
                <a:t>638</a:t>
              </a:r>
              <a:endParaRPr lang="vi-VN" sz="2800" dirty="0"/>
            </a:p>
          </p:txBody>
        </p:sp>
        <p:sp>
          <p:nvSpPr>
            <p:cNvPr id="152" name="TextBox 151">
              <a:extLst>
                <a:ext uri="{FF2B5EF4-FFF2-40B4-BE49-F238E27FC236}">
                  <a16:creationId xmlns:a16="http://schemas.microsoft.com/office/drawing/2014/main" id="{A9130515-B732-4A0B-8A5D-1C9E55EF51BF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id="{D6CB41E8-CAD8-4BB4-8654-BCAB113C1B30}"/>
                </a:ext>
              </a:extLst>
            </p:cNvPr>
            <p:cNvCxnSpPr>
              <a:cxnSpLocks/>
            </p:cNvCxnSpPr>
            <p:nvPr/>
          </p:nvCxnSpPr>
          <p:spPr>
            <a:xfrm>
              <a:off x="2024879" y="5810907"/>
              <a:ext cx="102432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4" name="TextBox 153">
            <a:extLst>
              <a:ext uri="{FF2B5EF4-FFF2-40B4-BE49-F238E27FC236}">
                <a16:creationId xmlns:a16="http://schemas.microsoft.com/office/drawing/2014/main" id="{9FD3802F-5150-4C68-8AE5-E60D5E4135A8}"/>
              </a:ext>
            </a:extLst>
          </p:cNvPr>
          <p:cNvSpPr txBox="1"/>
          <p:nvPr/>
        </p:nvSpPr>
        <p:spPr>
          <a:xfrm>
            <a:off x="2651758" y="5796467"/>
            <a:ext cx="8834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246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0FB66F20-023D-42CE-980E-D39F2E65537E}"/>
              </a:ext>
            </a:extLst>
          </p:cNvPr>
          <p:cNvSpPr txBox="1"/>
          <p:nvPr/>
        </p:nvSpPr>
        <p:spPr>
          <a:xfrm>
            <a:off x="5575196" y="5765589"/>
            <a:ext cx="8917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519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9103D85C-B649-40E2-8F47-8875A0F5C253}"/>
              </a:ext>
            </a:extLst>
          </p:cNvPr>
          <p:cNvSpPr txBox="1"/>
          <p:nvPr/>
        </p:nvSpPr>
        <p:spPr>
          <a:xfrm>
            <a:off x="8568804" y="5796465"/>
            <a:ext cx="8917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157</a:t>
            </a:r>
            <a:endParaRPr lang="vi-VN" sz="32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36528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" grpId="0"/>
      <p:bldP spid="134" grpId="0"/>
      <p:bldP spid="135" grpId="0"/>
      <p:bldP spid="154" grpId="0"/>
      <p:bldP spid="155" grpId="0"/>
      <p:bldP spid="15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363C1DDC-8C18-4AAF-A108-E9D71C3D4264}"/>
              </a:ext>
            </a:extLst>
          </p:cNvPr>
          <p:cNvSpPr/>
          <p:nvPr/>
        </p:nvSpPr>
        <p:spPr>
          <a:xfrm>
            <a:off x="856770" y="820541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27D33A7-AA37-414C-8106-6530625BE58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5431" y="1517108"/>
            <a:ext cx="9834347" cy="4333028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B9D3FB57-ACC1-4F91-BE85-5BAC62F752D7}"/>
              </a:ext>
            </a:extLst>
          </p:cNvPr>
          <p:cNvGrpSpPr/>
          <p:nvPr/>
        </p:nvGrpSpPr>
        <p:grpSpPr>
          <a:xfrm>
            <a:off x="1492578" y="820541"/>
            <a:ext cx="1054112" cy="523220"/>
            <a:chOff x="1931814" y="1440654"/>
            <a:chExt cx="1054112" cy="523220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09439A28-DB09-4F36-A6B2-C7D0D6FF4100}"/>
                </a:ext>
              </a:extLst>
            </p:cNvPr>
            <p:cNvGrpSpPr/>
            <p:nvPr/>
          </p:nvGrpSpPr>
          <p:grpSpPr>
            <a:xfrm>
              <a:off x="1931814" y="1440654"/>
              <a:ext cx="751693" cy="523220"/>
              <a:chOff x="1931814" y="1440654"/>
              <a:chExt cx="751693" cy="523220"/>
            </a:xfrm>
          </p:grpSpPr>
          <p:sp>
            <p:nvSpPr>
              <p:cNvPr id="29" name="Rectangle: Rounded Corners 28">
                <a:extLst>
                  <a:ext uri="{FF2B5EF4-FFF2-40B4-BE49-F238E27FC236}">
                    <a16:creationId xmlns:a16="http://schemas.microsoft.com/office/drawing/2014/main" id="{187EEA19-4BFD-4DCF-8A68-2D6B599BF09A}"/>
                  </a:ext>
                </a:extLst>
              </p:cNvPr>
              <p:cNvSpPr/>
              <p:nvPr/>
            </p:nvSpPr>
            <p:spPr>
              <a:xfrm>
                <a:off x="1931814" y="1475577"/>
                <a:ext cx="751693" cy="426741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430B7B6D-3CDD-4CAF-942C-957971726EA9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63984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/>
                  <a:t>Số</a:t>
                </a:r>
                <a:endParaRPr lang="vi-VN" sz="2800" dirty="0"/>
              </a:p>
            </p:txBody>
          </p:sp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2DE38A0-DA24-4D60-8085-9A6894DEB791}"/>
                </a:ext>
              </a:extLst>
            </p:cNvPr>
            <p:cNvSpPr txBox="1"/>
            <p:nvPr/>
          </p:nvSpPr>
          <p:spPr>
            <a:xfrm>
              <a:off x="2659935" y="1458961"/>
              <a:ext cx="3259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4A1679D9-BC9A-42E9-ABFA-FFF7D22CF85F}"/>
              </a:ext>
            </a:extLst>
          </p:cNvPr>
          <p:cNvSpPr txBox="1"/>
          <p:nvPr/>
        </p:nvSpPr>
        <p:spPr>
          <a:xfrm>
            <a:off x="5454727" y="2488033"/>
            <a:ext cx="834947" cy="523220"/>
          </a:xfrm>
          <a:prstGeom prst="rect">
            <a:avLst/>
          </a:prstGeom>
          <a:solidFill>
            <a:srgbClr val="FFC600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400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1494E34-5175-4A21-ADF4-1CF2834C21A4}"/>
              </a:ext>
            </a:extLst>
          </p:cNvPr>
          <p:cNvSpPr txBox="1"/>
          <p:nvPr/>
        </p:nvSpPr>
        <p:spPr>
          <a:xfrm>
            <a:off x="9048827" y="2526133"/>
            <a:ext cx="971473" cy="584775"/>
          </a:xfrm>
          <a:prstGeom prst="rect">
            <a:avLst/>
          </a:prstGeom>
          <a:solidFill>
            <a:srgbClr val="FDB653"/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485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3A703BB-2C27-4745-9AC1-EE9885A51941}"/>
              </a:ext>
            </a:extLst>
          </p:cNvPr>
          <p:cNvSpPr txBox="1"/>
          <p:nvPr/>
        </p:nvSpPr>
        <p:spPr>
          <a:xfrm>
            <a:off x="5386463" y="5036092"/>
            <a:ext cx="971473" cy="584775"/>
          </a:xfrm>
          <a:prstGeom prst="rect">
            <a:avLst/>
          </a:prstGeom>
          <a:solidFill>
            <a:srgbClr val="FDB65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925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02C8246-5755-448E-B33C-AF08B9B8DF02}"/>
              </a:ext>
            </a:extLst>
          </p:cNvPr>
          <p:cNvSpPr txBox="1"/>
          <p:nvPr/>
        </p:nvSpPr>
        <p:spPr>
          <a:xfrm>
            <a:off x="8963102" y="4866701"/>
            <a:ext cx="819073" cy="523220"/>
          </a:xfrm>
          <a:prstGeom prst="rect">
            <a:avLst/>
          </a:prstGeom>
          <a:solidFill>
            <a:srgbClr val="ABEAEB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900</a:t>
            </a:r>
            <a:endParaRPr lang="vi-VN" sz="28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92814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3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652D1768-11FE-4162-8486-D7E2B8A0362D}"/>
              </a:ext>
            </a:extLst>
          </p:cNvPr>
          <p:cNvSpPr/>
          <p:nvPr/>
        </p:nvSpPr>
        <p:spPr>
          <a:xfrm>
            <a:off x="959516" y="479565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C9468A5-4DF9-445A-AC99-6082D596BA5F}"/>
              </a:ext>
            </a:extLst>
          </p:cNvPr>
          <p:cNvSpPr txBox="1"/>
          <p:nvPr/>
        </p:nvSpPr>
        <p:spPr>
          <a:xfrm>
            <a:off x="1499964" y="446314"/>
            <a:ext cx="18343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Tính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E40B96C-91B5-990D-B7DD-26DDAE6B7799}"/>
              </a:ext>
            </a:extLst>
          </p:cNvPr>
          <p:cNvGrpSpPr/>
          <p:nvPr/>
        </p:nvGrpSpPr>
        <p:grpSpPr>
          <a:xfrm>
            <a:off x="901510" y="2540071"/>
            <a:ext cx="10015747" cy="3650195"/>
            <a:chOff x="933612" y="2540071"/>
            <a:chExt cx="10015747" cy="3650195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0C499B0E-90BB-0A59-B524-CB1F3B665893}"/>
                </a:ext>
              </a:extLst>
            </p:cNvPr>
            <p:cNvGrpSpPr/>
            <p:nvPr/>
          </p:nvGrpSpPr>
          <p:grpSpPr>
            <a:xfrm>
              <a:off x="933612" y="2540071"/>
              <a:ext cx="10015747" cy="3650195"/>
              <a:chOff x="933612" y="2540071"/>
              <a:chExt cx="10015747" cy="3650195"/>
            </a:xfrm>
          </p:grpSpPr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6CBF76CE-3739-8E77-A5D4-B6850EBD3FB1}"/>
                  </a:ext>
                </a:extLst>
              </p:cNvPr>
              <p:cNvGrpSpPr/>
              <p:nvPr/>
            </p:nvGrpSpPr>
            <p:grpSpPr>
              <a:xfrm>
                <a:off x="992559" y="2540071"/>
                <a:ext cx="9956800" cy="3650195"/>
                <a:chOff x="989979" y="812181"/>
                <a:chExt cx="9956800" cy="3650195"/>
              </a:xfrm>
            </p:grpSpPr>
            <p:pic>
              <p:nvPicPr>
                <p:cNvPr id="20" name="Picture 19">
                  <a:extLst>
                    <a:ext uri="{FF2B5EF4-FFF2-40B4-BE49-F238E27FC236}">
                      <a16:creationId xmlns:a16="http://schemas.microsoft.com/office/drawing/2014/main" id="{F593A188-079D-E27F-8026-6F4BA529BFD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89979" y="812181"/>
                  <a:ext cx="9956800" cy="3650195"/>
                </a:xfrm>
                <a:prstGeom prst="rect">
                  <a:avLst/>
                </a:prstGeom>
              </p:spPr>
            </p:pic>
            <p:cxnSp>
              <p:nvCxnSpPr>
                <p:cNvPr id="21" name="Straight Connector 20">
                  <a:extLst>
                    <a:ext uri="{FF2B5EF4-FFF2-40B4-BE49-F238E27FC236}">
                      <a16:creationId xmlns:a16="http://schemas.microsoft.com/office/drawing/2014/main" id="{733567F3-3931-20D6-9545-2A8E27A3DA3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989979" y="812182"/>
                  <a:ext cx="1" cy="3650194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FF0000"/>
                  </a:solidFill>
                  <a:prstDash val="solid"/>
                  <a:miter lim="800000"/>
                </a:ln>
                <a:effectLst/>
              </p:spPr>
            </p:cxnSp>
          </p:grp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53377E9-4B7F-C9B4-C3B6-407F51014230}"/>
                  </a:ext>
                </a:extLst>
              </p:cNvPr>
              <p:cNvSpPr txBox="1"/>
              <p:nvPr/>
            </p:nvSpPr>
            <p:spPr>
              <a:xfrm>
                <a:off x="933612" y="2888027"/>
                <a:ext cx="1657188" cy="6667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733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660066"/>
                    </a:solidFill>
                    <a:effectLst/>
                    <a:uLnTx/>
                    <a:uFillTx/>
                    <a:latin typeface="HP001 4 hàng" panose="020B0603050302020204" pitchFamily="34" charset="0"/>
                    <a:ea typeface="+mn-ea"/>
                    <a:cs typeface="+mn-cs"/>
                  </a:rPr>
                  <a:t>Bài</a:t>
                </a:r>
                <a:r>
                  <a:rPr kumimoji="0" lang="en-US" sz="3733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660066"/>
                    </a:solidFill>
                    <a:effectLst/>
                    <a:uLnTx/>
                    <a:uFillTx/>
                    <a:latin typeface="HP001 4 hàng" panose="020B0603050302020204" pitchFamily="34" charset="0"/>
                    <a:ea typeface="+mn-ea"/>
                    <a:cs typeface="+mn-cs"/>
                  </a:rPr>
                  <a:t> 4</a:t>
                </a:r>
              </a:p>
            </p:txBody>
          </p:sp>
        </p:grp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A2DAC30-5BA4-EDB9-3D6A-B1C982A0FC13}"/>
                </a:ext>
              </a:extLst>
            </p:cNvPr>
            <p:cNvSpPr txBox="1"/>
            <p:nvPr/>
          </p:nvSpPr>
          <p:spPr>
            <a:xfrm>
              <a:off x="960596" y="3582481"/>
              <a:ext cx="888448" cy="6667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733" b="1" i="0" u="none" strike="noStrike" kern="1200" cap="none" spc="0" normalizeH="0" baseline="0" noProof="0" dirty="0">
                  <a:ln>
                    <a:noFill/>
                  </a:ln>
                  <a:solidFill>
                    <a:srgbClr val="660066"/>
                  </a:solidFill>
                  <a:effectLst/>
                  <a:uLnTx/>
                  <a:uFillTx/>
                  <a:latin typeface="HP001 4 hàng" panose="020B0603050302020204" pitchFamily="34" charset="0"/>
                  <a:ea typeface="+mn-ea"/>
                  <a:cs typeface="+mn-cs"/>
                </a:rPr>
                <a:t>a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660066"/>
                  </a:solidFill>
                  <a:effectLst/>
                  <a:uLnTx/>
                  <a:uFillTx/>
                  <a:latin typeface="HP001 4 hàng" panose="020B0603050302020204" pitchFamily="34" charset="0"/>
                  <a:ea typeface="+mn-ea"/>
                  <a:cs typeface="+mn-cs"/>
                </a:rPr>
                <a:t>)</a:t>
              </a:r>
              <a:endParaRPr kumimoji="0" lang="en-US" sz="3733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BED7CB8-6D83-DCCE-38B8-6526B5138F06}"/>
                </a:ext>
              </a:extLst>
            </p:cNvPr>
            <p:cNvSpPr txBox="1"/>
            <p:nvPr/>
          </p:nvSpPr>
          <p:spPr>
            <a:xfrm>
              <a:off x="943374" y="5013059"/>
              <a:ext cx="888448" cy="6667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733" b="1" i="0" u="none" strike="noStrike" kern="1200" cap="none" spc="0" normalizeH="0" baseline="0" noProof="0" dirty="0">
                  <a:ln>
                    <a:noFill/>
                  </a:ln>
                  <a:solidFill>
                    <a:srgbClr val="660066"/>
                  </a:solidFill>
                  <a:effectLst/>
                  <a:uLnTx/>
                  <a:uFillTx/>
                  <a:latin typeface="HP001 4 hàng" panose="020B0603050302020204" pitchFamily="34" charset="0"/>
                  <a:ea typeface="+mn-ea"/>
                  <a:cs typeface="+mn-cs"/>
                </a:rPr>
                <a:t>b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660066"/>
                  </a:solidFill>
                  <a:effectLst/>
                  <a:uLnTx/>
                  <a:uFillTx/>
                  <a:latin typeface="HP001 4 hàng" panose="020B0603050302020204" pitchFamily="34" charset="0"/>
                  <a:ea typeface="+mn-ea"/>
                  <a:cs typeface="+mn-cs"/>
                </a:rPr>
                <a:t>)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B5C3E942-7E2A-7928-F4BD-9BF83AA2FAF7}"/>
              </a:ext>
            </a:extLst>
          </p:cNvPr>
          <p:cNvSpPr txBox="1"/>
          <p:nvPr/>
        </p:nvSpPr>
        <p:spPr>
          <a:xfrm>
            <a:off x="1584780" y="3457576"/>
            <a:ext cx="34248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216 + 65 – 81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4D60C78-26B8-8B62-8BAC-2FF189F793A4}"/>
              </a:ext>
            </a:extLst>
          </p:cNvPr>
          <p:cNvSpPr txBox="1"/>
          <p:nvPr/>
        </p:nvSpPr>
        <p:spPr>
          <a:xfrm>
            <a:off x="1550807" y="4873227"/>
            <a:ext cx="37626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749 –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562 + 50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66006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CE8B004-5340-D4C9-A50B-D481B1CDAD10}"/>
              </a:ext>
            </a:extLst>
          </p:cNvPr>
          <p:cNvSpPr txBox="1"/>
          <p:nvPr/>
        </p:nvSpPr>
        <p:spPr>
          <a:xfrm>
            <a:off x="4826093" y="3541514"/>
            <a:ext cx="4958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=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CE376CB-4629-0FEE-5553-87F5FAB82F3E}"/>
              </a:ext>
            </a:extLst>
          </p:cNvPr>
          <p:cNvSpPr txBox="1"/>
          <p:nvPr/>
        </p:nvSpPr>
        <p:spPr>
          <a:xfrm>
            <a:off x="4826093" y="4249279"/>
            <a:ext cx="4958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=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0044688-E8B9-EAA7-B0C5-37A7A4AFEF8A}"/>
              </a:ext>
            </a:extLst>
          </p:cNvPr>
          <p:cNvSpPr txBox="1"/>
          <p:nvPr/>
        </p:nvSpPr>
        <p:spPr>
          <a:xfrm>
            <a:off x="5078875" y="4972080"/>
            <a:ext cx="4958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=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E4FB3ED-5A36-6E38-9EC2-AB4A2AB31522}"/>
              </a:ext>
            </a:extLst>
          </p:cNvPr>
          <p:cNvSpPr txBox="1"/>
          <p:nvPr/>
        </p:nvSpPr>
        <p:spPr>
          <a:xfrm>
            <a:off x="5078875" y="5679845"/>
            <a:ext cx="4958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=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6409D7B-FF82-8902-9358-AE0DF94373E8}"/>
              </a:ext>
            </a:extLst>
          </p:cNvPr>
          <p:cNvSpPr txBox="1"/>
          <p:nvPr/>
        </p:nvSpPr>
        <p:spPr>
          <a:xfrm>
            <a:off x="5274556" y="3457576"/>
            <a:ext cx="29253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281 – 81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7E643D3-C81D-CB1D-1577-C55367BECA65}"/>
              </a:ext>
            </a:extLst>
          </p:cNvPr>
          <p:cNvSpPr txBox="1"/>
          <p:nvPr/>
        </p:nvSpPr>
        <p:spPr>
          <a:xfrm>
            <a:off x="5272738" y="4165402"/>
            <a:ext cx="29253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srgbClr val="FF0000"/>
                </a:solidFill>
                <a:latin typeface="Arial"/>
              </a:rPr>
              <a:t>200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A4CED6A-11E8-DC7C-5B89-FD5E2C9016D8}"/>
              </a:ext>
            </a:extLst>
          </p:cNvPr>
          <p:cNvSpPr txBox="1"/>
          <p:nvPr/>
        </p:nvSpPr>
        <p:spPr>
          <a:xfrm>
            <a:off x="5535811" y="4873286"/>
            <a:ext cx="29253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187 + 50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60EF07E-505B-6490-8962-B4B38B4932CF}"/>
              </a:ext>
            </a:extLst>
          </p:cNvPr>
          <p:cNvSpPr txBox="1"/>
          <p:nvPr/>
        </p:nvSpPr>
        <p:spPr>
          <a:xfrm>
            <a:off x="5533993" y="5581112"/>
            <a:ext cx="29253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237</a:t>
            </a:r>
          </a:p>
        </p:txBody>
      </p:sp>
      <p:sp>
        <p:nvSpPr>
          <p:cNvPr id="3" name="Ribbon: Tilted Up 2">
            <a:extLst>
              <a:ext uri="{FF2B5EF4-FFF2-40B4-BE49-F238E27FC236}">
                <a16:creationId xmlns:a16="http://schemas.microsoft.com/office/drawing/2014/main" id="{3F3A1117-BD24-1A56-2A57-FB1FD5072987}"/>
              </a:ext>
            </a:extLst>
          </p:cNvPr>
          <p:cNvSpPr/>
          <p:nvPr/>
        </p:nvSpPr>
        <p:spPr>
          <a:xfrm>
            <a:off x="959516" y="1262743"/>
            <a:ext cx="4362451" cy="861492"/>
          </a:xfrm>
          <a:prstGeom prst="ribbon2">
            <a:avLst>
              <a:gd name="adj1" fmla="val 16667"/>
              <a:gd name="adj2" fmla="val 75000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216 + 65 - 81</a:t>
            </a:r>
          </a:p>
        </p:txBody>
      </p:sp>
      <p:sp>
        <p:nvSpPr>
          <p:cNvPr id="37" name="Ribbon: Tilted Up 36">
            <a:extLst>
              <a:ext uri="{FF2B5EF4-FFF2-40B4-BE49-F238E27FC236}">
                <a16:creationId xmlns:a16="http://schemas.microsoft.com/office/drawing/2014/main" id="{8B282F8C-C264-53AC-C41A-F5A9E806812C}"/>
              </a:ext>
            </a:extLst>
          </p:cNvPr>
          <p:cNvSpPr/>
          <p:nvPr/>
        </p:nvSpPr>
        <p:spPr>
          <a:xfrm>
            <a:off x="6278133" y="1264536"/>
            <a:ext cx="4362451" cy="861492"/>
          </a:xfrm>
          <a:prstGeom prst="ribbon2">
            <a:avLst>
              <a:gd name="adj1" fmla="val 16667"/>
              <a:gd name="adj2" fmla="val 75000"/>
            </a:avLst>
          </a:prstGeom>
          <a:solidFill>
            <a:srgbClr val="CCFF99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749 – 562 + 50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39718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083351C9-E10F-48BE-B1C6-6E6445ED14F6}"/>
              </a:ext>
            </a:extLst>
          </p:cNvPr>
          <p:cNvSpPr/>
          <p:nvPr/>
        </p:nvSpPr>
        <p:spPr>
          <a:xfrm>
            <a:off x="486329" y="405633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5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4526F1E-3C73-4296-837D-2ABE66F85628}"/>
              </a:ext>
            </a:extLst>
          </p:cNvPr>
          <p:cNvSpPr txBox="1"/>
          <p:nvPr/>
        </p:nvSpPr>
        <p:spPr>
          <a:xfrm>
            <a:off x="923651" y="275005"/>
            <a:ext cx="103922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/>
              <a:t>Hưởng</a:t>
            </a:r>
            <a:r>
              <a:rPr lang="en-US" sz="2800" dirty="0"/>
              <a:t> </a:t>
            </a:r>
            <a:r>
              <a:rPr lang="en-US" sz="2800" dirty="0" err="1"/>
              <a:t>ứng</a:t>
            </a:r>
            <a:r>
              <a:rPr lang="en-US" sz="2800" dirty="0"/>
              <a:t> </a:t>
            </a:r>
            <a:r>
              <a:rPr lang="en-US" sz="2800" dirty="0" err="1"/>
              <a:t>phong</a:t>
            </a:r>
            <a:r>
              <a:rPr lang="en-US" sz="2800" dirty="0"/>
              <a:t> </a:t>
            </a:r>
            <a:r>
              <a:rPr lang="en-US" sz="2800" dirty="0" err="1"/>
              <a:t>trào</a:t>
            </a:r>
            <a:r>
              <a:rPr lang="en-US" sz="2800" dirty="0"/>
              <a:t> </a:t>
            </a:r>
            <a:r>
              <a:rPr lang="en-US" sz="2800" dirty="0" err="1"/>
              <a:t>phủ</a:t>
            </a:r>
            <a:r>
              <a:rPr lang="en-US" sz="2800" dirty="0"/>
              <a:t> </a:t>
            </a:r>
            <a:r>
              <a:rPr lang="en-US" sz="2800" dirty="0" err="1"/>
              <a:t>xanh</a:t>
            </a:r>
            <a:r>
              <a:rPr lang="en-US" sz="2800" dirty="0"/>
              <a:t> </a:t>
            </a:r>
            <a:r>
              <a:rPr lang="en-US" sz="2800" dirty="0" err="1"/>
              <a:t>đồi</a:t>
            </a:r>
            <a:r>
              <a:rPr lang="en-US" sz="2800" dirty="0"/>
              <a:t> </a:t>
            </a:r>
            <a:r>
              <a:rPr lang="en-US" sz="2800" dirty="0" err="1"/>
              <a:t>trọc</a:t>
            </a:r>
            <a:r>
              <a:rPr lang="en-US" sz="2800" dirty="0"/>
              <a:t>, </a:t>
            </a:r>
            <a:r>
              <a:rPr lang="en-US" sz="2800" dirty="0" err="1"/>
              <a:t>trường</a:t>
            </a:r>
            <a:r>
              <a:rPr lang="en-US" sz="2800" dirty="0"/>
              <a:t> Lê </a:t>
            </a:r>
            <a:r>
              <a:rPr lang="en-US" sz="2800" dirty="0" err="1"/>
              <a:t>Lợi</a:t>
            </a:r>
            <a:r>
              <a:rPr lang="en-US" sz="2800" dirty="0"/>
              <a:t> </a:t>
            </a:r>
            <a:r>
              <a:rPr lang="en-US" sz="2800" dirty="0" err="1"/>
              <a:t>trồng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264 </a:t>
            </a:r>
            <a:r>
              <a:rPr lang="en-US" sz="2800" dirty="0" err="1"/>
              <a:t>cây</a:t>
            </a:r>
            <a:r>
              <a:rPr lang="en-US" sz="2800" dirty="0"/>
              <a:t>, </a:t>
            </a:r>
            <a:r>
              <a:rPr lang="en-US" sz="2800" dirty="0" err="1"/>
              <a:t>trường</a:t>
            </a:r>
            <a:r>
              <a:rPr lang="en-US" sz="2800" dirty="0"/>
              <a:t> Nguyễn </a:t>
            </a:r>
            <a:r>
              <a:rPr lang="en-US" sz="2800" dirty="0" err="1"/>
              <a:t>Trãi</a:t>
            </a:r>
            <a:r>
              <a:rPr lang="en-US" sz="2800" dirty="0"/>
              <a:t> </a:t>
            </a:r>
            <a:r>
              <a:rPr lang="en-US" sz="2800" dirty="0" err="1"/>
              <a:t>trồng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229 </a:t>
            </a:r>
            <a:r>
              <a:rPr lang="en-US" sz="2800" dirty="0" err="1"/>
              <a:t>cây</a:t>
            </a:r>
            <a:r>
              <a:rPr lang="en-US" sz="2800" dirty="0"/>
              <a:t>. </a:t>
            </a:r>
            <a:r>
              <a:rPr lang="en-US" sz="2800" dirty="0" err="1"/>
              <a:t>Hỏi</a:t>
            </a:r>
            <a:r>
              <a:rPr lang="en-US" sz="2800" dirty="0"/>
              <a:t> </a:t>
            </a:r>
            <a:r>
              <a:rPr lang="en-US" sz="2800" dirty="0" err="1"/>
              <a:t>cả</a:t>
            </a:r>
            <a:r>
              <a:rPr lang="en-US" sz="2800" dirty="0"/>
              <a:t> </a:t>
            </a:r>
            <a:r>
              <a:rPr lang="en-US" sz="2800" dirty="0" err="1"/>
              <a:t>hai</a:t>
            </a:r>
            <a:r>
              <a:rPr lang="en-US" sz="2800" dirty="0"/>
              <a:t> </a:t>
            </a:r>
            <a:r>
              <a:rPr lang="en-US" sz="2800" dirty="0" err="1"/>
              <a:t>trường</a:t>
            </a:r>
            <a:r>
              <a:rPr lang="en-US" sz="2800" dirty="0"/>
              <a:t> </a:t>
            </a:r>
            <a:r>
              <a:rPr lang="en-US" sz="2800" dirty="0" err="1"/>
              <a:t>trồng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bao </a:t>
            </a:r>
            <a:r>
              <a:rPr lang="en-US" sz="2800" dirty="0" err="1"/>
              <a:t>nhiêu</a:t>
            </a:r>
            <a:r>
              <a:rPr lang="en-US" sz="2800" dirty="0"/>
              <a:t> </a:t>
            </a:r>
            <a:r>
              <a:rPr lang="en-US" sz="2800" dirty="0" err="1"/>
              <a:t>cây</a:t>
            </a:r>
            <a:r>
              <a:rPr lang="en-US" sz="2800" dirty="0"/>
              <a:t>?</a:t>
            </a:r>
            <a:endParaRPr lang="vi-VN" sz="2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09AC26E-AF9C-413A-9748-D9C9C1EC7EDD}"/>
              </a:ext>
            </a:extLst>
          </p:cNvPr>
          <p:cNvSpPr txBox="1"/>
          <p:nvPr/>
        </p:nvSpPr>
        <p:spPr>
          <a:xfrm>
            <a:off x="5544104" y="2139737"/>
            <a:ext cx="5834508" cy="3244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i="1" dirty="0" err="1">
                <a:solidFill>
                  <a:srgbClr val="FF0000"/>
                </a:solidFill>
              </a:rPr>
              <a:t>Bài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en-US" sz="2800" i="1" dirty="0" err="1">
                <a:solidFill>
                  <a:srgbClr val="FF0000"/>
                </a:solidFill>
              </a:rPr>
              <a:t>giải</a:t>
            </a:r>
            <a:endParaRPr lang="en-US" sz="2800" i="1" dirty="0">
              <a:solidFill>
                <a:srgbClr val="FF000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   </a:t>
            </a:r>
            <a:r>
              <a:rPr lang="en-US" sz="2800" dirty="0" err="1">
                <a:solidFill>
                  <a:srgbClr val="0070C0"/>
                </a:solidFill>
              </a:rPr>
              <a:t>Số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cây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cả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hai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trường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trồng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được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số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cây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là</a:t>
            </a:r>
            <a:r>
              <a:rPr lang="en-US" sz="2800" dirty="0">
                <a:solidFill>
                  <a:srgbClr val="0070C0"/>
                </a:solidFill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800" dirty="0">
                <a:solidFill>
                  <a:srgbClr val="0070C0"/>
                </a:solidFill>
              </a:rPr>
              <a:t>264 + 229 = 493 (</a:t>
            </a:r>
            <a:r>
              <a:rPr lang="en-US" sz="2800" dirty="0" err="1">
                <a:solidFill>
                  <a:srgbClr val="0070C0"/>
                </a:solidFill>
              </a:rPr>
              <a:t>cây</a:t>
            </a:r>
            <a:r>
              <a:rPr lang="en-US" sz="2800" dirty="0">
                <a:solidFill>
                  <a:srgbClr val="0070C0"/>
                </a:solidFill>
              </a:rPr>
              <a:t>)</a:t>
            </a:r>
          </a:p>
          <a:p>
            <a:pPr algn="ctr">
              <a:lnSpc>
                <a:spcPct val="150000"/>
              </a:lnSpc>
            </a:pPr>
            <a:r>
              <a:rPr lang="en-US" sz="2800" dirty="0">
                <a:solidFill>
                  <a:srgbClr val="0070C0"/>
                </a:solidFill>
              </a:rPr>
              <a:t>   		</a:t>
            </a:r>
            <a:r>
              <a:rPr lang="en-US" sz="2800" dirty="0" err="1">
                <a:solidFill>
                  <a:srgbClr val="0070C0"/>
                </a:solidFill>
              </a:rPr>
              <a:t>Đáp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số</a:t>
            </a:r>
            <a:r>
              <a:rPr lang="en-US" sz="2800" dirty="0">
                <a:solidFill>
                  <a:srgbClr val="0070C0"/>
                </a:solidFill>
              </a:rPr>
              <a:t>: 493 </a:t>
            </a:r>
            <a:r>
              <a:rPr lang="en-US" sz="2800" dirty="0" err="1">
                <a:solidFill>
                  <a:srgbClr val="0070C0"/>
                </a:solidFill>
              </a:rPr>
              <a:t>cây</a:t>
            </a:r>
            <a:endParaRPr lang="en-US" sz="2800" dirty="0">
              <a:solidFill>
                <a:srgbClr val="0070C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6D949F9-2C2A-4D59-96A7-B4FD4D53CB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329" y="1669887"/>
            <a:ext cx="5057775" cy="4733925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4260DBC-E5DD-0382-AFE0-DAD4F0C69E53}"/>
              </a:ext>
            </a:extLst>
          </p:cNvPr>
          <p:cNvCxnSpPr/>
          <p:nvPr/>
        </p:nvCxnSpPr>
        <p:spPr>
          <a:xfrm>
            <a:off x="8026400" y="754742"/>
            <a:ext cx="3178629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17C8883-7EB6-C0AD-BA7B-9BA9AAEDD55F}"/>
              </a:ext>
            </a:extLst>
          </p:cNvPr>
          <p:cNvCxnSpPr>
            <a:cxnSpLocks/>
          </p:cNvCxnSpPr>
          <p:nvPr/>
        </p:nvCxnSpPr>
        <p:spPr>
          <a:xfrm>
            <a:off x="1037772" y="1182913"/>
            <a:ext cx="2184399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667F5FD-DF7E-9E00-F9CF-A18A6521E20B}"/>
              </a:ext>
            </a:extLst>
          </p:cNvPr>
          <p:cNvCxnSpPr>
            <a:cxnSpLocks/>
          </p:cNvCxnSpPr>
          <p:nvPr/>
        </p:nvCxnSpPr>
        <p:spPr>
          <a:xfrm>
            <a:off x="3513627" y="1182913"/>
            <a:ext cx="6443173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6CEDE67-B49D-CD70-DEE4-1079F07461C2}"/>
              </a:ext>
            </a:extLst>
          </p:cNvPr>
          <p:cNvCxnSpPr>
            <a:cxnSpLocks/>
          </p:cNvCxnSpPr>
          <p:nvPr/>
        </p:nvCxnSpPr>
        <p:spPr>
          <a:xfrm>
            <a:off x="10203543" y="1197427"/>
            <a:ext cx="1001486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378DBF0-F7BD-D766-6EB5-6BA392505E19}"/>
              </a:ext>
            </a:extLst>
          </p:cNvPr>
          <p:cNvCxnSpPr>
            <a:cxnSpLocks/>
          </p:cNvCxnSpPr>
          <p:nvPr/>
        </p:nvCxnSpPr>
        <p:spPr>
          <a:xfrm>
            <a:off x="1023258" y="1596569"/>
            <a:ext cx="5798457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57166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Bai70.Ontapphepcongpheptrutrongphamvi1000[20210616164816684].md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2025</TotalTime>
  <Words>197</Words>
  <Application>Microsoft Office PowerPoint</Application>
  <PresentationFormat>Widescreen</PresentationFormat>
  <Paragraphs>77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HP001 4 hàng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ANH KHOA</cp:lastModifiedBy>
  <cp:revision>264</cp:revision>
  <dcterms:created xsi:type="dcterms:W3CDTF">2021-06-02T01:34:28Z</dcterms:created>
  <dcterms:modified xsi:type="dcterms:W3CDTF">2024-05-10T08:08:56Z</dcterms:modified>
</cp:coreProperties>
</file>