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316" r:id="rId3"/>
    <p:sldId id="319" r:id="rId4"/>
    <p:sldId id="322" r:id="rId5"/>
    <p:sldId id="320" r:id="rId6"/>
    <p:sldId id="324" r:id="rId7"/>
  </p:sldIdLst>
  <p:sldSz cx="12192000" cy="6858000"/>
  <p:notesSz cx="6858000" cy="9144000"/>
  <p:custDataLst>
    <p:tags r:id="rId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525"/>
    <a:srgbClr val="CCFF99"/>
    <a:srgbClr val="FF3F3F"/>
    <a:srgbClr val="ABEAEB"/>
    <a:srgbClr val="FDB653"/>
    <a:srgbClr val="FFC600"/>
    <a:srgbClr val="FEEA88"/>
    <a:srgbClr val="FB1D12"/>
    <a:srgbClr val="F1FF23"/>
    <a:srgbClr val="A4C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3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819940-F204-450A-ACE4-C1FAA7496E24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7272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1" animBg="1"/>
      <p:bldP spid="48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2382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37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523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82156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49485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34217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5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705562" y="1647225"/>
            <a:ext cx="44848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086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6682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rgbClr val="F35757"/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038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67935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08953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781444" y="1468551"/>
            <a:ext cx="45148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667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19" grpId="0" animBg="1"/>
      <p:bldP spid="220" grpId="0" animBg="1"/>
      <p:bldP spid="224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FFE2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44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8599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95" grpId="0" animBg="1"/>
      <p:bldP spid="296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TRÒ CHƠI</a:t>
            </a:r>
          </a:p>
        </p:txBody>
      </p: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DD75D50-C8A9-46A9-A6B8-FF16B2FC7E80}"/>
              </a:ext>
            </a:extLst>
          </p:cNvPr>
          <p:cNvGrpSpPr/>
          <p:nvPr userDrawn="1"/>
        </p:nvGrpSpPr>
        <p:grpSpPr>
          <a:xfrm>
            <a:off x="2204474" y="3886315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296E8662-8EA3-4C8B-820E-4BF6DFD80CD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6C1A066B-AB0B-4489-8545-9A6C22C6D5CE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04FCC8BC-CDB6-4AD2-B06D-F0687FB90ABD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5383075D-EADF-4C11-840F-91164E34321C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A53E41FA-10BF-4870-BF2C-1C3E32928AA0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58800010-9A82-4E81-8E5B-0DFD2052E66C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B158E422-1902-4E29-A4CE-7AE300619172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6F9DE660-430D-4DC0-BDE0-D53AAF560A94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28443C46-AE51-4F8F-8DD4-1A2441132300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BDEE59E5-3E6B-47A6-A192-9E1CA173F702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1FCBE1A0-9104-49DF-86CE-4788FB463DF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50BEE43F-134E-41CE-9B7E-A5A812180F42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D21F54E6-8881-45B0-97D8-002CB72A1A90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AF7CA650-6488-4917-A81F-8B0E6245BDD8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3B4FFC92-6173-4A77-89EA-8DC117444B3A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77194712-7B2E-4F2D-AEF8-32FE8CB2AE33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EDB48CD4-455C-4B48-8CE7-66878C257A28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120BF107-E018-4DF4-B743-36924AEDAF6F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E47F8288-E77F-4C1B-A081-C85AF58E6D17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A7522094-7202-437A-928E-3DBD12EA380E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E646C7AF-5DFF-4D0A-BFCF-2B1953187AEF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1E341F08-FEC4-4E8C-93EA-134416B65ABD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37049977-2AF7-45DB-BE8D-26185630A595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5968E01A-D720-42F5-BACC-1CE94E670FAC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EFFB5181-4B7C-4DBC-9557-5604624D9814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BCDC0EFE-0ED6-48B1-9443-EF43A18AE1CD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0E0E28D6-59A1-4969-9133-5864882D79E2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17954B1A-55A0-4A56-8890-C6AE57C0687D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6C9624CB-AD7F-4119-BE35-31158A1249F3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C8C675A8-440C-4C62-9652-0D5635B1FE27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C9753C64-8E01-49C3-8CD9-17060FBE5618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F6CFEFFE-DF0E-47EE-9824-FAFD0FE7F6CD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C9A24EF2-0346-433C-A241-CA68F005651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FE9E4DA9-41B4-4901-8393-0F903CDE5936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20F273AC-86B8-4F5B-B6EB-14BCD9CBF2E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864D3505-7993-4AB0-947A-79419454B1D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230F51EA-E5B6-446E-AD13-D4101D564099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05F86326-3805-4FE4-95B0-258EC64E9E02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4A0FF057-5F69-498A-A2D3-04106984B60F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48556D-DDA5-40A1-A560-4ECD6C995026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0BA7DF30-D72A-4FC8-A0ED-E1F3FE8BA66C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04899CAB-A0A6-4D8E-BC98-224D47303F87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2494363C-74F9-459A-9222-63CD703C82A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7A17EA9B-D19F-4B6F-A468-C6A1A3F301B7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F48BA30-5499-4B2F-AFF4-79B992FF4822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5BB2DB8F-F279-43E3-98F8-309FC92782AE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046558E1-5AFE-4C58-98E0-7A8C467E3738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F24D903E-495C-4D31-942F-2F426BEB355E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9567D77-1C1D-4D16-A64F-119FE4762BE4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B5B4C8A3-4C37-457B-9DC3-881006E8E4CD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AE95CD98-7F86-40E0-BE34-64B6BB9D144E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04C370B4-7E44-4790-B2A9-7FF96DD0180C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0F8BA807-E34B-400B-8B0F-B5A0A6BEB92C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6D74C190-2720-4FB3-989A-DE5914D97966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AC826749-7293-498A-9378-07BD103E8C84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57F940B0-74CF-4BEF-A8E7-C17BA1101B9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84DFCA67-3788-430C-B58B-FFC0F634FC4D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397D4BF7-76F0-4E99-BFCD-43C81B8B138A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C9C3A80C-9B2E-460F-9C36-A0CFA83E050D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19A60A5-7DFE-4AE5-BE9A-BBE66161FFE8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C622E568-4F65-414A-98A7-5690D52ECFB5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D70CB92B-15DA-49CA-BCEE-D5FA7A4AD008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66F74D55-7445-4C90-B936-BA5BB634E999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631;p30">
            <a:extLst>
              <a:ext uri="{FF2B5EF4-FFF2-40B4-BE49-F238E27FC236}">
                <a16:creationId xmlns:a16="http://schemas.microsoft.com/office/drawing/2014/main" id="{68384AAF-B7B5-447C-A808-82D0AFB6AC77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03" name="Google Shape;632;p30">
              <a:extLst>
                <a:ext uri="{FF2B5EF4-FFF2-40B4-BE49-F238E27FC236}">
                  <a16:creationId xmlns:a16="http://schemas.microsoft.com/office/drawing/2014/main" id="{C8119E67-0B6B-4353-9F10-DB0F7D2FFDC2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633;p30">
              <a:extLst>
                <a:ext uri="{FF2B5EF4-FFF2-40B4-BE49-F238E27FC236}">
                  <a16:creationId xmlns:a16="http://schemas.microsoft.com/office/drawing/2014/main" id="{91702C4B-81BE-4D3A-B731-611758AFD442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634;p30">
              <a:extLst>
                <a:ext uri="{FF2B5EF4-FFF2-40B4-BE49-F238E27FC236}">
                  <a16:creationId xmlns:a16="http://schemas.microsoft.com/office/drawing/2014/main" id="{37C6E89E-E0C2-4EDE-B21C-928CA6FBF21B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635;p30">
              <a:extLst>
                <a:ext uri="{FF2B5EF4-FFF2-40B4-BE49-F238E27FC236}">
                  <a16:creationId xmlns:a16="http://schemas.microsoft.com/office/drawing/2014/main" id="{16E95490-5F86-43A3-BEDD-2967D5036D48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636;p30">
              <a:extLst>
                <a:ext uri="{FF2B5EF4-FFF2-40B4-BE49-F238E27FC236}">
                  <a16:creationId xmlns:a16="http://schemas.microsoft.com/office/drawing/2014/main" id="{F5861418-6D4E-4F3C-9ABD-4DCF91D0220A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637;p30">
              <a:extLst>
                <a:ext uri="{FF2B5EF4-FFF2-40B4-BE49-F238E27FC236}">
                  <a16:creationId xmlns:a16="http://schemas.microsoft.com/office/drawing/2014/main" id="{E852FCE3-C2C0-4D04-B168-357F8275842F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638;p30">
              <a:extLst>
                <a:ext uri="{FF2B5EF4-FFF2-40B4-BE49-F238E27FC236}">
                  <a16:creationId xmlns:a16="http://schemas.microsoft.com/office/drawing/2014/main" id="{5AE9FE46-679C-4FEA-8DCE-BE2F7FAF1946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639;p30">
              <a:extLst>
                <a:ext uri="{FF2B5EF4-FFF2-40B4-BE49-F238E27FC236}">
                  <a16:creationId xmlns:a16="http://schemas.microsoft.com/office/drawing/2014/main" id="{3D3D3ACC-4C06-42BE-9E79-FC88ADB68340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640;p30">
              <a:extLst>
                <a:ext uri="{FF2B5EF4-FFF2-40B4-BE49-F238E27FC236}">
                  <a16:creationId xmlns:a16="http://schemas.microsoft.com/office/drawing/2014/main" id="{C957BCC4-29D1-47EC-B1F7-73AEACDA49E0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641;p30">
              <a:extLst>
                <a:ext uri="{FF2B5EF4-FFF2-40B4-BE49-F238E27FC236}">
                  <a16:creationId xmlns:a16="http://schemas.microsoft.com/office/drawing/2014/main" id="{8C71BB02-EA7E-4A8A-A3C6-98D02317F5D9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642;p30">
              <a:extLst>
                <a:ext uri="{FF2B5EF4-FFF2-40B4-BE49-F238E27FC236}">
                  <a16:creationId xmlns:a16="http://schemas.microsoft.com/office/drawing/2014/main" id="{00AB493D-AF54-4CD3-B14C-B3F00B4FB2FF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643;p30">
              <a:extLst>
                <a:ext uri="{FF2B5EF4-FFF2-40B4-BE49-F238E27FC236}">
                  <a16:creationId xmlns:a16="http://schemas.microsoft.com/office/drawing/2014/main" id="{2DF8DF2D-C3A5-49F3-B510-02A1898F2777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644;p30">
              <a:extLst>
                <a:ext uri="{FF2B5EF4-FFF2-40B4-BE49-F238E27FC236}">
                  <a16:creationId xmlns:a16="http://schemas.microsoft.com/office/drawing/2014/main" id="{BC833655-5634-4240-9899-FD9224B9CC10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645;p30">
              <a:extLst>
                <a:ext uri="{FF2B5EF4-FFF2-40B4-BE49-F238E27FC236}">
                  <a16:creationId xmlns:a16="http://schemas.microsoft.com/office/drawing/2014/main" id="{FC412254-AB1A-4B56-9D34-43CDD9A006F5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646;p30">
              <a:extLst>
                <a:ext uri="{FF2B5EF4-FFF2-40B4-BE49-F238E27FC236}">
                  <a16:creationId xmlns:a16="http://schemas.microsoft.com/office/drawing/2014/main" id="{418836FC-F298-4B7A-83CA-FB6D988BE6CE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647;p30">
              <a:extLst>
                <a:ext uri="{FF2B5EF4-FFF2-40B4-BE49-F238E27FC236}">
                  <a16:creationId xmlns:a16="http://schemas.microsoft.com/office/drawing/2014/main" id="{52B85772-2E22-435E-9B8E-11AEBE3D05EC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648;p30">
              <a:extLst>
                <a:ext uri="{FF2B5EF4-FFF2-40B4-BE49-F238E27FC236}">
                  <a16:creationId xmlns:a16="http://schemas.microsoft.com/office/drawing/2014/main" id="{073E355F-591A-4F8F-ADE2-CD68B69DAFB9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649;p30">
              <a:extLst>
                <a:ext uri="{FF2B5EF4-FFF2-40B4-BE49-F238E27FC236}">
                  <a16:creationId xmlns:a16="http://schemas.microsoft.com/office/drawing/2014/main" id="{1592EFBB-BD34-4DC6-A753-9DF710D68B62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650;p30">
              <a:extLst>
                <a:ext uri="{FF2B5EF4-FFF2-40B4-BE49-F238E27FC236}">
                  <a16:creationId xmlns:a16="http://schemas.microsoft.com/office/drawing/2014/main" id="{D1763DA2-E91A-4647-9F88-CBAC0C1FF7C8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651;p30">
              <a:extLst>
                <a:ext uri="{FF2B5EF4-FFF2-40B4-BE49-F238E27FC236}">
                  <a16:creationId xmlns:a16="http://schemas.microsoft.com/office/drawing/2014/main" id="{A37B7A95-0D42-462E-ACB6-DF5E68B47F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652;p30">
              <a:extLst>
                <a:ext uri="{FF2B5EF4-FFF2-40B4-BE49-F238E27FC236}">
                  <a16:creationId xmlns:a16="http://schemas.microsoft.com/office/drawing/2014/main" id="{035B4059-F804-4F0A-A687-0578164FC201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653;p30">
              <a:extLst>
                <a:ext uri="{FF2B5EF4-FFF2-40B4-BE49-F238E27FC236}">
                  <a16:creationId xmlns:a16="http://schemas.microsoft.com/office/drawing/2014/main" id="{AC3F8667-F8EB-44D5-8E7C-F146BC3114FB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654;p30">
              <a:extLst>
                <a:ext uri="{FF2B5EF4-FFF2-40B4-BE49-F238E27FC236}">
                  <a16:creationId xmlns:a16="http://schemas.microsoft.com/office/drawing/2014/main" id="{5FAC0A30-3BED-4B9D-AAE7-EF7C7E0EE1E7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655;p30">
              <a:extLst>
                <a:ext uri="{FF2B5EF4-FFF2-40B4-BE49-F238E27FC236}">
                  <a16:creationId xmlns:a16="http://schemas.microsoft.com/office/drawing/2014/main" id="{3FD2F0B1-4C74-428D-B499-F24C02C809CA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656;p30">
              <a:extLst>
                <a:ext uri="{FF2B5EF4-FFF2-40B4-BE49-F238E27FC236}">
                  <a16:creationId xmlns:a16="http://schemas.microsoft.com/office/drawing/2014/main" id="{2A16750A-BA6E-4B19-8A8F-841516B81B55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657;p30">
              <a:extLst>
                <a:ext uri="{FF2B5EF4-FFF2-40B4-BE49-F238E27FC236}">
                  <a16:creationId xmlns:a16="http://schemas.microsoft.com/office/drawing/2014/main" id="{0ACCDDEA-6700-4981-96FD-F69C08E17911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658;p30">
              <a:extLst>
                <a:ext uri="{FF2B5EF4-FFF2-40B4-BE49-F238E27FC236}">
                  <a16:creationId xmlns:a16="http://schemas.microsoft.com/office/drawing/2014/main" id="{A186D19B-D827-45D7-8241-51DAE20706AF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659;p30">
              <a:extLst>
                <a:ext uri="{FF2B5EF4-FFF2-40B4-BE49-F238E27FC236}">
                  <a16:creationId xmlns:a16="http://schemas.microsoft.com/office/drawing/2014/main" id="{0F9E9CC8-7BF5-4B07-82B6-65F2EDB31903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660;p30">
              <a:extLst>
                <a:ext uri="{FF2B5EF4-FFF2-40B4-BE49-F238E27FC236}">
                  <a16:creationId xmlns:a16="http://schemas.microsoft.com/office/drawing/2014/main" id="{E89840E0-2312-4109-9B8E-27042911B01E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661;p30">
              <a:extLst>
                <a:ext uri="{FF2B5EF4-FFF2-40B4-BE49-F238E27FC236}">
                  <a16:creationId xmlns:a16="http://schemas.microsoft.com/office/drawing/2014/main" id="{ABDDA8C6-86B1-4D13-8477-26BFF49FE82A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662;p30">
              <a:extLst>
                <a:ext uri="{FF2B5EF4-FFF2-40B4-BE49-F238E27FC236}">
                  <a16:creationId xmlns:a16="http://schemas.microsoft.com/office/drawing/2014/main" id="{F4320CEA-EED6-4E76-A829-D7C121CC54BD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663;p30">
              <a:extLst>
                <a:ext uri="{FF2B5EF4-FFF2-40B4-BE49-F238E27FC236}">
                  <a16:creationId xmlns:a16="http://schemas.microsoft.com/office/drawing/2014/main" id="{EAB61CDD-5EC4-4093-8C2F-8464B40B6242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0" name="Google Shape;664;p30">
              <a:extLst>
                <a:ext uri="{FF2B5EF4-FFF2-40B4-BE49-F238E27FC236}">
                  <a16:creationId xmlns:a16="http://schemas.microsoft.com/office/drawing/2014/main" id="{EF0AE066-94D1-4496-B873-6D37A4E8134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1" name="Google Shape;665;p30">
              <a:extLst>
                <a:ext uri="{FF2B5EF4-FFF2-40B4-BE49-F238E27FC236}">
                  <a16:creationId xmlns:a16="http://schemas.microsoft.com/office/drawing/2014/main" id="{42E21A7A-649B-451B-84CD-5B5E5210975A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2" name="Google Shape;666;p30">
              <a:extLst>
                <a:ext uri="{FF2B5EF4-FFF2-40B4-BE49-F238E27FC236}">
                  <a16:creationId xmlns:a16="http://schemas.microsoft.com/office/drawing/2014/main" id="{EFC63EFC-4985-4181-B268-BBE86AFEB9C5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3" name="Google Shape;667;p30">
              <a:extLst>
                <a:ext uri="{FF2B5EF4-FFF2-40B4-BE49-F238E27FC236}">
                  <a16:creationId xmlns:a16="http://schemas.microsoft.com/office/drawing/2014/main" id="{300F47C0-B7A0-440B-89C5-D425A98B829E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4" name="Google Shape;668;p30">
              <a:extLst>
                <a:ext uri="{FF2B5EF4-FFF2-40B4-BE49-F238E27FC236}">
                  <a16:creationId xmlns:a16="http://schemas.microsoft.com/office/drawing/2014/main" id="{C85A5A99-D403-4672-BF93-AAE1C98744FA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5" name="Google Shape;669;p30">
              <a:extLst>
                <a:ext uri="{FF2B5EF4-FFF2-40B4-BE49-F238E27FC236}">
                  <a16:creationId xmlns:a16="http://schemas.microsoft.com/office/drawing/2014/main" id="{CCDC3E1D-A4C6-480F-9648-58AF27DBC5F0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6" name="Google Shape;670;p30">
              <a:extLst>
                <a:ext uri="{FF2B5EF4-FFF2-40B4-BE49-F238E27FC236}">
                  <a16:creationId xmlns:a16="http://schemas.microsoft.com/office/drawing/2014/main" id="{4A6FFDD3-23DB-4E57-B21E-BB3086F18452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7" name="Google Shape;671;p30">
              <a:extLst>
                <a:ext uri="{FF2B5EF4-FFF2-40B4-BE49-F238E27FC236}">
                  <a16:creationId xmlns:a16="http://schemas.microsoft.com/office/drawing/2014/main" id="{0A863DF9-6C68-4CD3-A6D3-B635474FD1C1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8" name="Google Shape;672;p30">
              <a:extLst>
                <a:ext uri="{FF2B5EF4-FFF2-40B4-BE49-F238E27FC236}">
                  <a16:creationId xmlns:a16="http://schemas.microsoft.com/office/drawing/2014/main" id="{071D6E0A-9424-4050-8F03-C9F0079004E9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99122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95" grpId="0" animBg="1"/>
      <p:bldP spid="296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3615997" y="15575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9709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19" grpId="0" animBg="1"/>
      <p:bldP spid="220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886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248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86231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17" grpId="0" animBg="1"/>
      <p:bldP spid="118" grpId="0" animBg="1"/>
      <p:bldP spid="236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11876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95" grpId="0" animBg="1"/>
      <p:bldP spid="296" grpId="0" animBg="1"/>
      <p:bldP spid="138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8C40B-6789-4E71-8632-AD2A12B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D5742-5ACC-4D14-BBCB-E7E86382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835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91" r:id="rId4"/>
    <p:sldLayoutId id="2147483661" r:id="rId5"/>
    <p:sldLayoutId id="2147483674" r:id="rId6"/>
    <p:sldLayoutId id="2147483662" r:id="rId7"/>
    <p:sldLayoutId id="2147483663" r:id="rId8"/>
    <p:sldLayoutId id="2147483664" r:id="rId9"/>
    <p:sldLayoutId id="2147483665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  <p:sldLayoutId id="2147483685" r:id="rId21"/>
    <p:sldLayoutId id="2147483686" r:id="rId22"/>
    <p:sldLayoutId id="2147483687" r:id="rId23"/>
    <p:sldLayoutId id="2147483688" r:id="rId24"/>
    <p:sldLayoutId id="2147483689" r:id="rId25"/>
    <p:sldLayoutId id="2147483690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5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5138C25-CF3A-465B-B7E6-42C30821173C}"/>
              </a:ext>
            </a:extLst>
          </p:cNvPr>
          <p:cNvGrpSpPr/>
          <p:nvPr/>
        </p:nvGrpSpPr>
        <p:grpSpPr>
          <a:xfrm>
            <a:off x="993911" y="220252"/>
            <a:ext cx="2500060" cy="980661"/>
            <a:chOff x="1523998" y="0"/>
            <a:chExt cx="2208945" cy="98066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384A053-A1E6-439B-A919-2F424B13516D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5" name="Rectangle: Top Corners Rounded 4">
                <a:extLst>
                  <a:ext uri="{FF2B5EF4-FFF2-40B4-BE49-F238E27FC236}">
                    <a16:creationId xmlns:a16="http://schemas.microsoft.com/office/drawing/2014/main" id="{B6063A08-A60E-4694-ABCC-273A3D0953EE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6" name="Rectangle: Top Corners Rounded 5">
                <a:extLst>
                  <a:ext uri="{FF2B5EF4-FFF2-40B4-BE49-F238E27FC236}">
                    <a16:creationId xmlns:a16="http://schemas.microsoft.com/office/drawing/2014/main" id="{4C41FB10-03C2-4D3E-9855-319623548209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7F5520-C5D5-4F4E-96E0-A72DCF2CB46C}"/>
                </a:ext>
              </a:extLst>
            </p:cNvPr>
            <p:cNvSpPr txBox="1"/>
            <p:nvPr/>
          </p:nvSpPr>
          <p:spPr>
            <a:xfrm>
              <a:off x="1542192" y="206880"/>
              <a:ext cx="21907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rgbClr val="7030A0"/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rgbClr val="7030A0"/>
                  </a:solidFill>
                  <a:latin typeface="+mj-lt"/>
                </a:rPr>
                <a:t>14</a:t>
              </a:r>
              <a:endParaRPr lang="vi-VN" sz="3200" dirty="0">
                <a:solidFill>
                  <a:srgbClr val="7030A0"/>
                </a:solidFill>
                <a:latin typeface="+mj-lt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7E1D5657-02F9-4206-8D9F-84DE1BC35A4E}"/>
              </a:ext>
            </a:extLst>
          </p:cNvPr>
          <p:cNvSpPr txBox="1"/>
          <p:nvPr/>
        </p:nvSpPr>
        <p:spPr>
          <a:xfrm>
            <a:off x="3172735" y="317237"/>
            <a:ext cx="4691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dirty="0">
                <a:solidFill>
                  <a:srgbClr val="7030A0"/>
                </a:solidFill>
                <a:latin typeface="+mj-lt"/>
              </a:rPr>
              <a:t>ÔN TẬP </a:t>
            </a:r>
            <a:r>
              <a:rPr lang="en-US" sz="3600" dirty="0">
                <a:solidFill>
                  <a:srgbClr val="7030A0"/>
                </a:solidFill>
                <a:latin typeface="+mj-lt"/>
              </a:rPr>
              <a:t>CUỐI NĂM</a:t>
            </a:r>
            <a:endParaRPr lang="vi-VN" sz="36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A2A65E-4925-443C-973E-2B692A7DB1DB}"/>
              </a:ext>
            </a:extLst>
          </p:cNvPr>
          <p:cNvSpPr txBox="1"/>
          <p:nvPr/>
        </p:nvSpPr>
        <p:spPr>
          <a:xfrm>
            <a:off x="1066960" y="1922475"/>
            <a:ext cx="9035459" cy="33046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+mj-lt"/>
              </a:rPr>
              <a:t>BÀI </a:t>
            </a:r>
            <a:r>
              <a:rPr lang="en-US" sz="48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+mj-lt"/>
              </a:rPr>
              <a:t>70</a:t>
            </a:r>
            <a:endParaRPr lang="vi-VN" sz="4800" dirty="0">
              <a:ln>
                <a:solidFill>
                  <a:srgbClr val="7030A0"/>
                </a:solidFill>
              </a:ln>
              <a:solidFill>
                <a:schemeClr val="bg1"/>
              </a:solidFill>
              <a:latin typeface="+mj-lt"/>
            </a:endParaRPr>
          </a:p>
          <a:p>
            <a:pPr algn="ctr">
              <a:lnSpc>
                <a:spcPct val="120000"/>
              </a:lnSpc>
            </a:pPr>
            <a:r>
              <a:rPr lang="vi-VN" sz="44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+mj-lt"/>
              </a:rPr>
              <a:t>ÔN TẬP </a:t>
            </a:r>
            <a:r>
              <a:rPr lang="en-US" sz="44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+mj-lt"/>
              </a:rPr>
              <a:t>PHÉP CỘNG, PHÉP TRỪ</a:t>
            </a:r>
          </a:p>
          <a:p>
            <a:pPr algn="ctr">
              <a:lnSpc>
                <a:spcPct val="120000"/>
              </a:lnSpc>
            </a:pPr>
            <a:r>
              <a:rPr lang="vi-VN" sz="44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+mj-lt"/>
              </a:rPr>
              <a:t>TRONG PHẠM VI 100</a:t>
            </a:r>
            <a:r>
              <a:rPr lang="en-US" sz="44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+mj-lt"/>
              </a:rPr>
              <a:t>0</a:t>
            </a:r>
          </a:p>
          <a:p>
            <a:pPr algn="ctr">
              <a:lnSpc>
                <a:spcPct val="120000"/>
              </a:lnSpc>
            </a:pPr>
            <a:r>
              <a:rPr lang="en-US" sz="44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+mj-lt"/>
              </a:rPr>
              <a:t>(TIẾT 3)</a:t>
            </a:r>
            <a:endParaRPr lang="vi-VN" sz="4400" dirty="0">
              <a:ln>
                <a:solidFill>
                  <a:srgbClr val="7030A0"/>
                </a:solidFill>
              </a:ln>
              <a:solidFill>
                <a:schemeClr val="bg1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04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6EDE884-9A2A-4E35-A637-9E8A0C4C0EB1}"/>
              </a:ext>
            </a:extLst>
          </p:cNvPr>
          <p:cNvSpPr/>
          <p:nvPr/>
        </p:nvSpPr>
        <p:spPr>
          <a:xfrm>
            <a:off x="813213" y="767091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  <a:endParaRPr lang="vi-VN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A016C9-7471-4099-A3ED-8657DFD96613}"/>
              </a:ext>
            </a:extLst>
          </p:cNvPr>
          <p:cNvSpPr txBox="1"/>
          <p:nvPr/>
        </p:nvSpPr>
        <p:spPr>
          <a:xfrm>
            <a:off x="1395678" y="724142"/>
            <a:ext cx="3740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Chọn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trả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đúng</a:t>
            </a:r>
            <a:r>
              <a:rPr lang="en-US" sz="2800" dirty="0"/>
              <a:t>.</a:t>
            </a:r>
            <a:endParaRPr lang="vi-VN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28883F-4F86-44DE-8910-4C643D622D8B}"/>
              </a:ext>
            </a:extLst>
          </p:cNvPr>
          <p:cNvSpPr txBox="1"/>
          <p:nvPr/>
        </p:nvSpPr>
        <p:spPr>
          <a:xfrm>
            <a:off x="813213" y="2914217"/>
            <a:ext cx="6709987" cy="1568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00" dirty="0"/>
              <a:t>b) </a:t>
            </a:r>
            <a:r>
              <a:rPr lang="en-US" sz="2600" dirty="0" err="1"/>
              <a:t>Tổng</a:t>
            </a:r>
            <a:r>
              <a:rPr lang="en-US" sz="2600" dirty="0"/>
              <a:t> </a:t>
            </a:r>
            <a:r>
              <a:rPr lang="en-US" sz="2600" dirty="0" err="1"/>
              <a:t>của</a:t>
            </a:r>
            <a:r>
              <a:rPr lang="en-US" sz="2600" dirty="0"/>
              <a:t> 564 </a:t>
            </a:r>
            <a:r>
              <a:rPr lang="en-US" sz="2600" dirty="0" err="1"/>
              <a:t>và</a:t>
            </a:r>
            <a:r>
              <a:rPr lang="en-US" sz="2600" dirty="0"/>
              <a:t> 82 </a:t>
            </a:r>
            <a:r>
              <a:rPr lang="en-US" sz="2600" dirty="0" err="1"/>
              <a:t>là</a:t>
            </a:r>
            <a:r>
              <a:rPr lang="en-US" sz="2600" dirty="0"/>
              <a:t>:</a:t>
            </a:r>
          </a:p>
          <a:p>
            <a:pPr algn="just">
              <a:lnSpc>
                <a:spcPct val="200000"/>
              </a:lnSpc>
            </a:pPr>
            <a:r>
              <a:rPr lang="en-US" sz="2600" dirty="0">
                <a:solidFill>
                  <a:srgbClr val="FF0066"/>
                </a:solidFill>
              </a:rPr>
              <a:t>A. </a:t>
            </a:r>
            <a:r>
              <a:rPr lang="en-US" sz="2600" dirty="0"/>
              <a:t>646		</a:t>
            </a:r>
            <a:r>
              <a:rPr lang="en-US" sz="2600" dirty="0">
                <a:solidFill>
                  <a:srgbClr val="FF0066"/>
                </a:solidFill>
              </a:rPr>
              <a:t>B. </a:t>
            </a:r>
            <a:r>
              <a:rPr lang="en-US" sz="2600" dirty="0"/>
              <a:t>546		</a:t>
            </a:r>
            <a:r>
              <a:rPr lang="en-US" sz="2600" dirty="0">
                <a:solidFill>
                  <a:srgbClr val="FF0066"/>
                </a:solidFill>
              </a:rPr>
              <a:t>C. </a:t>
            </a:r>
            <a:r>
              <a:rPr lang="en-US" sz="2600" dirty="0"/>
              <a:t>482</a:t>
            </a:r>
            <a:endParaRPr lang="vi-VN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B02A31-25BD-49E3-B58A-836ADCE322D8}"/>
              </a:ext>
            </a:extLst>
          </p:cNvPr>
          <p:cNvSpPr txBox="1"/>
          <p:nvPr/>
        </p:nvSpPr>
        <p:spPr>
          <a:xfrm>
            <a:off x="850298" y="1349282"/>
            <a:ext cx="4697121" cy="1568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00" dirty="0"/>
              <a:t>a) </a:t>
            </a:r>
            <a:r>
              <a:rPr lang="en-US" sz="2600" dirty="0" err="1"/>
              <a:t>Hiệu</a:t>
            </a:r>
            <a:r>
              <a:rPr lang="en-US" sz="2600" dirty="0"/>
              <a:t> </a:t>
            </a:r>
            <a:r>
              <a:rPr lang="en-US" sz="2600" dirty="0" err="1"/>
              <a:t>của</a:t>
            </a:r>
            <a:r>
              <a:rPr lang="en-US" sz="2600" dirty="0"/>
              <a:t> 783 </a:t>
            </a:r>
            <a:r>
              <a:rPr lang="en-US" sz="2600" dirty="0" err="1"/>
              <a:t>và</a:t>
            </a:r>
            <a:r>
              <a:rPr lang="en-US" sz="2600" dirty="0"/>
              <a:t> 745 </a:t>
            </a:r>
            <a:r>
              <a:rPr lang="en-US" sz="2600" dirty="0" err="1"/>
              <a:t>là</a:t>
            </a:r>
            <a:r>
              <a:rPr lang="en-US" sz="2600" dirty="0"/>
              <a:t>:</a:t>
            </a:r>
          </a:p>
          <a:p>
            <a:pPr algn="just">
              <a:lnSpc>
                <a:spcPct val="200000"/>
              </a:lnSpc>
            </a:pPr>
            <a:r>
              <a:rPr lang="en-US" sz="2600" dirty="0">
                <a:solidFill>
                  <a:srgbClr val="FF0066"/>
                </a:solidFill>
              </a:rPr>
              <a:t>A. </a:t>
            </a:r>
            <a:r>
              <a:rPr lang="en-US" sz="2600" dirty="0"/>
              <a:t>38		</a:t>
            </a:r>
            <a:r>
              <a:rPr lang="en-US" sz="2600" dirty="0">
                <a:solidFill>
                  <a:srgbClr val="FF0066"/>
                </a:solidFill>
              </a:rPr>
              <a:t>B. </a:t>
            </a:r>
            <a:r>
              <a:rPr lang="en-US" sz="2600" dirty="0"/>
              <a:t>83		</a:t>
            </a:r>
            <a:r>
              <a:rPr lang="en-US" sz="2600" dirty="0">
                <a:solidFill>
                  <a:srgbClr val="FF0066"/>
                </a:solidFill>
              </a:rPr>
              <a:t>C. </a:t>
            </a:r>
            <a:r>
              <a:rPr lang="en-US" sz="2600" dirty="0"/>
              <a:t>48</a:t>
            </a:r>
            <a:endParaRPr lang="vi-VN" sz="2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04E27F-E064-4D1B-8971-516E8D6C27EA}"/>
              </a:ext>
            </a:extLst>
          </p:cNvPr>
          <p:cNvSpPr txBox="1"/>
          <p:nvPr/>
        </p:nvSpPr>
        <p:spPr>
          <a:xfrm>
            <a:off x="813213" y="4578621"/>
            <a:ext cx="7255677" cy="1568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600" dirty="0"/>
              <a:t>c) </a:t>
            </a:r>
            <a:r>
              <a:rPr lang="en-US" sz="2600" dirty="0" err="1"/>
              <a:t>Kết</a:t>
            </a:r>
            <a:r>
              <a:rPr lang="en-US" sz="2600" dirty="0"/>
              <a:t> </a:t>
            </a:r>
            <a:r>
              <a:rPr lang="en-US" sz="2600" dirty="0" err="1"/>
              <a:t>quả</a:t>
            </a:r>
            <a:r>
              <a:rPr lang="en-US" sz="2600" dirty="0"/>
              <a:t> </a:t>
            </a:r>
            <a:r>
              <a:rPr lang="en-US" sz="2600" dirty="0" err="1"/>
              <a:t>tính</a:t>
            </a:r>
            <a:r>
              <a:rPr lang="en-US" sz="2600" dirty="0"/>
              <a:t> 347 + 30 – 96 </a:t>
            </a:r>
            <a:r>
              <a:rPr lang="en-US" sz="2600" dirty="0" err="1"/>
              <a:t>là</a:t>
            </a:r>
            <a:r>
              <a:rPr lang="en-US" sz="2600" dirty="0"/>
              <a:t>:</a:t>
            </a:r>
          </a:p>
          <a:p>
            <a:pPr algn="just">
              <a:lnSpc>
                <a:spcPct val="200000"/>
              </a:lnSpc>
            </a:pPr>
            <a:r>
              <a:rPr lang="en-US" sz="2600" dirty="0">
                <a:solidFill>
                  <a:srgbClr val="FF0066"/>
                </a:solidFill>
              </a:rPr>
              <a:t>A. </a:t>
            </a:r>
            <a:r>
              <a:rPr lang="en-US" sz="2600" dirty="0"/>
              <a:t>377		</a:t>
            </a:r>
            <a:r>
              <a:rPr lang="en-US" sz="2600" dirty="0">
                <a:solidFill>
                  <a:srgbClr val="FF0066"/>
                </a:solidFill>
              </a:rPr>
              <a:t>B. </a:t>
            </a:r>
            <a:r>
              <a:rPr lang="en-US" sz="2600" dirty="0"/>
              <a:t>218		</a:t>
            </a:r>
            <a:r>
              <a:rPr lang="en-US" sz="2600" dirty="0">
                <a:solidFill>
                  <a:srgbClr val="FF0066"/>
                </a:solidFill>
              </a:rPr>
              <a:t>C. </a:t>
            </a:r>
            <a:r>
              <a:rPr lang="en-US" sz="2600" dirty="0"/>
              <a:t>281</a:t>
            </a:r>
            <a:endParaRPr lang="vi-VN" sz="2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DA32439-F4E4-438A-AC5E-3CFA79004529}"/>
              </a:ext>
            </a:extLst>
          </p:cNvPr>
          <p:cNvSpPr/>
          <p:nvPr/>
        </p:nvSpPr>
        <p:spPr>
          <a:xfrm>
            <a:off x="735076" y="2354662"/>
            <a:ext cx="559555" cy="5595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722AC9-A35A-41D3-970D-3046A8E3039E}"/>
              </a:ext>
            </a:extLst>
          </p:cNvPr>
          <p:cNvSpPr/>
          <p:nvPr/>
        </p:nvSpPr>
        <p:spPr>
          <a:xfrm>
            <a:off x="720561" y="3917146"/>
            <a:ext cx="559555" cy="5595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20183C0-C572-42DE-B780-FAA3F6EE31CE}"/>
              </a:ext>
            </a:extLst>
          </p:cNvPr>
          <p:cNvSpPr/>
          <p:nvPr/>
        </p:nvSpPr>
        <p:spPr>
          <a:xfrm>
            <a:off x="6224816" y="5625414"/>
            <a:ext cx="559555" cy="5595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pic>
        <p:nvPicPr>
          <p:cNvPr id="2050" name="Picture 2" descr="Happy Cute Little Kid Boy With Light Idea | Art drawings for kids, Kids  cartoon characters, Cartoon kids">
            <a:extLst>
              <a:ext uri="{FF2B5EF4-FFF2-40B4-BE49-F238E27FC236}">
                <a16:creationId xmlns:a16="http://schemas.microsoft.com/office/drawing/2014/main" id="{ABDD7AA7-64B5-41CF-BEE7-8EAF581C4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376" y="1191015"/>
            <a:ext cx="4030034" cy="443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B79E9E3-4274-409C-97B7-0816096C9B69}"/>
              </a:ext>
            </a:extLst>
          </p:cNvPr>
          <p:cNvSpPr/>
          <p:nvPr/>
        </p:nvSpPr>
        <p:spPr>
          <a:xfrm>
            <a:off x="1030167" y="926232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vi-VN" sz="3200" b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97F1E3D-AA16-4153-A20C-70CA53339AE7}"/>
              </a:ext>
            </a:extLst>
          </p:cNvPr>
          <p:cNvGrpSpPr/>
          <p:nvPr/>
        </p:nvGrpSpPr>
        <p:grpSpPr>
          <a:xfrm>
            <a:off x="1724807" y="901889"/>
            <a:ext cx="1054112" cy="523220"/>
            <a:chOff x="1931814" y="1440654"/>
            <a:chExt cx="1054112" cy="52322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CFD9DB7-E0D3-4BD6-8B28-F6E78D38B3DD}"/>
                </a:ext>
              </a:extLst>
            </p:cNvPr>
            <p:cNvGrpSpPr/>
            <p:nvPr/>
          </p:nvGrpSpPr>
          <p:grpSpPr>
            <a:xfrm>
              <a:off x="1931814" y="1440654"/>
              <a:ext cx="751693" cy="523220"/>
              <a:chOff x="1931814" y="1440654"/>
              <a:chExt cx="751693" cy="523220"/>
            </a:xfrm>
          </p:grpSpPr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B3439DF8-A3A8-4590-8EF3-74E601CDAF13}"/>
                  </a:ext>
                </a:extLst>
              </p:cNvPr>
              <p:cNvSpPr/>
              <p:nvPr/>
            </p:nvSpPr>
            <p:spPr>
              <a:xfrm>
                <a:off x="1931814" y="1475577"/>
                <a:ext cx="751693" cy="426741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6C96DB3-DCFC-4D75-A5B8-9727FB35B129}"/>
                  </a:ext>
                </a:extLst>
              </p:cNvPr>
              <p:cNvSpPr txBox="1"/>
              <p:nvPr/>
            </p:nvSpPr>
            <p:spPr>
              <a:xfrm>
                <a:off x="1969023" y="1440654"/>
                <a:ext cx="6398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/>
                  <a:t>Số</a:t>
                </a:r>
                <a:endParaRPr lang="vi-VN" sz="2800" dirty="0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F27F488-ED40-41D3-A8EF-428617F5F313}"/>
                </a:ext>
              </a:extLst>
            </p:cNvPr>
            <p:cNvSpPr txBox="1"/>
            <p:nvPr/>
          </p:nvSpPr>
          <p:spPr>
            <a:xfrm>
              <a:off x="2659935" y="1458961"/>
              <a:ext cx="3259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400" dirty="0"/>
                <a:t>?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4C282C9-B521-44EA-BA94-06FEFD517A2F}"/>
              </a:ext>
            </a:extLst>
          </p:cNvPr>
          <p:cNvGrpSpPr/>
          <p:nvPr/>
        </p:nvGrpSpPr>
        <p:grpSpPr>
          <a:xfrm>
            <a:off x="1188882" y="4428305"/>
            <a:ext cx="9899637" cy="1916174"/>
            <a:chOff x="1241757" y="2062287"/>
            <a:chExt cx="9899637" cy="191617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CA82D93-7265-44B6-95F9-48125705B4A8}"/>
                </a:ext>
              </a:extLst>
            </p:cNvPr>
            <p:cNvSpPr/>
            <p:nvPr/>
          </p:nvSpPr>
          <p:spPr>
            <a:xfrm>
              <a:off x="7232798" y="2062287"/>
              <a:ext cx="1221436" cy="12214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bg1">
                      <a:lumMod val="95000"/>
                    </a:schemeClr>
                  </a:solidFill>
                </a:rPr>
                <a:t>46</a:t>
              </a:r>
              <a:endParaRPr lang="en-US" sz="24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F1BF920-1A65-43D2-A445-4C3C7C9CDC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9479" y="2673005"/>
              <a:ext cx="2143319" cy="41589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40B2EB48-BBBD-4268-9C98-03CAD4C3C576}"/>
                </a:ext>
              </a:extLst>
            </p:cNvPr>
            <p:cNvCxnSpPr>
              <a:cxnSpLocks/>
            </p:cNvCxnSpPr>
            <p:nvPr/>
          </p:nvCxnSpPr>
          <p:spPr>
            <a:xfrm>
              <a:off x="2274879" y="2808270"/>
              <a:ext cx="1905235" cy="18247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2BF0E66-BCED-470E-AE4E-641075CC9F71}"/>
                </a:ext>
              </a:extLst>
            </p:cNvPr>
            <p:cNvSpPr txBox="1"/>
            <p:nvPr/>
          </p:nvSpPr>
          <p:spPr>
            <a:xfrm rot="381547">
              <a:off x="2384825" y="2330539"/>
              <a:ext cx="13227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– 600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55C2D3B-41C8-43A9-8E6C-9380FEB29D5F}"/>
                </a:ext>
              </a:extLst>
            </p:cNvPr>
            <p:cNvSpPr txBox="1"/>
            <p:nvPr/>
          </p:nvSpPr>
          <p:spPr>
            <a:xfrm rot="21056098">
              <a:off x="5559325" y="2330536"/>
              <a:ext cx="10733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+ 63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88FB347-925E-499D-8C77-EB4186C21C21}"/>
                </a:ext>
              </a:extLst>
            </p:cNvPr>
            <p:cNvSpPr/>
            <p:nvPr/>
          </p:nvSpPr>
          <p:spPr>
            <a:xfrm>
              <a:off x="1241757" y="2324100"/>
              <a:ext cx="1003644" cy="1003644"/>
            </a:xfrm>
            <a:prstGeom prst="roundRect">
              <a:avLst/>
            </a:prstGeom>
            <a:solidFill>
              <a:srgbClr val="F7941D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800</a:t>
              </a:r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94FA138D-3506-469E-AEAE-2E71260781D4}"/>
                </a:ext>
              </a:extLst>
            </p:cNvPr>
            <p:cNvSpPr/>
            <p:nvPr/>
          </p:nvSpPr>
          <p:spPr>
            <a:xfrm>
              <a:off x="9722378" y="2784397"/>
              <a:ext cx="1419016" cy="1194064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90E3E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?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ECEF9F33-216A-433E-A194-8BCB766DCE2B}"/>
                </a:ext>
              </a:extLst>
            </p:cNvPr>
            <p:cNvSpPr/>
            <p:nvPr/>
          </p:nvSpPr>
          <p:spPr>
            <a:xfrm rot="3068126">
              <a:off x="4107535" y="2826721"/>
              <a:ext cx="1003644" cy="100364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AAB8F6-750D-435A-B35D-0800D065B323}"/>
                </a:ext>
              </a:extLst>
            </p:cNvPr>
            <p:cNvSpPr txBox="1"/>
            <p:nvPr/>
          </p:nvSpPr>
          <p:spPr>
            <a:xfrm>
              <a:off x="4417988" y="3035356"/>
              <a:ext cx="4336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?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FDC33EE-7B68-4A71-8C0D-A7120B27E2A1}"/>
                </a:ext>
              </a:extLst>
            </p:cNvPr>
            <p:cNvSpPr txBox="1"/>
            <p:nvPr/>
          </p:nvSpPr>
          <p:spPr>
            <a:xfrm>
              <a:off x="7626707" y="2405970"/>
              <a:ext cx="4336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?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3F04177-6CCD-4B74-A690-085756CAE942}"/>
                </a:ext>
              </a:extLst>
            </p:cNvPr>
            <p:cNvCxnSpPr>
              <a:cxnSpLocks/>
              <a:endCxn id="17" idx="1"/>
            </p:cNvCxnSpPr>
            <p:nvPr/>
          </p:nvCxnSpPr>
          <p:spPr>
            <a:xfrm>
              <a:off x="8454234" y="2717032"/>
              <a:ext cx="1622898" cy="66439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F217CF0-DD3B-4EC6-BB73-E53D8CCE2A70}"/>
                </a:ext>
              </a:extLst>
            </p:cNvPr>
            <p:cNvSpPr txBox="1"/>
            <p:nvPr/>
          </p:nvSpPr>
          <p:spPr>
            <a:xfrm rot="1430509">
              <a:off x="8854461" y="2506969"/>
              <a:ext cx="10733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– 8 </a:t>
              </a:r>
            </a:p>
          </p:txBody>
        </p:sp>
      </p:grp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9984174-1FF0-4389-AB79-6C04073F0BDC}"/>
              </a:ext>
            </a:extLst>
          </p:cNvPr>
          <p:cNvSpPr/>
          <p:nvPr/>
        </p:nvSpPr>
        <p:spPr>
          <a:xfrm>
            <a:off x="4044678" y="5504999"/>
            <a:ext cx="1023608" cy="408608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6E2B76E-AA1C-4746-9ED3-11E98222B63A}"/>
              </a:ext>
            </a:extLst>
          </p:cNvPr>
          <p:cNvSpPr/>
          <p:nvPr/>
        </p:nvSpPr>
        <p:spPr>
          <a:xfrm>
            <a:off x="7337097" y="4856917"/>
            <a:ext cx="928499" cy="408608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263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2A95EFB-1DF5-4C81-BD2B-A3728A2A7FCC}"/>
              </a:ext>
            </a:extLst>
          </p:cNvPr>
          <p:cNvSpPr/>
          <p:nvPr/>
        </p:nvSpPr>
        <p:spPr>
          <a:xfrm>
            <a:off x="9919254" y="5895879"/>
            <a:ext cx="919514" cy="408608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255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983F8D8-D843-44B5-BD0F-36C49A5D4EB4}"/>
              </a:ext>
            </a:extLst>
          </p:cNvPr>
          <p:cNvGrpSpPr/>
          <p:nvPr/>
        </p:nvGrpSpPr>
        <p:grpSpPr>
          <a:xfrm>
            <a:off x="1188882" y="1728618"/>
            <a:ext cx="9652004" cy="1694175"/>
            <a:chOff x="1174345" y="1888782"/>
            <a:chExt cx="9652004" cy="1694175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1D2A26F-496F-4359-A982-B7E6512838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27488" y="2672011"/>
              <a:ext cx="1520394" cy="32573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9C9694E-49FE-4D43-9283-371B56F11CE3}"/>
                </a:ext>
              </a:extLst>
            </p:cNvPr>
            <p:cNvGrpSpPr/>
            <p:nvPr/>
          </p:nvGrpSpPr>
          <p:grpSpPr>
            <a:xfrm>
              <a:off x="1174345" y="1888782"/>
              <a:ext cx="9652004" cy="1694175"/>
              <a:chOff x="1174345" y="1888782"/>
              <a:chExt cx="9652004" cy="169417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711065D-3DC1-49FF-82BA-E5BF9BAA4867}"/>
                  </a:ext>
                </a:extLst>
              </p:cNvPr>
              <p:cNvSpPr/>
              <p:nvPr/>
            </p:nvSpPr>
            <p:spPr>
              <a:xfrm rot="3068126">
                <a:off x="4198520" y="1888782"/>
                <a:ext cx="1003644" cy="10036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51173AFC-7BED-4213-B905-AF82D7737A64}"/>
                  </a:ext>
                </a:extLst>
              </p:cNvPr>
              <p:cNvGrpSpPr/>
              <p:nvPr/>
            </p:nvGrpSpPr>
            <p:grpSpPr>
              <a:xfrm>
                <a:off x="1174345" y="1924487"/>
                <a:ext cx="9652004" cy="1658470"/>
                <a:chOff x="1174345" y="1924487"/>
                <a:chExt cx="9652004" cy="1658470"/>
              </a:xfrm>
            </p:grpSpPr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7860CF15-2A04-469B-B334-4BF72504556C}"/>
                    </a:ext>
                  </a:extLst>
                </p:cNvPr>
                <p:cNvGrpSpPr/>
                <p:nvPr/>
              </p:nvGrpSpPr>
              <p:grpSpPr>
                <a:xfrm>
                  <a:off x="1174345" y="1924487"/>
                  <a:ext cx="9652004" cy="1658470"/>
                  <a:chOff x="1724807" y="2145643"/>
                  <a:chExt cx="7461229" cy="1282037"/>
                </a:xfrm>
              </p:grpSpPr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6FF8AFB3-EBED-4912-949C-0015D5B0EF49}"/>
                      </a:ext>
                    </a:extLst>
                  </p:cNvPr>
                  <p:cNvSpPr/>
                  <p:nvPr/>
                </p:nvSpPr>
                <p:spPr>
                  <a:xfrm>
                    <a:off x="1724807" y="2483481"/>
                    <a:ext cx="944199" cy="944199"/>
                  </a:xfrm>
                  <a:prstGeom prst="ellipse">
                    <a:avLst/>
                  </a:prstGeom>
                  <a:solidFill>
                    <a:srgbClr val="B46AA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>
                        <a:solidFill>
                          <a:schemeClr val="bg1">
                            <a:lumMod val="95000"/>
                          </a:schemeClr>
                        </a:solidFill>
                      </a:rPr>
                      <a:t>340</a:t>
                    </a:r>
                    <a:endParaRPr lang="en-US" sz="2400" dirty="0">
                      <a:solidFill>
                        <a:schemeClr val="bg1">
                          <a:lumMod val="95000"/>
                        </a:schemeClr>
                      </a:solidFill>
                    </a:endParaRPr>
                  </a:p>
                </p:txBody>
              </p:sp>
              <p:cxnSp>
                <p:nvCxnSpPr>
                  <p:cNvPr id="35" name="Straight Arrow Connector 34">
                    <a:extLst>
                      <a:ext uri="{FF2B5EF4-FFF2-40B4-BE49-F238E27FC236}">
                        <a16:creationId xmlns:a16="http://schemas.microsoft.com/office/drawing/2014/main" id="{4361A3FA-F5BF-400B-B023-0C4343D4CDEB}"/>
                      </a:ext>
                    </a:extLst>
                  </p:cNvPr>
                  <p:cNvCxnSpPr>
                    <a:cxnSpLocks/>
                    <a:stCxn id="34" idx="6"/>
                  </p:cNvCxnSpPr>
                  <p:nvPr/>
                </p:nvCxnSpPr>
                <p:spPr>
                  <a:xfrm flipV="1">
                    <a:off x="2669006" y="2682183"/>
                    <a:ext cx="1408958" cy="273397"/>
                  </a:xfrm>
                  <a:prstGeom prst="straightConnector1">
                    <a:avLst/>
                  </a:prstGeom>
                  <a:ln w="28575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Arrow Connector 35">
                    <a:extLst>
                      <a:ext uri="{FF2B5EF4-FFF2-40B4-BE49-F238E27FC236}">
                        <a16:creationId xmlns:a16="http://schemas.microsoft.com/office/drawing/2014/main" id="{A3833FCB-C4F3-418D-9AEA-8090A8FA4F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989236" y="2556494"/>
                    <a:ext cx="1358033" cy="334007"/>
                  </a:xfrm>
                  <a:prstGeom prst="straightConnector1">
                    <a:avLst/>
                  </a:prstGeom>
                  <a:ln w="28575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B7615BA9-DF5B-4300-BBFA-EBF832C30068}"/>
                      </a:ext>
                    </a:extLst>
                  </p:cNvPr>
                  <p:cNvSpPr txBox="1"/>
                  <p:nvPr/>
                </p:nvSpPr>
                <p:spPr>
                  <a:xfrm rot="1003038">
                    <a:off x="5283377" y="2297666"/>
                    <a:ext cx="846594" cy="45204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200" dirty="0"/>
                      <a:t>– 45 </a:t>
                    </a:r>
                  </a:p>
                </p:txBody>
              </p:sp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3BF3EB03-4EC8-45B5-ABD8-2016B5575E92}"/>
                      </a:ext>
                    </a:extLst>
                  </p:cNvPr>
                  <p:cNvSpPr txBox="1"/>
                  <p:nvPr/>
                </p:nvSpPr>
                <p:spPr>
                  <a:xfrm rot="21056098">
                    <a:off x="2949824" y="2408061"/>
                    <a:ext cx="829724" cy="4520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/>
                      <a:t>+ 50 </a:t>
                    </a:r>
                  </a:p>
                </p:txBody>
              </p:sp>
              <p:sp>
                <p:nvSpPr>
                  <p:cNvPr id="39" name="Rectangle: Rounded Corners 38">
                    <a:extLst>
                      <a:ext uri="{FF2B5EF4-FFF2-40B4-BE49-F238E27FC236}">
                        <a16:creationId xmlns:a16="http://schemas.microsoft.com/office/drawing/2014/main" id="{46F38776-9151-4EAE-AF8C-12399BE5C388}"/>
                      </a:ext>
                    </a:extLst>
                  </p:cNvPr>
                  <p:cNvSpPr/>
                  <p:nvPr/>
                </p:nvSpPr>
                <p:spPr>
                  <a:xfrm>
                    <a:off x="6374956" y="2501964"/>
                    <a:ext cx="775841" cy="775841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800" dirty="0">
                        <a:solidFill>
                          <a:schemeClr val="tx1"/>
                        </a:solidFill>
                      </a:rPr>
                      <a:t>?</a:t>
                    </a:r>
                  </a:p>
                </p:txBody>
              </p:sp>
              <p:sp>
                <p:nvSpPr>
                  <p:cNvPr id="40" name="Isosceles Triangle 39">
                    <a:extLst>
                      <a:ext uri="{FF2B5EF4-FFF2-40B4-BE49-F238E27FC236}">
                        <a16:creationId xmlns:a16="http://schemas.microsoft.com/office/drawing/2014/main" id="{FF2E9694-0435-4352-B894-6972D8943B9E}"/>
                      </a:ext>
                    </a:extLst>
                  </p:cNvPr>
                  <p:cNvSpPr/>
                  <p:nvPr/>
                </p:nvSpPr>
                <p:spPr>
                  <a:xfrm rot="19578233">
                    <a:off x="8089103" y="2145643"/>
                    <a:ext cx="1096933" cy="923040"/>
                  </a:xfrm>
                  <a:prstGeom prst="triangle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90E3E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8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1DE82E8A-CBEF-4201-A06F-A4748B3D6B96}"/>
                    </a:ext>
                  </a:extLst>
                </p:cNvPr>
                <p:cNvSpPr txBox="1"/>
                <p:nvPr/>
              </p:nvSpPr>
              <p:spPr>
                <a:xfrm>
                  <a:off x="4492690" y="2093044"/>
                  <a:ext cx="433618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/>
                    <a:t>?</a:t>
                  </a:r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3F2E0957-EBF5-458F-99DB-7063A2EC4717}"/>
                    </a:ext>
                  </a:extLst>
                </p:cNvPr>
                <p:cNvSpPr txBox="1"/>
                <p:nvPr/>
              </p:nvSpPr>
              <p:spPr>
                <a:xfrm>
                  <a:off x="10021291" y="2387463"/>
                  <a:ext cx="433618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/>
                    <a:t>?</a:t>
                  </a: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A40833DC-50E5-42DD-A089-BFA93E9F84CA}"/>
                    </a:ext>
                  </a:extLst>
                </p:cNvPr>
                <p:cNvSpPr txBox="1"/>
                <p:nvPr/>
              </p:nvSpPr>
              <p:spPr>
                <a:xfrm rot="21056098">
                  <a:off x="8570757" y="2313709"/>
                  <a:ext cx="81076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/>
                    <a:t>+ 6</a:t>
                  </a:r>
                </a:p>
              </p:txBody>
            </p:sp>
          </p:grpSp>
        </p:grp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15B8738A-AC19-4737-B11F-67EA82D4F8ED}"/>
              </a:ext>
            </a:extLst>
          </p:cNvPr>
          <p:cNvSpPr txBox="1"/>
          <p:nvPr/>
        </p:nvSpPr>
        <p:spPr>
          <a:xfrm>
            <a:off x="733492" y="1790210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a)</a:t>
            </a:r>
            <a:endParaRPr lang="vi-VN" sz="28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680A921-FF88-4CEF-9199-B67E43784F3B}"/>
              </a:ext>
            </a:extLst>
          </p:cNvPr>
          <p:cNvSpPr txBox="1"/>
          <p:nvPr/>
        </p:nvSpPr>
        <p:spPr>
          <a:xfrm>
            <a:off x="683615" y="3915126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b)</a:t>
            </a:r>
            <a:endParaRPr lang="vi-VN" sz="2800" dirty="0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F780BA9F-39F1-413F-B17C-156DFBD847C8}"/>
              </a:ext>
            </a:extLst>
          </p:cNvPr>
          <p:cNvSpPr/>
          <p:nvPr/>
        </p:nvSpPr>
        <p:spPr>
          <a:xfrm>
            <a:off x="4241126" y="2022887"/>
            <a:ext cx="944873" cy="408608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0000"/>
                </a:solidFill>
              </a:rPr>
              <a:t>390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944C4BF4-96E5-41D6-92AE-8FFCF0C6E062}"/>
              </a:ext>
            </a:extLst>
          </p:cNvPr>
          <p:cNvSpPr/>
          <p:nvPr/>
        </p:nvSpPr>
        <p:spPr>
          <a:xfrm>
            <a:off x="7232822" y="2555573"/>
            <a:ext cx="926914" cy="408608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345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F2812FC7-AF46-4256-BA70-8CD8DF3582CF}"/>
              </a:ext>
            </a:extLst>
          </p:cNvPr>
          <p:cNvSpPr/>
          <p:nvPr/>
        </p:nvSpPr>
        <p:spPr>
          <a:xfrm rot="21336437">
            <a:off x="9846434" y="2327002"/>
            <a:ext cx="892777" cy="408608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0000"/>
                </a:solidFill>
              </a:rPr>
              <a:t>351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494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49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664052-2EFB-4CCE-B280-204EC2DE6F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r="36286"/>
          <a:stretch/>
        </p:blipFill>
        <p:spPr>
          <a:xfrm>
            <a:off x="1093833" y="1347333"/>
            <a:ext cx="4392567" cy="318112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C7CD3F1-C567-4291-8E12-9850D20E7679}"/>
              </a:ext>
            </a:extLst>
          </p:cNvPr>
          <p:cNvSpPr/>
          <p:nvPr/>
        </p:nvSpPr>
        <p:spPr>
          <a:xfrm>
            <a:off x="875173" y="521747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</a:t>
            </a:r>
            <a:endParaRPr lang="vi-VN" sz="3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D3F5DC-41EF-4B24-BE61-D122BD7BADF8}"/>
              </a:ext>
            </a:extLst>
          </p:cNvPr>
          <p:cNvSpPr txBox="1"/>
          <p:nvPr/>
        </p:nvSpPr>
        <p:spPr>
          <a:xfrm>
            <a:off x="1312495" y="521747"/>
            <a:ext cx="5019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tóm</a:t>
            </a:r>
            <a:r>
              <a:rPr lang="en-US" sz="2800" dirty="0"/>
              <a:t> </a:t>
            </a:r>
            <a:r>
              <a:rPr lang="en-US" sz="2800" dirty="0" err="1"/>
              <a:t>tắt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:</a:t>
            </a:r>
            <a:endParaRPr lang="vi-VN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600165-54CD-4F31-9FD2-96D858A65554}"/>
              </a:ext>
            </a:extLst>
          </p:cNvPr>
          <p:cNvSpPr txBox="1"/>
          <p:nvPr/>
        </p:nvSpPr>
        <p:spPr>
          <a:xfrm>
            <a:off x="5742058" y="1242762"/>
            <a:ext cx="3817968" cy="2418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i="1" dirty="0" err="1"/>
              <a:t>Tóm</a:t>
            </a:r>
            <a:r>
              <a:rPr lang="en-US" sz="2600" i="1" dirty="0"/>
              <a:t> </a:t>
            </a:r>
            <a:r>
              <a:rPr lang="en-US" sz="2600" i="1" dirty="0" err="1"/>
              <a:t>tắt</a:t>
            </a:r>
            <a:endParaRPr lang="en-US" sz="2600" i="1" dirty="0"/>
          </a:p>
          <a:p>
            <a:pPr>
              <a:lnSpc>
                <a:spcPct val="150000"/>
              </a:lnSpc>
            </a:pPr>
            <a:r>
              <a:rPr lang="en-US" sz="2600" dirty="0"/>
              <a:t>Mai </a:t>
            </a:r>
            <a:r>
              <a:rPr lang="en-US" sz="2600" dirty="0" err="1"/>
              <a:t>cao</a:t>
            </a:r>
            <a:r>
              <a:rPr lang="en-US" sz="2600" dirty="0"/>
              <a:t>             : 119 cm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Mi </a:t>
            </a:r>
            <a:r>
              <a:rPr lang="en-US" sz="2600" dirty="0" err="1"/>
              <a:t>cao</a:t>
            </a:r>
            <a:r>
              <a:rPr lang="en-US" sz="2600" dirty="0"/>
              <a:t>               : 98 cm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Mai </a:t>
            </a:r>
            <a:r>
              <a:rPr lang="en-US" sz="2600" dirty="0" err="1"/>
              <a:t>cao</a:t>
            </a:r>
            <a:r>
              <a:rPr lang="en-US" sz="2600" dirty="0"/>
              <a:t> </a:t>
            </a:r>
            <a:r>
              <a:rPr lang="en-US" sz="2600" dirty="0" err="1"/>
              <a:t>hơn</a:t>
            </a:r>
            <a:r>
              <a:rPr lang="en-US" sz="2600" dirty="0"/>
              <a:t> Mi : … cm?</a:t>
            </a:r>
            <a:endParaRPr lang="vi-VN" sz="2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00F6DA-8A36-42FB-8F6C-6F24939A32C2}"/>
              </a:ext>
            </a:extLst>
          </p:cNvPr>
          <p:cNvSpPr txBox="1"/>
          <p:nvPr/>
        </p:nvSpPr>
        <p:spPr>
          <a:xfrm>
            <a:off x="4769113" y="3738426"/>
            <a:ext cx="6464709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i="1" dirty="0" err="1">
                <a:solidFill>
                  <a:srgbClr val="FF0000"/>
                </a:solidFill>
              </a:rPr>
              <a:t>Bài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giải</a:t>
            </a:r>
            <a:endParaRPr lang="en-US" sz="2800" i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i="1" dirty="0">
                <a:solidFill>
                  <a:srgbClr val="002060"/>
                </a:solidFill>
              </a:rPr>
              <a:t>   </a:t>
            </a:r>
            <a:r>
              <a:rPr lang="en-US" sz="2800" dirty="0">
                <a:solidFill>
                  <a:srgbClr val="0070C0"/>
                </a:solidFill>
              </a:rPr>
              <a:t>Mai </a:t>
            </a:r>
            <a:r>
              <a:rPr lang="en-US" sz="2800" dirty="0" err="1">
                <a:solidFill>
                  <a:srgbClr val="0070C0"/>
                </a:solidFill>
              </a:rPr>
              <a:t>cao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hơn</a:t>
            </a:r>
            <a:r>
              <a:rPr lang="en-US" sz="2800" dirty="0">
                <a:solidFill>
                  <a:srgbClr val="0070C0"/>
                </a:solidFill>
              </a:rPr>
              <a:t> Mi </a:t>
            </a:r>
            <a:r>
              <a:rPr lang="en-US" sz="2800" dirty="0" err="1">
                <a:solidFill>
                  <a:srgbClr val="0070C0"/>
                </a:solidFill>
              </a:rPr>
              <a:t>số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xăng-ti-mét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là</a:t>
            </a:r>
            <a:r>
              <a:rPr lang="en-US" sz="2800" dirty="0">
                <a:solidFill>
                  <a:srgbClr val="0070C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70C0"/>
                </a:solidFill>
              </a:rPr>
              <a:t>119 – 98 = 21 (cm)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70C0"/>
                </a:solidFill>
              </a:rPr>
              <a:t>   		</a:t>
            </a:r>
            <a:r>
              <a:rPr lang="en-US" sz="2800" dirty="0" err="1">
                <a:solidFill>
                  <a:srgbClr val="0070C0"/>
                </a:solidFill>
              </a:rPr>
              <a:t>Đáp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số</a:t>
            </a:r>
            <a:r>
              <a:rPr lang="en-US" sz="2800" dirty="0">
                <a:solidFill>
                  <a:srgbClr val="0070C0"/>
                </a:solidFill>
              </a:rPr>
              <a:t>: 21 cm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229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520DDAD-D5C2-3B2C-E856-DA74DAEA06DA}"/>
              </a:ext>
            </a:extLst>
          </p:cNvPr>
          <p:cNvSpPr/>
          <p:nvPr/>
        </p:nvSpPr>
        <p:spPr>
          <a:xfrm>
            <a:off x="875173" y="521747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A4F44C-9375-3B69-F8F0-5B955AFA2B9D}"/>
              </a:ext>
            </a:extLst>
          </p:cNvPr>
          <p:cNvSpPr txBox="1"/>
          <p:nvPr/>
        </p:nvSpPr>
        <p:spPr>
          <a:xfrm>
            <a:off x="1312495" y="521747"/>
            <a:ext cx="3927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Tìm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chữ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số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thích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hợp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52EF796-9618-A651-3734-8F951BF22068}"/>
              </a:ext>
            </a:extLst>
          </p:cNvPr>
          <p:cNvGrpSpPr/>
          <p:nvPr/>
        </p:nvGrpSpPr>
        <p:grpSpPr>
          <a:xfrm>
            <a:off x="1778946" y="1214004"/>
            <a:ext cx="1683666" cy="1754326"/>
            <a:chOff x="1552025" y="1228725"/>
            <a:chExt cx="1162600" cy="175432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34E4E3-8088-9819-6D10-E8670543D325}"/>
                </a:ext>
              </a:extLst>
            </p:cNvPr>
            <p:cNvGrpSpPr/>
            <p:nvPr/>
          </p:nvGrpSpPr>
          <p:grpSpPr>
            <a:xfrm>
              <a:off x="1552025" y="1228725"/>
              <a:ext cx="1162600" cy="1754326"/>
              <a:chOff x="1552025" y="1228725"/>
              <a:chExt cx="1162600" cy="1754326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B28CD9-3BCA-F55F-3154-75D825AF35B9}"/>
                  </a:ext>
                </a:extLst>
              </p:cNvPr>
              <p:cNvSpPr txBox="1"/>
              <p:nvPr/>
            </p:nvSpPr>
            <p:spPr>
              <a:xfrm>
                <a:off x="1812558" y="1228725"/>
                <a:ext cx="902067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3 2 8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600" dirty="0">
                    <a:solidFill>
                      <a:prstClr val="black"/>
                    </a:solidFill>
                    <a:latin typeface="Arial"/>
                  </a:rPr>
                  <a:t>      5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3 5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63B1B7-F90B-6F1A-80A7-AFB715BD8A77}"/>
                  </a:ext>
                </a:extLst>
              </p:cNvPr>
              <p:cNvSpPr txBox="1"/>
              <p:nvPr/>
            </p:nvSpPr>
            <p:spPr>
              <a:xfrm>
                <a:off x="1552025" y="1505723"/>
                <a:ext cx="5210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+</a:t>
                </a:r>
              </a:p>
            </p:txBody>
          </p: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3729AC3-4001-7BC5-C96E-99E363D0AEB4}"/>
                </a:ext>
              </a:extLst>
            </p:cNvPr>
            <p:cNvCxnSpPr>
              <a:cxnSpLocks/>
            </p:cNvCxnSpPr>
            <p:nvPr/>
          </p:nvCxnSpPr>
          <p:spPr>
            <a:xfrm>
              <a:off x="1812558" y="2428875"/>
              <a:ext cx="85303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CC4926A-C4DB-05C3-22B1-4CB2231F8E25}"/>
              </a:ext>
            </a:extLst>
          </p:cNvPr>
          <p:cNvSpPr/>
          <p:nvPr/>
        </p:nvSpPr>
        <p:spPr>
          <a:xfrm>
            <a:off x="2515461" y="1814167"/>
            <a:ext cx="402004" cy="44826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4E60AFB-7345-6FDB-2FD3-B8D2168AE617}"/>
              </a:ext>
            </a:extLst>
          </p:cNvPr>
          <p:cNvSpPr/>
          <p:nvPr/>
        </p:nvSpPr>
        <p:spPr>
          <a:xfrm>
            <a:off x="2915745" y="2424235"/>
            <a:ext cx="402004" cy="44826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D6C20C-CFA7-6661-F9C0-B2C55103E6D3}"/>
              </a:ext>
            </a:extLst>
          </p:cNvPr>
          <p:cNvSpPr txBox="1"/>
          <p:nvPr/>
        </p:nvSpPr>
        <p:spPr>
          <a:xfrm>
            <a:off x="2517887" y="1732532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B93F9FB-64EA-E207-1555-160FAB386A22}"/>
              </a:ext>
            </a:extLst>
          </p:cNvPr>
          <p:cNvSpPr txBox="1"/>
          <p:nvPr/>
        </p:nvSpPr>
        <p:spPr>
          <a:xfrm>
            <a:off x="2517885" y="1723960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60179F-2C57-CE86-22D5-D790613AD791}"/>
              </a:ext>
            </a:extLst>
          </p:cNvPr>
          <p:cNvSpPr txBox="1"/>
          <p:nvPr/>
        </p:nvSpPr>
        <p:spPr>
          <a:xfrm>
            <a:off x="2907899" y="2325202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6452CD-4F00-019C-2211-93C0A04980DD}"/>
              </a:ext>
            </a:extLst>
          </p:cNvPr>
          <p:cNvSpPr txBox="1"/>
          <p:nvPr/>
        </p:nvSpPr>
        <p:spPr>
          <a:xfrm>
            <a:off x="2917239" y="2326253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A826E83-CA9C-8AB8-95E5-C39E1A303DB6}"/>
              </a:ext>
            </a:extLst>
          </p:cNvPr>
          <p:cNvGrpSpPr/>
          <p:nvPr/>
        </p:nvGrpSpPr>
        <p:grpSpPr>
          <a:xfrm>
            <a:off x="4971829" y="1214004"/>
            <a:ext cx="1683666" cy="1754326"/>
            <a:chOff x="1552025" y="1228725"/>
            <a:chExt cx="1162600" cy="1754326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7C44F61-92A8-2B18-067F-B0F6533D24FE}"/>
                </a:ext>
              </a:extLst>
            </p:cNvPr>
            <p:cNvGrpSpPr/>
            <p:nvPr/>
          </p:nvGrpSpPr>
          <p:grpSpPr>
            <a:xfrm>
              <a:off x="1552025" y="1228725"/>
              <a:ext cx="1162600" cy="1754326"/>
              <a:chOff x="1552025" y="1228725"/>
              <a:chExt cx="1162600" cy="1754326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80CF121-BA4F-A856-1EEA-27ED80D2216E}"/>
                  </a:ext>
                </a:extLst>
              </p:cNvPr>
              <p:cNvSpPr txBox="1"/>
              <p:nvPr/>
            </p:nvSpPr>
            <p:spPr>
              <a:xfrm>
                <a:off x="1812558" y="1228725"/>
                <a:ext cx="902067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7 5 1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600" dirty="0">
                    <a:solidFill>
                      <a:prstClr val="black"/>
                    </a:solidFill>
                    <a:latin typeface="Arial"/>
                  </a:rPr>
                  <a:t>      7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7 2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9E52E28-B84E-A5B8-FB1C-896B6C2F1DA1}"/>
                  </a:ext>
                </a:extLst>
              </p:cNvPr>
              <p:cNvSpPr txBox="1"/>
              <p:nvPr/>
            </p:nvSpPr>
            <p:spPr>
              <a:xfrm>
                <a:off x="1552025" y="1505723"/>
                <a:ext cx="5210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-</a:t>
                </a:r>
              </a:p>
            </p:txBody>
          </p:sp>
        </p:grp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2D07AD3-719C-AF84-E8B6-B0EB72DA091A}"/>
                </a:ext>
              </a:extLst>
            </p:cNvPr>
            <p:cNvCxnSpPr>
              <a:cxnSpLocks/>
            </p:cNvCxnSpPr>
            <p:nvPr/>
          </p:nvCxnSpPr>
          <p:spPr>
            <a:xfrm>
              <a:off x="1812558" y="2428875"/>
              <a:ext cx="85303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1BE22CBC-CFC2-AF5A-40C4-C4B3BDE8503F}"/>
              </a:ext>
            </a:extLst>
          </p:cNvPr>
          <p:cNvSpPr/>
          <p:nvPr/>
        </p:nvSpPr>
        <p:spPr>
          <a:xfrm>
            <a:off x="5708344" y="1814167"/>
            <a:ext cx="402004" cy="44826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727F578C-E2E8-7DCB-4AA5-E05ECEBADFF6}"/>
              </a:ext>
            </a:extLst>
          </p:cNvPr>
          <p:cNvSpPr/>
          <p:nvPr/>
        </p:nvSpPr>
        <p:spPr>
          <a:xfrm>
            <a:off x="6108628" y="2424235"/>
            <a:ext cx="402004" cy="44826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9E2F4AF-E27C-8941-A170-3B33AF86AE3F}"/>
              </a:ext>
            </a:extLst>
          </p:cNvPr>
          <p:cNvSpPr txBox="1"/>
          <p:nvPr/>
        </p:nvSpPr>
        <p:spPr>
          <a:xfrm>
            <a:off x="5710770" y="1732532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91F4663-0E44-41C7-DD1E-5F41B8258F52}"/>
              </a:ext>
            </a:extLst>
          </p:cNvPr>
          <p:cNvSpPr txBox="1"/>
          <p:nvPr/>
        </p:nvSpPr>
        <p:spPr>
          <a:xfrm>
            <a:off x="5710768" y="1723960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A48C239-0750-689B-3290-CD485E4E7384}"/>
              </a:ext>
            </a:extLst>
          </p:cNvPr>
          <p:cNvSpPr txBox="1"/>
          <p:nvPr/>
        </p:nvSpPr>
        <p:spPr>
          <a:xfrm>
            <a:off x="6100782" y="2325202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0A57908-A70F-1F16-EA14-D08068947C78}"/>
              </a:ext>
            </a:extLst>
          </p:cNvPr>
          <p:cNvSpPr txBox="1"/>
          <p:nvPr/>
        </p:nvSpPr>
        <p:spPr>
          <a:xfrm>
            <a:off x="6110122" y="2326253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4C89F05-7C9B-EA62-0410-44415236B2CD}"/>
              </a:ext>
            </a:extLst>
          </p:cNvPr>
          <p:cNvGrpSpPr/>
          <p:nvPr/>
        </p:nvGrpSpPr>
        <p:grpSpPr>
          <a:xfrm>
            <a:off x="8316309" y="1208363"/>
            <a:ext cx="1683666" cy="1754326"/>
            <a:chOff x="1552025" y="1228725"/>
            <a:chExt cx="1162600" cy="1754326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9BDC784-CD59-E7CA-5092-5BFFF1DB42DF}"/>
                </a:ext>
              </a:extLst>
            </p:cNvPr>
            <p:cNvGrpSpPr/>
            <p:nvPr/>
          </p:nvGrpSpPr>
          <p:grpSpPr>
            <a:xfrm>
              <a:off x="1552025" y="1228725"/>
              <a:ext cx="1162600" cy="1754326"/>
              <a:chOff x="1552025" y="1228725"/>
              <a:chExt cx="1162600" cy="1754326"/>
            </a:xfrm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D7AFF76-D6D4-B98F-B51A-BD758A88F9D1}"/>
                  </a:ext>
                </a:extLst>
              </p:cNvPr>
              <p:cNvSpPr txBox="1"/>
              <p:nvPr/>
            </p:nvSpPr>
            <p:spPr>
              <a:xfrm>
                <a:off x="1812558" y="1228725"/>
                <a:ext cx="902067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5 4 8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600" dirty="0">
                    <a:solidFill>
                      <a:prstClr val="black"/>
                    </a:solidFill>
                    <a:latin typeface="Arial"/>
                  </a:rPr>
                  <a:t>   6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600" dirty="0">
                    <a:solidFill>
                      <a:prstClr val="black"/>
                    </a:solidFill>
                    <a:latin typeface="Arial"/>
                  </a:rPr>
                  <a:t>1    4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7752EBA-2DF7-BADE-4DA8-A9A84EDAAAEC}"/>
                  </a:ext>
                </a:extLst>
              </p:cNvPr>
              <p:cNvSpPr txBox="1"/>
              <p:nvPr/>
            </p:nvSpPr>
            <p:spPr>
              <a:xfrm>
                <a:off x="1552025" y="1505723"/>
                <a:ext cx="5210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-</a:t>
                </a:r>
              </a:p>
            </p:txBody>
          </p:sp>
        </p:grp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C66510A-EA9C-EC7C-3145-CA49716AB50C}"/>
                </a:ext>
              </a:extLst>
            </p:cNvPr>
            <p:cNvCxnSpPr>
              <a:cxnSpLocks/>
            </p:cNvCxnSpPr>
            <p:nvPr/>
          </p:nvCxnSpPr>
          <p:spPr>
            <a:xfrm>
              <a:off x="1812558" y="2428875"/>
              <a:ext cx="85303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5E2BEB39-694D-88E5-B6C4-31DBC3643E38}"/>
              </a:ext>
            </a:extLst>
          </p:cNvPr>
          <p:cNvSpPr/>
          <p:nvPr/>
        </p:nvSpPr>
        <p:spPr>
          <a:xfrm>
            <a:off x="8673856" y="1808526"/>
            <a:ext cx="402004" cy="44826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27E7987B-CC03-F53E-77DA-A0B3FB3B4F0F}"/>
              </a:ext>
            </a:extLst>
          </p:cNvPr>
          <p:cNvSpPr/>
          <p:nvPr/>
        </p:nvSpPr>
        <p:spPr>
          <a:xfrm>
            <a:off x="9104766" y="2418594"/>
            <a:ext cx="402004" cy="44826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0D5EE93-5D78-EE81-4704-3DB4EED91110}"/>
              </a:ext>
            </a:extLst>
          </p:cNvPr>
          <p:cNvSpPr txBox="1"/>
          <p:nvPr/>
        </p:nvSpPr>
        <p:spPr>
          <a:xfrm>
            <a:off x="8663652" y="1726806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4DB9F23-D159-AEE5-AAA3-2C8A719F1860}"/>
              </a:ext>
            </a:extLst>
          </p:cNvPr>
          <p:cNvSpPr txBox="1"/>
          <p:nvPr/>
        </p:nvSpPr>
        <p:spPr>
          <a:xfrm>
            <a:off x="8663650" y="1718234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693CAD1-975C-EB63-C750-BAE899C9FFF9}"/>
              </a:ext>
            </a:extLst>
          </p:cNvPr>
          <p:cNvSpPr txBox="1"/>
          <p:nvPr/>
        </p:nvSpPr>
        <p:spPr>
          <a:xfrm>
            <a:off x="9096920" y="2319561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65F2137-021F-013A-B868-FB35BDBC420C}"/>
              </a:ext>
            </a:extLst>
          </p:cNvPr>
          <p:cNvSpPr txBox="1"/>
          <p:nvPr/>
        </p:nvSpPr>
        <p:spPr>
          <a:xfrm>
            <a:off x="9106260" y="2320612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5C188A90-8BE3-C9BF-627C-F8D2267847B2}"/>
              </a:ext>
            </a:extLst>
          </p:cNvPr>
          <p:cNvSpPr/>
          <p:nvPr/>
        </p:nvSpPr>
        <p:spPr>
          <a:xfrm>
            <a:off x="9482755" y="1817098"/>
            <a:ext cx="402004" cy="448267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66BAAD0-F45D-3D67-C00D-864317998B29}"/>
              </a:ext>
            </a:extLst>
          </p:cNvPr>
          <p:cNvSpPr txBox="1"/>
          <p:nvPr/>
        </p:nvSpPr>
        <p:spPr>
          <a:xfrm>
            <a:off x="9472551" y="1735378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1439EAF-BF4D-021E-61D0-3F5B3FC905FF}"/>
              </a:ext>
            </a:extLst>
          </p:cNvPr>
          <p:cNvSpPr txBox="1"/>
          <p:nvPr/>
        </p:nvSpPr>
        <p:spPr>
          <a:xfrm>
            <a:off x="9472549" y="1726806"/>
            <a:ext cx="402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0037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50" grpId="0"/>
      <p:bldP spid="51" grpId="0"/>
      <p:bldP spid="52" grpId="0"/>
      <p:bldP spid="53" grpId="0"/>
      <p:bldP spid="61" grpId="0"/>
      <p:bldP spid="62" grpId="0"/>
      <p:bldP spid="63" grpId="0"/>
      <p:bldP spid="64" grpId="0"/>
      <p:bldP spid="6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C27C2B29-6B0D-4C39-A2E0-C3AE1059811F}"/>
              </a:ext>
            </a:extLst>
          </p:cNvPr>
          <p:cNvSpPr/>
          <p:nvPr/>
        </p:nvSpPr>
        <p:spPr>
          <a:xfrm>
            <a:off x="644472" y="590536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5</a:t>
            </a:r>
            <a:endParaRPr lang="vi-VN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659BD7-19DB-4C01-A17A-5E7E828950C8}"/>
              </a:ext>
            </a:extLst>
          </p:cNvPr>
          <p:cNvSpPr txBox="1"/>
          <p:nvPr/>
        </p:nvSpPr>
        <p:spPr>
          <a:xfrm>
            <a:off x="1081794" y="405632"/>
            <a:ext cx="10264989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lớn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ba</a:t>
            </a:r>
            <a:r>
              <a:rPr lang="en-US" sz="2800" dirty="0"/>
              <a:t> </a:t>
            </a:r>
            <a:r>
              <a:rPr lang="en-US" sz="2800" dirty="0" err="1"/>
              <a:t>chữ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khác</a:t>
            </a:r>
            <a:r>
              <a:rPr lang="en-US" sz="2800" dirty="0"/>
              <a:t> </a:t>
            </a:r>
            <a:r>
              <a:rPr lang="en-US" sz="2800" dirty="0" err="1"/>
              <a:t>nhau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bé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ba</a:t>
            </a:r>
            <a:r>
              <a:rPr lang="en-US" sz="2800" dirty="0"/>
              <a:t> </a:t>
            </a:r>
            <a:r>
              <a:rPr lang="en-US" sz="2800" dirty="0" err="1"/>
              <a:t>chữ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.</a:t>
            </a:r>
            <a:endParaRPr lang="vi-VN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99703D-5B64-48A5-9B71-5AA9D37D8BD2}"/>
              </a:ext>
            </a:extLst>
          </p:cNvPr>
          <p:cNvSpPr txBox="1"/>
          <p:nvPr/>
        </p:nvSpPr>
        <p:spPr>
          <a:xfrm>
            <a:off x="2212492" y="1924374"/>
            <a:ext cx="7767016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i="1" dirty="0" err="1">
                <a:solidFill>
                  <a:srgbClr val="FF0000"/>
                </a:solidFill>
              </a:rPr>
              <a:t>Bài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i="1" dirty="0" err="1">
                <a:solidFill>
                  <a:srgbClr val="FF0000"/>
                </a:solidFill>
              </a:rPr>
              <a:t>giải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70C0"/>
                </a:solidFill>
              </a:rPr>
              <a:t>Số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lớn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nhất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có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chữ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số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khác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nhau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là</a:t>
            </a:r>
            <a:r>
              <a:rPr lang="en-US" sz="2800" dirty="0">
                <a:solidFill>
                  <a:srgbClr val="0070C0"/>
                </a:solidFill>
              </a:rPr>
              <a:t>: 987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rgbClr val="0070C0"/>
                </a:solidFill>
              </a:rPr>
              <a:t>Số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bé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nhất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có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chữ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số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là</a:t>
            </a:r>
            <a:r>
              <a:rPr lang="en-US" sz="2800" dirty="0">
                <a:solidFill>
                  <a:srgbClr val="0070C0"/>
                </a:solidFill>
              </a:rPr>
              <a:t>: 100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70C0"/>
                </a:solidFill>
              </a:rPr>
              <a:t>		</a:t>
            </a:r>
            <a:r>
              <a:rPr lang="en-US" sz="2800" dirty="0" err="1">
                <a:solidFill>
                  <a:srgbClr val="0070C0"/>
                </a:solidFill>
              </a:rPr>
              <a:t>Hiệu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của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hai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số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là</a:t>
            </a:r>
            <a:r>
              <a:rPr lang="en-US" sz="2800" dirty="0">
                <a:solidFill>
                  <a:srgbClr val="0070C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70C0"/>
                </a:solidFill>
              </a:rPr>
              <a:t>		     987 – 100 = 887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70C0"/>
                </a:solidFill>
              </a:rPr>
              <a:t>			  	</a:t>
            </a:r>
            <a:r>
              <a:rPr lang="en-US" sz="2800" dirty="0" err="1">
                <a:solidFill>
                  <a:srgbClr val="0070C0"/>
                </a:solidFill>
              </a:rPr>
              <a:t>Đáp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số</a:t>
            </a:r>
            <a:r>
              <a:rPr lang="en-US" sz="2800" dirty="0">
                <a:solidFill>
                  <a:srgbClr val="0070C0"/>
                </a:solidFill>
              </a:rPr>
              <a:t>: 887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3A1E9A9-E4E5-4463-0A86-3EBA02351935}"/>
              </a:ext>
            </a:extLst>
          </p:cNvPr>
          <p:cNvCxnSpPr/>
          <p:nvPr/>
        </p:nvCxnSpPr>
        <p:spPr>
          <a:xfrm>
            <a:off x="1857829" y="1014672"/>
            <a:ext cx="6966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39556A-DF3F-B829-EA6A-9960BE044F3A}"/>
              </a:ext>
            </a:extLst>
          </p:cNvPr>
          <p:cNvCxnSpPr>
            <a:cxnSpLocks/>
          </p:cNvCxnSpPr>
          <p:nvPr/>
        </p:nvCxnSpPr>
        <p:spPr>
          <a:xfrm>
            <a:off x="3302000" y="1014672"/>
            <a:ext cx="571137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A05858-4AFE-E258-7FA2-BCABB98F04E8}"/>
              </a:ext>
            </a:extLst>
          </p:cNvPr>
          <p:cNvCxnSpPr>
            <a:cxnSpLocks/>
          </p:cNvCxnSpPr>
          <p:nvPr/>
        </p:nvCxnSpPr>
        <p:spPr>
          <a:xfrm>
            <a:off x="9606069" y="1014672"/>
            <a:ext cx="163524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791F71-FF5C-5DFF-3A70-4713E98AAA60}"/>
              </a:ext>
            </a:extLst>
          </p:cNvPr>
          <p:cNvCxnSpPr>
            <a:cxnSpLocks/>
          </p:cNvCxnSpPr>
          <p:nvPr/>
        </p:nvCxnSpPr>
        <p:spPr>
          <a:xfrm>
            <a:off x="1161143" y="1609199"/>
            <a:ext cx="214085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3358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Bai70.Ontapphepcongpheptrutrongphamvi1000[20210616164816684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245</Words>
  <Application>Microsoft Office PowerPoint</Application>
  <PresentationFormat>Widescreen</PresentationFormat>
  <Paragraphs>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UTM Cookies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ANH KHOA</cp:lastModifiedBy>
  <cp:revision>265</cp:revision>
  <dcterms:created xsi:type="dcterms:W3CDTF">2021-06-02T01:34:28Z</dcterms:created>
  <dcterms:modified xsi:type="dcterms:W3CDTF">2024-05-10T08:09:22Z</dcterms:modified>
</cp:coreProperties>
</file>