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3" saveSubsetFonts="1">
  <p:sldMasterIdLst>
    <p:sldMasterId id="2147483648" r:id="rId1"/>
  </p:sldMasterIdLst>
  <p:notesMasterIdLst>
    <p:notesMasterId r:id="rId7"/>
  </p:notesMasterIdLst>
  <p:sldIdLst>
    <p:sldId id="256" r:id="rId2"/>
    <p:sldId id="286" r:id="rId3"/>
    <p:sldId id="275" r:id="rId4"/>
    <p:sldId id="296" r:id="rId5"/>
    <p:sldId id="301" r:id="rId6"/>
  </p:sldIdLst>
  <p:sldSz cx="10972800" cy="6492875"/>
  <p:notesSz cx="6858000" cy="9144000"/>
  <p:defaultTextStyle>
    <a:defPPr>
      <a:defRPr lang="en-US"/>
    </a:defPPr>
    <a:lvl1pPr marL="0" algn="l" defTabSz="1117164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1pPr>
    <a:lvl2pPr marL="558582" algn="l" defTabSz="1117164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2pPr>
    <a:lvl3pPr marL="1117164" algn="l" defTabSz="1117164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3pPr>
    <a:lvl4pPr marL="1675745" algn="l" defTabSz="1117164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4pPr>
    <a:lvl5pPr marL="2234328" algn="l" defTabSz="1117164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5pPr>
    <a:lvl6pPr marL="2792910" algn="l" defTabSz="1117164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3351492" algn="l" defTabSz="1117164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3910074" algn="l" defTabSz="1117164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4468656" algn="l" defTabSz="1117164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45">
          <p15:clr>
            <a:srgbClr val="A4A3A4"/>
          </p15:clr>
        </p15:guide>
        <p15:guide id="2" pos="34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AEC8"/>
    <a:srgbClr val="93CDDD"/>
    <a:srgbClr val="FCEC8E"/>
    <a:srgbClr val="00863D"/>
    <a:srgbClr val="F68426"/>
    <a:srgbClr val="FFC611"/>
    <a:srgbClr val="FFD347"/>
    <a:srgbClr val="FFD243"/>
    <a:srgbClr val="EBF6F9"/>
    <a:srgbClr val="BEE3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7649" autoAdjust="0"/>
  </p:normalViewPr>
  <p:slideViewPr>
    <p:cSldViewPr>
      <p:cViewPr varScale="1">
        <p:scale>
          <a:sx n="66" d="100"/>
          <a:sy n="66" d="100"/>
        </p:scale>
        <p:origin x="840" y="40"/>
      </p:cViewPr>
      <p:guideLst>
        <p:guide orient="horz" pos="2045"/>
        <p:guide pos="3456"/>
      </p:guideLst>
    </p:cSldViewPr>
  </p:slideViewPr>
  <p:notesTextViewPr>
    <p:cViewPr>
      <p:scale>
        <a:sx n="50" d="100"/>
        <a:sy n="5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1BC2AF-ECAD-4B64-9E5E-57F7F29CBAD2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31813" y="685800"/>
            <a:ext cx="57943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FEA3F6-B450-4284-BB2C-4DA94784F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272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11731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558658" algn="l" defTabSz="111731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1117315" algn="l" defTabSz="111731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675973" algn="l" defTabSz="111731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2234630" algn="l" defTabSz="111731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2793289" algn="l" defTabSz="111731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351947" algn="l" defTabSz="111731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3910604" algn="l" defTabSz="111731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469262" algn="l" defTabSz="111731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31813" y="685800"/>
            <a:ext cx="579437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5915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31813" y="685800"/>
            <a:ext cx="579437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</a:t>
            </a:r>
            <a:r>
              <a:rPr lang="en-US" dirty="0" err="1"/>
              <a:t>kích</a:t>
            </a:r>
            <a:r>
              <a:rPr lang="en-US" baseline="0" dirty="0"/>
              <a:t> </a:t>
            </a:r>
            <a:r>
              <a:rPr lang="en-US" baseline="0" dirty="0" err="1"/>
              <a:t>chuột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từng</a:t>
            </a:r>
            <a:r>
              <a:rPr lang="en-US" baseline="0" dirty="0"/>
              <a:t> ô </a:t>
            </a:r>
            <a:r>
              <a:rPr lang="en-US" baseline="0" dirty="0" err="1"/>
              <a:t>cột</a:t>
            </a:r>
            <a:r>
              <a:rPr lang="en-US" baseline="0" dirty="0"/>
              <a:t> A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8940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2017003"/>
            <a:ext cx="9326880" cy="13917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45920" y="3679296"/>
            <a:ext cx="7680960" cy="165929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585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17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757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234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929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3514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9100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4686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95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913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0" y="260017"/>
            <a:ext cx="2468880" cy="553998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260017"/>
            <a:ext cx="7223760" cy="553998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682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573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776" y="4172275"/>
            <a:ext cx="9326880" cy="1289557"/>
          </a:xfrm>
        </p:spPr>
        <p:txBody>
          <a:bodyPr anchor="t"/>
          <a:lstStyle>
            <a:lvl1pPr algn="l">
              <a:defRPr sz="49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776" y="2751958"/>
            <a:ext cx="9326880" cy="1420316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58582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1171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3pPr>
            <a:lvl4pPr marL="167574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23432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9291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35149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91007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46865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170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515005"/>
            <a:ext cx="4846320" cy="4284997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515005"/>
            <a:ext cx="4846320" cy="4284997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206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0" y="1453383"/>
            <a:ext cx="4848226" cy="605701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58582" indent="0">
              <a:buNone/>
              <a:defRPr sz="2400" b="1"/>
            </a:lvl2pPr>
            <a:lvl3pPr marL="1117164" indent="0">
              <a:buNone/>
              <a:defRPr sz="2200" b="1"/>
            </a:lvl3pPr>
            <a:lvl4pPr marL="1675745" indent="0">
              <a:buNone/>
              <a:defRPr sz="2000" b="1"/>
            </a:lvl4pPr>
            <a:lvl5pPr marL="2234328" indent="0">
              <a:buNone/>
              <a:defRPr sz="2000" b="1"/>
            </a:lvl5pPr>
            <a:lvl6pPr marL="2792910" indent="0">
              <a:buNone/>
              <a:defRPr sz="2000" b="1"/>
            </a:lvl6pPr>
            <a:lvl7pPr marL="3351492" indent="0">
              <a:buNone/>
              <a:defRPr sz="2000" b="1"/>
            </a:lvl7pPr>
            <a:lvl8pPr marL="3910074" indent="0">
              <a:buNone/>
              <a:defRPr sz="2000" b="1"/>
            </a:lvl8pPr>
            <a:lvl9pPr marL="4468656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" y="2059082"/>
            <a:ext cx="4848226" cy="3740919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74033" y="1453383"/>
            <a:ext cx="4850130" cy="605701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58582" indent="0">
              <a:buNone/>
              <a:defRPr sz="2400" b="1"/>
            </a:lvl2pPr>
            <a:lvl3pPr marL="1117164" indent="0">
              <a:buNone/>
              <a:defRPr sz="2200" b="1"/>
            </a:lvl3pPr>
            <a:lvl4pPr marL="1675745" indent="0">
              <a:buNone/>
              <a:defRPr sz="2000" b="1"/>
            </a:lvl4pPr>
            <a:lvl5pPr marL="2234328" indent="0">
              <a:buNone/>
              <a:defRPr sz="2000" b="1"/>
            </a:lvl5pPr>
            <a:lvl6pPr marL="2792910" indent="0">
              <a:buNone/>
              <a:defRPr sz="2000" b="1"/>
            </a:lvl6pPr>
            <a:lvl7pPr marL="3351492" indent="0">
              <a:buNone/>
              <a:defRPr sz="2000" b="1"/>
            </a:lvl7pPr>
            <a:lvl8pPr marL="3910074" indent="0">
              <a:buNone/>
              <a:defRPr sz="2000" b="1"/>
            </a:lvl8pPr>
            <a:lvl9pPr marL="4468656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74033" y="2059082"/>
            <a:ext cx="4850130" cy="3740919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699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197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749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3" y="258512"/>
            <a:ext cx="3609976" cy="1100182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0060" y="258515"/>
            <a:ext cx="6134100" cy="5541489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3" y="1358697"/>
            <a:ext cx="3609976" cy="4441307"/>
          </a:xfrm>
        </p:spPr>
        <p:txBody>
          <a:bodyPr/>
          <a:lstStyle>
            <a:lvl1pPr marL="0" indent="0">
              <a:buNone/>
              <a:defRPr sz="1700"/>
            </a:lvl1pPr>
            <a:lvl2pPr marL="558582" indent="0">
              <a:buNone/>
              <a:defRPr sz="1500"/>
            </a:lvl2pPr>
            <a:lvl3pPr marL="1117164" indent="0">
              <a:buNone/>
              <a:defRPr sz="1200"/>
            </a:lvl3pPr>
            <a:lvl4pPr marL="1675745" indent="0">
              <a:buNone/>
              <a:defRPr sz="1100"/>
            </a:lvl4pPr>
            <a:lvl5pPr marL="2234328" indent="0">
              <a:buNone/>
              <a:defRPr sz="1100"/>
            </a:lvl5pPr>
            <a:lvl6pPr marL="2792910" indent="0">
              <a:buNone/>
              <a:defRPr sz="1100"/>
            </a:lvl6pPr>
            <a:lvl7pPr marL="3351492" indent="0">
              <a:buNone/>
              <a:defRPr sz="1100"/>
            </a:lvl7pPr>
            <a:lvl8pPr marL="3910074" indent="0">
              <a:buNone/>
              <a:defRPr sz="1100"/>
            </a:lvl8pPr>
            <a:lvl9pPr marL="4468656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878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0746" y="4545013"/>
            <a:ext cx="6583680" cy="536565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50746" y="580150"/>
            <a:ext cx="6583680" cy="3895725"/>
          </a:xfrm>
        </p:spPr>
        <p:txBody>
          <a:bodyPr/>
          <a:lstStyle>
            <a:lvl1pPr marL="0" indent="0">
              <a:buNone/>
              <a:defRPr sz="3900"/>
            </a:lvl1pPr>
            <a:lvl2pPr marL="558582" indent="0">
              <a:buNone/>
              <a:defRPr sz="3400"/>
            </a:lvl2pPr>
            <a:lvl3pPr marL="1117164" indent="0">
              <a:buNone/>
              <a:defRPr sz="2900"/>
            </a:lvl3pPr>
            <a:lvl4pPr marL="1675745" indent="0">
              <a:buNone/>
              <a:defRPr sz="2400"/>
            </a:lvl4pPr>
            <a:lvl5pPr marL="2234328" indent="0">
              <a:buNone/>
              <a:defRPr sz="2400"/>
            </a:lvl5pPr>
            <a:lvl6pPr marL="2792910" indent="0">
              <a:buNone/>
              <a:defRPr sz="2400"/>
            </a:lvl6pPr>
            <a:lvl7pPr marL="3351492" indent="0">
              <a:buNone/>
              <a:defRPr sz="2400"/>
            </a:lvl7pPr>
            <a:lvl8pPr marL="3910074" indent="0">
              <a:buNone/>
              <a:defRPr sz="2400"/>
            </a:lvl8pPr>
            <a:lvl9pPr marL="4468656" indent="0">
              <a:buNone/>
              <a:defRPr sz="24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50746" y="5081578"/>
            <a:ext cx="6583680" cy="762011"/>
          </a:xfrm>
        </p:spPr>
        <p:txBody>
          <a:bodyPr/>
          <a:lstStyle>
            <a:lvl1pPr marL="0" indent="0">
              <a:buNone/>
              <a:defRPr sz="1700"/>
            </a:lvl1pPr>
            <a:lvl2pPr marL="558582" indent="0">
              <a:buNone/>
              <a:defRPr sz="1500"/>
            </a:lvl2pPr>
            <a:lvl3pPr marL="1117164" indent="0">
              <a:buNone/>
              <a:defRPr sz="1200"/>
            </a:lvl3pPr>
            <a:lvl4pPr marL="1675745" indent="0">
              <a:buNone/>
              <a:defRPr sz="1100"/>
            </a:lvl4pPr>
            <a:lvl5pPr marL="2234328" indent="0">
              <a:buNone/>
              <a:defRPr sz="1100"/>
            </a:lvl5pPr>
            <a:lvl6pPr marL="2792910" indent="0">
              <a:buNone/>
              <a:defRPr sz="1100"/>
            </a:lvl6pPr>
            <a:lvl7pPr marL="3351492" indent="0">
              <a:buNone/>
              <a:defRPr sz="1100"/>
            </a:lvl7pPr>
            <a:lvl8pPr marL="3910074" indent="0">
              <a:buNone/>
              <a:defRPr sz="1100"/>
            </a:lvl8pPr>
            <a:lvl9pPr marL="4468656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427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8640" y="260017"/>
            <a:ext cx="9875520" cy="1082146"/>
          </a:xfrm>
          <a:prstGeom prst="rect">
            <a:avLst/>
          </a:prstGeom>
        </p:spPr>
        <p:txBody>
          <a:bodyPr vert="horz" lIns="111716" tIns="55859" rIns="111716" bIns="5585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0" y="1515005"/>
            <a:ext cx="9875520" cy="4284997"/>
          </a:xfrm>
          <a:prstGeom prst="rect">
            <a:avLst/>
          </a:prstGeom>
        </p:spPr>
        <p:txBody>
          <a:bodyPr vert="horz" lIns="111716" tIns="55859" rIns="111716" bIns="5585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8640" y="6017934"/>
            <a:ext cx="2560320" cy="345686"/>
          </a:xfrm>
          <a:prstGeom prst="rect">
            <a:avLst/>
          </a:prstGeom>
        </p:spPr>
        <p:txBody>
          <a:bodyPr vert="horz" lIns="111716" tIns="55859" rIns="111716" bIns="55859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F851F-4C9B-4ED8-A706-7687066F5A2C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9040" y="6017934"/>
            <a:ext cx="3474720" cy="345686"/>
          </a:xfrm>
          <a:prstGeom prst="rect">
            <a:avLst/>
          </a:prstGeom>
        </p:spPr>
        <p:txBody>
          <a:bodyPr vert="horz" lIns="111716" tIns="55859" rIns="111716" bIns="55859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63840" y="6017934"/>
            <a:ext cx="2560320" cy="345686"/>
          </a:xfrm>
          <a:prstGeom prst="rect">
            <a:avLst/>
          </a:prstGeom>
        </p:spPr>
        <p:txBody>
          <a:bodyPr vert="horz" lIns="111716" tIns="55859" rIns="111716" bIns="55859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177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117164" rtl="0" eaLnBrk="1" latinLnBrk="0" hangingPunct="1"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18936" indent="-418936" algn="l" defTabSz="1117164" rtl="0" eaLnBrk="1" latinLnBrk="0" hangingPunct="1">
        <a:spcBef>
          <a:spcPct val="20000"/>
        </a:spcBef>
        <a:buFont typeface="Arial" pitchFamily="34" charset="0"/>
        <a:buChar char="•"/>
        <a:defRPr sz="3900" kern="1200">
          <a:solidFill>
            <a:schemeClr val="tx1"/>
          </a:solidFill>
          <a:latin typeface="+mn-lt"/>
          <a:ea typeface="+mn-ea"/>
          <a:cs typeface="+mn-cs"/>
        </a:defRPr>
      </a:lvl1pPr>
      <a:lvl2pPr marL="907696" indent="-349114" algn="l" defTabSz="1117164" rtl="0" eaLnBrk="1" latinLnBrk="0" hangingPunct="1">
        <a:spcBef>
          <a:spcPct val="20000"/>
        </a:spcBef>
        <a:buFont typeface="Arial" pitchFamily="34" charset="0"/>
        <a:buChar char="–"/>
        <a:defRPr sz="3400" kern="1200">
          <a:solidFill>
            <a:schemeClr val="tx1"/>
          </a:solidFill>
          <a:latin typeface="+mn-lt"/>
          <a:ea typeface="+mn-ea"/>
          <a:cs typeface="+mn-cs"/>
        </a:defRPr>
      </a:lvl2pPr>
      <a:lvl3pPr marL="1396455" indent="-279292" algn="l" defTabSz="1117164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55037" indent="-279292" algn="l" defTabSz="1117164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513619" indent="-279292" algn="l" defTabSz="1117164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72200" indent="-279292" algn="l" defTabSz="111716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30782" indent="-279292" algn="l" defTabSz="111716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89365" indent="-279292" algn="l" defTabSz="111716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747947" indent="-279292" algn="l" defTabSz="111716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17164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58582" algn="l" defTabSz="1117164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17164" algn="l" defTabSz="1117164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75745" algn="l" defTabSz="1117164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34328" algn="l" defTabSz="1117164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92910" algn="l" defTabSz="1117164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51492" algn="l" defTabSz="1117164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910074" algn="l" defTabSz="1117164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468656" algn="l" defTabSz="1117164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microsoft.com/office/2007/relationships/hdphoto" Target="../media/hdphoto3.wdp"/><Relationship Id="rId7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-21358" y="-18483"/>
            <a:ext cx="11103169" cy="2453442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1731" tIns="55866" rIns="111731" bIns="55866" rtlCol="0" anchor="ctr"/>
          <a:lstStyle/>
          <a:p>
            <a:pPr algn="ctr"/>
            <a:endParaRPr lang="en-US"/>
          </a:p>
        </p:txBody>
      </p:sp>
      <p:sp>
        <p:nvSpPr>
          <p:cNvPr id="18" name="Flowchart: Document 17"/>
          <p:cNvSpPr/>
          <p:nvPr/>
        </p:nvSpPr>
        <p:spPr>
          <a:xfrm>
            <a:off x="-51838" y="13580"/>
            <a:ext cx="11103169" cy="2243471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ln>
            <a:solidFill>
              <a:srgbClr val="00B0F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111731" tIns="55866" rIns="111731" bIns="55866"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6324541"/>
            <a:ext cx="10972800" cy="168334"/>
          </a:xfrm>
          <a:prstGeom prst="rect">
            <a:avLst/>
          </a:prstGeom>
          <a:solidFill>
            <a:srgbClr val="50AE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1716" tIns="55859" rIns="111716" bIns="55859" spcCol="0"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3071688" y="2716713"/>
            <a:ext cx="6910512" cy="1930528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105699" y="2528111"/>
            <a:ext cx="1190798" cy="1252666"/>
            <a:chOff x="1212273" y="1084984"/>
            <a:chExt cx="992332" cy="992332"/>
          </a:xfrm>
          <a:solidFill>
            <a:srgbClr val="00B0F0"/>
          </a:solidFill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-791562" y="-1071407"/>
            <a:ext cx="2963560" cy="2899268"/>
            <a:chOff x="-2957976" y="-1125796"/>
            <a:chExt cx="2469633" cy="2296731"/>
          </a:xfrm>
        </p:grpSpPr>
        <p:sp>
          <p:nvSpPr>
            <p:cNvPr id="26" name="Oval 25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50AEC8"/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rgbClr val="FCEC8E"/>
            </a:solidFill>
            <a:ln>
              <a:solidFill>
                <a:srgbClr val="FCEC8E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15240" y="225196"/>
            <a:ext cx="1609836" cy="1220805"/>
          </a:xfrm>
          <a:prstGeom prst="rect">
            <a:avLst/>
          </a:prstGeom>
          <a:noFill/>
        </p:spPr>
        <p:txBody>
          <a:bodyPr wrap="square" lIns="111716" tIns="55859" rIns="111716" bIns="55859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chemeClr val="accent6"/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Tuần</a:t>
            </a:r>
            <a:r>
              <a:rPr lang="en-US" sz="3600" b="1" dirty="0" smtClean="0">
                <a:solidFill>
                  <a:schemeClr val="accent6"/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chemeClr val="accent6"/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33</a:t>
            </a:r>
            <a:endParaRPr lang="en-US" sz="3600" b="1" dirty="0">
              <a:solidFill>
                <a:schemeClr val="accent6"/>
              </a:solidFill>
              <a:latin typeface="Arial Rounded MT Bold" pitchFamily="34" charset="0"/>
              <a:ea typeface="Arial-Rounded" pitchFamily="34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735466" y="887639"/>
            <a:ext cx="9237334" cy="866862"/>
          </a:xfrm>
          <a:prstGeom prst="rect">
            <a:avLst/>
          </a:prstGeom>
          <a:noFill/>
        </p:spPr>
        <p:txBody>
          <a:bodyPr wrap="square" lIns="111716" tIns="55859" rIns="111716" bIns="55859" rtlCol="0">
            <a:spAutoFit/>
          </a:bodyPr>
          <a:lstStyle/>
          <a:p>
            <a:pPr algn="ctr"/>
            <a:r>
              <a:rPr lang="en-US" sz="4900" b="1" dirty="0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VIỆT NAM QUÊ HƯƠNG EM</a:t>
            </a:r>
            <a:endParaRPr lang="en-US" sz="4900" b="1" dirty="0">
              <a:ln w="3175">
                <a:solidFill>
                  <a:schemeClr val="bg1"/>
                </a:solidFill>
              </a:ln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088497" y="2595167"/>
            <a:ext cx="1188720" cy="1204352"/>
          </a:xfrm>
          <a:prstGeom prst="rect">
            <a:avLst/>
          </a:prstGeom>
          <a:noFill/>
        </p:spPr>
        <p:txBody>
          <a:bodyPr wrap="square" lIns="111716" tIns="55859" rIns="111716" bIns="55859" rtlCol="0">
            <a:spAutoFit/>
          </a:bodyPr>
          <a:lstStyle/>
          <a:p>
            <a:pPr algn="ctr"/>
            <a:r>
              <a:rPr lang="en-US" sz="3400" b="1" dirty="0" err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</a:t>
            </a:r>
            <a:endParaRPr lang="en-US" sz="3400" b="1" dirty="0"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ctr"/>
            <a:r>
              <a:rPr lang="en-US" sz="3400" b="1" dirty="0" smtClean="0">
                <a:solidFill>
                  <a:schemeClr val="bg1"/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28</a:t>
            </a:r>
            <a:endParaRPr lang="en-US" sz="3400" b="1" dirty="0">
              <a:solidFill>
                <a:schemeClr val="bg1"/>
              </a:solidFill>
              <a:latin typeface="Arial Rounded MT Bold" pitchFamily="34" charset="0"/>
              <a:ea typeface="Arial-Rounded" pitchFamily="34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352800" y="2860041"/>
            <a:ext cx="5630444" cy="1467026"/>
          </a:xfrm>
          <a:prstGeom prst="rect">
            <a:avLst/>
          </a:prstGeom>
          <a:noFill/>
        </p:spPr>
        <p:txBody>
          <a:bodyPr wrap="square" lIns="111716" tIns="55859" rIns="111716" bIns="55859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Khám</a:t>
            </a:r>
            <a:r>
              <a:rPr lang="en-US" sz="4400" b="1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phá</a:t>
            </a:r>
            <a:r>
              <a:rPr lang="en-US" sz="4400" b="1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đáy</a:t>
            </a:r>
            <a:r>
              <a:rPr lang="en-US" sz="4400" b="1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biển</a:t>
            </a:r>
            <a:r>
              <a:rPr lang="en-US" sz="4400" b="1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ở </a:t>
            </a:r>
            <a:r>
              <a:rPr lang="en-US" sz="4400" b="1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Trường</a:t>
            </a:r>
            <a:r>
              <a:rPr lang="en-US" sz="4400" b="1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Sa</a:t>
            </a:r>
            <a:endParaRPr lang="en-US" sz="4400" b="1" dirty="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004462" y="4736755"/>
            <a:ext cx="4480106" cy="789976"/>
          </a:xfrm>
          <a:prstGeom prst="rect">
            <a:avLst/>
          </a:prstGeom>
          <a:noFill/>
        </p:spPr>
        <p:txBody>
          <a:bodyPr wrap="none" lIns="111776" tIns="55888" rIns="111776" bIns="55888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cap="all" dirty="0" err="1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Đọc</a:t>
            </a:r>
            <a:r>
              <a:rPr lang="en-US" sz="4400" b="1" cap="all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cap="all" dirty="0" err="1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mở</a:t>
            </a:r>
            <a:r>
              <a:rPr lang="en-US" sz="4400" b="1" cap="all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cap="all" dirty="0" err="1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rộng</a:t>
            </a:r>
            <a:endParaRPr lang="en-US" sz="4400" b="1" cap="all" dirty="0">
              <a:ln w="0">
                <a:solidFill>
                  <a:srgbClr val="FF0000"/>
                </a:solidFill>
              </a:ln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6014" y="4520101"/>
            <a:ext cx="1916539" cy="1569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305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324541"/>
            <a:ext cx="10972800" cy="16833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1716" tIns="55859" rIns="111716" bIns="55859" spcCol="0"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-4726"/>
            <a:ext cx="10972800" cy="26427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1716" tIns="55859" rIns="111716" bIns="55859" spcCol="0"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sp>
        <p:nvSpPr>
          <p:cNvPr id="37" name="Oval 36"/>
          <p:cNvSpPr/>
          <p:nvPr/>
        </p:nvSpPr>
        <p:spPr>
          <a:xfrm>
            <a:off x="274320" y="1418813"/>
            <a:ext cx="731520" cy="76952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1731" tIns="55866" rIns="111731" bIns="55866" rtlCol="0" anchor="ctr"/>
          <a:lstStyle/>
          <a:p>
            <a:pPr algn="ctr"/>
            <a:r>
              <a:rPr lang="en-US" sz="34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1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188720" y="1531538"/>
            <a:ext cx="9418320" cy="543696"/>
          </a:xfrm>
          <a:prstGeom prst="rect">
            <a:avLst/>
          </a:prstGeom>
          <a:noFill/>
        </p:spPr>
        <p:txBody>
          <a:bodyPr wrap="square" lIns="111716" tIns="55859" rIns="111716" bIns="55859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b="0" dirty="0" err="1"/>
              <a:t>Tìm</a:t>
            </a:r>
            <a:r>
              <a:rPr lang="en-US" b="0" dirty="0"/>
              <a:t> </a:t>
            </a:r>
            <a:r>
              <a:rPr lang="en-US" b="0" dirty="0" err="1"/>
              <a:t>đọc</a:t>
            </a:r>
            <a:r>
              <a:rPr lang="en-US" b="0" dirty="0"/>
              <a:t> </a:t>
            </a:r>
            <a:r>
              <a:rPr lang="en-US" b="0" dirty="0" err="1" smtClean="0"/>
              <a:t>truyện</a:t>
            </a:r>
            <a:r>
              <a:rPr lang="en-US" b="0" dirty="0" smtClean="0"/>
              <a:t> </a:t>
            </a:r>
            <a:r>
              <a:rPr lang="en-US" b="0" dirty="0" err="1" smtClean="0"/>
              <a:t>dân</a:t>
            </a:r>
            <a:r>
              <a:rPr lang="en-US" b="0" dirty="0" smtClean="0"/>
              <a:t> </a:t>
            </a:r>
            <a:r>
              <a:rPr lang="en-US" b="0" dirty="0" err="1" smtClean="0"/>
              <a:t>gian</a:t>
            </a:r>
            <a:r>
              <a:rPr lang="en-US" b="0" dirty="0" smtClean="0"/>
              <a:t> </a:t>
            </a:r>
            <a:r>
              <a:rPr lang="en-US" b="0" dirty="0" err="1" smtClean="0"/>
              <a:t>Việt</a:t>
            </a:r>
            <a:r>
              <a:rPr lang="en-US" b="0" dirty="0" smtClean="0"/>
              <a:t> Nam. </a:t>
            </a:r>
            <a:endParaRPr lang="en-US" dirty="0"/>
          </a:p>
        </p:txBody>
      </p:sp>
      <p:grpSp>
        <p:nvGrpSpPr>
          <p:cNvPr id="42" name="Group 41"/>
          <p:cNvGrpSpPr/>
          <p:nvPr/>
        </p:nvGrpSpPr>
        <p:grpSpPr>
          <a:xfrm>
            <a:off x="365760" y="365081"/>
            <a:ext cx="2651760" cy="668969"/>
            <a:chOff x="9566064" y="964372"/>
            <a:chExt cx="5446164" cy="698253"/>
          </a:xfrm>
        </p:grpSpPr>
        <p:sp>
          <p:nvSpPr>
            <p:cNvPr id="4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900"/>
            </a:p>
          </p:txBody>
        </p:sp>
        <p:sp>
          <p:nvSpPr>
            <p:cNvPr id="44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900"/>
            </a:p>
          </p:txBody>
        </p:sp>
        <p:sp>
          <p:nvSpPr>
            <p:cNvPr id="45" name="Rectangle 10"/>
            <p:cNvSpPr/>
            <p:nvPr/>
          </p:nvSpPr>
          <p:spPr>
            <a:xfrm>
              <a:off x="9774447" y="1018432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r>
                <a:rPr lang="en-US" sz="2900" dirty="0" err="1">
                  <a:solidFill>
                    <a:srgbClr val="0070C0"/>
                  </a:solidFill>
                  <a:latin typeface="iCiel Cadena" panose="02000503000000020004" pitchFamily="2" charset="0"/>
                </a:rPr>
                <a:t>Đọc</a:t>
              </a:r>
              <a:r>
                <a:rPr lang="en-US" sz="2900" dirty="0">
                  <a:solidFill>
                    <a:srgbClr val="0070C0"/>
                  </a:solidFill>
                  <a:latin typeface="iCiel Cadena" panose="02000503000000020004" pitchFamily="2" charset="0"/>
                </a:rPr>
                <a:t> </a:t>
              </a:r>
              <a:r>
                <a:rPr lang="en-US" sz="2900" dirty="0" err="1">
                  <a:solidFill>
                    <a:srgbClr val="0070C0"/>
                  </a:solidFill>
                  <a:latin typeface="iCiel Cadena" panose="02000503000000020004" pitchFamily="2" charset="0"/>
                </a:rPr>
                <a:t>mở</a:t>
              </a:r>
              <a:r>
                <a:rPr lang="en-US" sz="2900" dirty="0">
                  <a:solidFill>
                    <a:srgbClr val="0070C0"/>
                  </a:solidFill>
                  <a:latin typeface="iCiel Cadena" panose="02000503000000020004" pitchFamily="2" charset="0"/>
                </a:rPr>
                <a:t> </a:t>
              </a:r>
              <a:r>
                <a:rPr lang="en-US" sz="2900" dirty="0" err="1">
                  <a:solidFill>
                    <a:srgbClr val="0070C0"/>
                  </a:solidFill>
                  <a:latin typeface="iCiel Cadena" panose="02000503000000020004" pitchFamily="2" charset="0"/>
                </a:rPr>
                <a:t>rộng</a:t>
              </a:r>
              <a:endParaRPr lang="en-US" sz="2900" dirty="0">
                <a:solidFill>
                  <a:srgbClr val="0070C0"/>
                </a:solidFill>
                <a:latin typeface="iCiel Cadena" panose="02000503000000020004" pitchFamily="2" charset="0"/>
              </a:endParaRPr>
            </a:p>
          </p:txBody>
        </p:sp>
      </p:grpSp>
      <p:sp>
        <p:nvSpPr>
          <p:cNvPr id="46" name="Rounded Rectangular Callout 45"/>
          <p:cNvSpPr/>
          <p:nvPr/>
        </p:nvSpPr>
        <p:spPr>
          <a:xfrm>
            <a:off x="7772400" y="2383711"/>
            <a:ext cx="2514600" cy="1130241"/>
          </a:xfrm>
          <a:prstGeom prst="wedgeRoundRectCallout">
            <a:avLst>
              <a:gd name="adj1" fmla="val -38609"/>
              <a:gd name="adj2" fmla="val 81354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11776" tIns="55888" rIns="111776" bIns="55888" rtlCol="0" anchor="ctr"/>
          <a:lstStyle/>
          <a:p>
            <a:pPr algn="just">
              <a:lnSpc>
                <a:spcPct val="150000"/>
              </a:lnSpc>
            </a:pPr>
            <a:r>
              <a:rPr lang="en-US" sz="34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</a:t>
            </a:r>
            <a:r>
              <a:rPr lang="vi-VN" sz="3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nối</a:t>
            </a:r>
            <a:r>
              <a:rPr lang="en-US" sz="34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tiếp</a:t>
            </a:r>
            <a:endParaRPr lang="en-US" sz="3400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768" l="125" r="100000">
                        <a14:foregroundMark x1="13125" y1="53202" x2="18250" y2="52463"/>
                        <a14:foregroundMark x1="26125" y1="60099" x2="38250" y2="38670"/>
                        <a14:foregroundMark x1="12125" y1="92857" x2="80125" y2="75369"/>
                        <a14:foregroundMark x1="79000" y1="91379" x2="90250" y2="98030"/>
                        <a14:foregroundMark x1="60500" y1="33990" x2="64875" y2="34729"/>
                        <a14:foregroundMark x1="58250" y1="47537" x2="73375" y2="45320"/>
                        <a14:foregroundMark x1="60625" y1="85222" x2="59250" y2="98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0679" y="3150248"/>
            <a:ext cx="5833241" cy="311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935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/>
      <p:bldP spid="4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 17"/>
          <p:cNvSpPr/>
          <p:nvPr/>
        </p:nvSpPr>
        <p:spPr>
          <a:xfrm>
            <a:off x="273761" y="360715"/>
            <a:ext cx="749339" cy="76952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1731" tIns="55866" rIns="111731" bIns="55866" rtlCol="0" anchor="ctr"/>
          <a:lstStyle/>
          <a:p>
            <a:pPr algn="ctr"/>
            <a:r>
              <a:rPr lang="en-US" sz="34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143000" y="360715"/>
            <a:ext cx="9085734" cy="1097694"/>
          </a:xfrm>
          <a:prstGeom prst="rect">
            <a:avLst/>
          </a:prstGeom>
          <a:noFill/>
        </p:spPr>
        <p:txBody>
          <a:bodyPr wrap="square" lIns="111716" tIns="55859" rIns="111716" bIns="55859" rtlCol="0">
            <a:spAutoFit/>
          </a:bodyPr>
          <a:lstStyle/>
          <a:p>
            <a:pPr algn="just"/>
            <a:r>
              <a:rPr lang="en-US" sz="3200" dirty="0" err="1" smtClean="0"/>
              <a:t>Nói</a:t>
            </a:r>
            <a:r>
              <a:rPr lang="en-US" sz="3200" dirty="0" smtClean="0"/>
              <a:t> </a:t>
            </a:r>
            <a:r>
              <a:rPr lang="en-US" sz="3200" dirty="0" err="1" smtClean="0"/>
              <a:t>với</a:t>
            </a:r>
            <a:r>
              <a:rPr lang="en-US" sz="3200" dirty="0" smtClean="0"/>
              <a:t> </a:t>
            </a:r>
            <a:r>
              <a:rPr lang="en-US" sz="3200" dirty="0" err="1" smtClean="0"/>
              <a:t>bạn</a:t>
            </a:r>
            <a:r>
              <a:rPr lang="en-US" sz="3200" dirty="0" smtClean="0"/>
              <a:t> </a:t>
            </a:r>
            <a:r>
              <a:rPr lang="en-US" sz="3200" dirty="0" err="1" smtClean="0"/>
              <a:t>về</a:t>
            </a:r>
            <a:r>
              <a:rPr lang="en-US" sz="3200" dirty="0" smtClean="0"/>
              <a:t> </a:t>
            </a:r>
            <a:r>
              <a:rPr lang="en-US" sz="3200" dirty="0" err="1" smtClean="0"/>
              <a:t>nhân</a:t>
            </a:r>
            <a:r>
              <a:rPr lang="en-US" sz="3200" dirty="0" smtClean="0"/>
              <a:t> </a:t>
            </a:r>
            <a:r>
              <a:rPr lang="en-US" sz="3200" dirty="0" err="1" smtClean="0"/>
              <a:t>vật</a:t>
            </a:r>
            <a:r>
              <a:rPr lang="en-US" sz="3200" dirty="0" smtClean="0"/>
              <a:t> </a:t>
            </a:r>
            <a:r>
              <a:rPr lang="en-US" sz="3200" dirty="0" err="1" smtClean="0"/>
              <a:t>hoặc</a:t>
            </a:r>
            <a:r>
              <a:rPr lang="en-US" sz="3200" dirty="0" smtClean="0"/>
              <a:t> </a:t>
            </a:r>
            <a:r>
              <a:rPr lang="en-US" sz="3200" dirty="0" err="1" smtClean="0"/>
              <a:t>sự</a:t>
            </a:r>
            <a:r>
              <a:rPr lang="en-US" sz="3200" dirty="0" smtClean="0"/>
              <a:t> </a:t>
            </a:r>
            <a:r>
              <a:rPr lang="en-US" sz="3200" dirty="0" err="1" smtClean="0"/>
              <a:t>việc</a:t>
            </a:r>
            <a:r>
              <a:rPr lang="en-US" sz="3200" dirty="0" smtClean="0"/>
              <a:t> </a:t>
            </a:r>
            <a:r>
              <a:rPr lang="en-US" sz="3200" dirty="0" err="1" smtClean="0"/>
              <a:t>em</a:t>
            </a:r>
            <a:r>
              <a:rPr lang="en-US" sz="3200" dirty="0" smtClean="0"/>
              <a:t> </a:t>
            </a:r>
            <a:r>
              <a:rPr lang="en-US" sz="3200" dirty="0" err="1" smtClean="0"/>
              <a:t>thích</a:t>
            </a:r>
            <a:r>
              <a:rPr lang="en-US" sz="3200" dirty="0" smtClean="0"/>
              <a:t> </a:t>
            </a:r>
            <a:r>
              <a:rPr lang="en-US" sz="3200" dirty="0" err="1" smtClean="0"/>
              <a:t>trong</a:t>
            </a:r>
            <a:r>
              <a:rPr lang="en-US" sz="3200" dirty="0" smtClean="0"/>
              <a:t> </a:t>
            </a:r>
            <a:r>
              <a:rPr lang="en-US" sz="3200" dirty="0" err="1" smtClean="0"/>
              <a:t>truyện</a:t>
            </a:r>
            <a:r>
              <a:rPr lang="en-US" sz="3200" dirty="0" smtClean="0"/>
              <a:t> </a:t>
            </a:r>
            <a:r>
              <a:rPr lang="en-US" sz="3200" dirty="0" err="1" smtClean="0"/>
              <a:t>đã</a:t>
            </a:r>
            <a:r>
              <a:rPr lang="en-US" sz="3200" dirty="0" smtClean="0"/>
              <a:t> </a:t>
            </a:r>
            <a:r>
              <a:rPr lang="en-US" sz="3200" dirty="0" err="1" smtClean="0"/>
              <a:t>đọc</a:t>
            </a:r>
            <a:r>
              <a:rPr lang="en-US" sz="3200" dirty="0" smtClean="0"/>
              <a:t>.</a:t>
            </a:r>
            <a:endParaRPr lang="en-US" sz="44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6305220"/>
            <a:ext cx="10972800" cy="16833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1716" tIns="55859" rIns="111716" bIns="55859" spcCol="0" rtlCol="0" anchor="ctr"/>
          <a:lstStyle/>
          <a:p>
            <a:pPr algn="ctr"/>
            <a:endParaRPr lang="en-US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0" y="-24047"/>
            <a:ext cx="10972800" cy="26427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1716" tIns="55859" rIns="111716" bIns="55859" spcCol="0" rtlCol="0" anchor="ctr"/>
          <a:lstStyle/>
          <a:p>
            <a:pPr algn="ctr"/>
            <a:endParaRPr lang="en-US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45404" t="31461" r="12048" b="29056"/>
          <a:stretch/>
        </p:blipFill>
        <p:spPr>
          <a:xfrm>
            <a:off x="1429778" y="1704938"/>
            <a:ext cx="8802967" cy="4594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870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33397" y="841669"/>
            <a:ext cx="5906002" cy="1165562"/>
          </a:xfrm>
          <a:prstGeom prst="rect">
            <a:avLst/>
          </a:prstGeom>
          <a:noFill/>
        </p:spPr>
        <p:txBody>
          <a:bodyPr wrap="none" lIns="111776" tIns="55888" rIns="111776" bIns="55888">
            <a:prstTxWarp prst="textArchU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dirty="0">
                <a:ln w="11430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Ciel Mijas" pitchFamily="50" charset="0"/>
              </a:rPr>
              <a:t>Ai </a:t>
            </a:r>
            <a:r>
              <a:rPr lang="en-US" sz="6600" b="1" dirty="0" err="1">
                <a:ln w="11430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Ciel Mijas" pitchFamily="50" charset="0"/>
              </a:rPr>
              <a:t>đọc</a:t>
            </a:r>
            <a:r>
              <a:rPr lang="en-US" sz="6600" b="1" dirty="0">
                <a:ln w="11430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Ciel Mijas" pitchFamily="50" charset="0"/>
              </a:rPr>
              <a:t> hay </a:t>
            </a:r>
            <a:r>
              <a:rPr lang="en-US" sz="6600" b="1" dirty="0" err="1">
                <a:ln w="11430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Ciel Mijas" pitchFamily="50" charset="0"/>
              </a:rPr>
              <a:t>nhất</a:t>
            </a:r>
            <a:r>
              <a:rPr lang="en-US" sz="6600" b="1" dirty="0">
                <a:ln w="11430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Ciel Mijas" pitchFamily="50" charset="0"/>
              </a:rPr>
              <a:t>?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33" b="9418"/>
          <a:stretch/>
        </p:blipFill>
        <p:spPr>
          <a:xfrm>
            <a:off x="2533397" y="1775998"/>
            <a:ext cx="6323531" cy="472031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l="37348" t="19463" b="18295"/>
          <a:stretch/>
        </p:blipFill>
        <p:spPr>
          <a:xfrm rot="850378">
            <a:off x="8898248" y="182842"/>
            <a:ext cx="2457552" cy="66097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l="37348" t="19463" b="18295"/>
          <a:stretch/>
        </p:blipFill>
        <p:spPr>
          <a:xfrm rot="2528252">
            <a:off x="9317364" y="496734"/>
            <a:ext cx="1994155" cy="660974"/>
          </a:xfrm>
          <a:prstGeom prst="rect">
            <a:avLst/>
          </a:prstGeom>
        </p:spPr>
      </p:pic>
      <p:pic>
        <p:nvPicPr>
          <p:cNvPr id="14" name="图片 22">
            <a:extLst>
              <a:ext uri="{FF2B5EF4-FFF2-40B4-BE49-F238E27FC236}">
                <a16:creationId xmlns:a16="http://schemas.microsoft.com/office/drawing/2014/main" id="{A470F45D-437D-4A79-8511-6FDF65B0D5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85934">
            <a:off x="181710" y="446697"/>
            <a:ext cx="1829216" cy="68551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4722" b="90000" l="50627" r="100000">
                        <a14:backgroundMark x1="96579" y1="70556" x2="92702" y2="86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4709"/>
          <a:stretch/>
        </p:blipFill>
        <p:spPr>
          <a:xfrm>
            <a:off x="8858727" y="3200979"/>
            <a:ext cx="2248588" cy="380376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29588"/>
            <a:ext cx="2158463" cy="4566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584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5783469"/>
            <a:ext cx="10972800" cy="705066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0972800" cy="348693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图片 35">
            <a:extLst>
              <a:ext uri="{FF2B5EF4-FFF2-40B4-BE49-F238E27FC236}">
                <a16:creationId xmlns:a16="http://schemas.microsoft.com/office/drawing/2014/main" id="{6D336546-DCB4-44A1-9408-72467C3E80A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9092" y="1788628"/>
            <a:ext cx="1903280" cy="1534459"/>
          </a:xfrm>
          <a:prstGeom prst="rect">
            <a:avLst/>
          </a:prstGeom>
        </p:spPr>
      </p:pic>
      <p:pic>
        <p:nvPicPr>
          <p:cNvPr id="10" name="图片 39">
            <a:extLst>
              <a:ext uri="{FF2B5EF4-FFF2-40B4-BE49-F238E27FC236}">
                <a16:creationId xmlns:a16="http://schemas.microsoft.com/office/drawing/2014/main" id="{BA3AC262-0CFA-437F-8EEC-1E1473D1C8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81" y="4617039"/>
            <a:ext cx="2107406" cy="1875836"/>
          </a:xfrm>
          <a:prstGeom prst="rect">
            <a:avLst/>
          </a:prstGeom>
        </p:spPr>
      </p:pic>
      <p:pic>
        <p:nvPicPr>
          <p:cNvPr id="11" name="图片 41">
            <a:extLst>
              <a:ext uri="{FF2B5EF4-FFF2-40B4-BE49-F238E27FC236}">
                <a16:creationId xmlns:a16="http://schemas.microsoft.com/office/drawing/2014/main" id="{F0CA763B-28AA-4F2E-B16E-CEE647F245D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1744" y="401295"/>
            <a:ext cx="1198730" cy="2048138"/>
          </a:xfrm>
          <a:prstGeom prst="rect">
            <a:avLst/>
          </a:prstGeom>
        </p:spPr>
      </p:pic>
      <p:pic>
        <p:nvPicPr>
          <p:cNvPr id="12" name="图片 43">
            <a:extLst>
              <a:ext uri="{FF2B5EF4-FFF2-40B4-BE49-F238E27FC236}">
                <a16:creationId xmlns:a16="http://schemas.microsoft.com/office/drawing/2014/main" id="{88688721-FFAF-4DDA-811B-7DEE30BCC51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40" y="3588117"/>
            <a:ext cx="1198730" cy="203481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7F7FCC9-1039-46C8-BD0B-1FC7198DA85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4557" y="4765379"/>
            <a:ext cx="1001464" cy="155892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FBB8685-4316-45F5-9929-8BC6BC049418}"/>
              </a:ext>
            </a:extLst>
          </p:cNvPr>
          <p:cNvSpPr txBox="1"/>
          <p:nvPr/>
        </p:nvSpPr>
        <p:spPr>
          <a:xfrm>
            <a:off x="1352418" y="2099381"/>
            <a:ext cx="8012831" cy="2115964"/>
          </a:xfrm>
          <a:prstGeom prst="rect">
            <a:avLst/>
          </a:prstGeom>
          <a:noFill/>
        </p:spPr>
        <p:txBody>
          <a:bodyPr wrap="square" lIns="83819" tIns="41910" rIns="83819" bIns="41910" rtlCol="0">
            <a:spAutoFit/>
          </a:bodyPr>
          <a:lstStyle/>
          <a:p>
            <a:pPr algn="ctr" defTabSz="838195">
              <a:lnSpc>
                <a:spcPct val="150000"/>
              </a:lnSpc>
            </a:pPr>
            <a:r>
              <a:rPr lang="en-US" sz="44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Tạm</a:t>
            </a:r>
            <a:r>
              <a:rPr lang="en-US" sz="44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biệt</a:t>
            </a:r>
            <a:r>
              <a:rPr lang="en-US" sz="44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</a:t>
            </a:r>
            <a:r>
              <a:rPr lang="en-US" sz="44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hẹn</a:t>
            </a:r>
            <a:r>
              <a:rPr lang="en-US" sz="44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gặp</a:t>
            </a:r>
            <a:r>
              <a:rPr lang="en-US" sz="44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lại</a:t>
            </a:r>
            <a:r>
              <a:rPr lang="en-US" sz="44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</a:p>
          <a:p>
            <a:pPr algn="ctr" defTabSz="838195">
              <a:lnSpc>
                <a:spcPct val="150000"/>
              </a:lnSpc>
            </a:pPr>
            <a:r>
              <a:rPr lang="en-US" sz="44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các</a:t>
            </a:r>
            <a:r>
              <a:rPr lang="en-US" sz="4400" dirty="0">
                <a:solidFill>
                  <a:srgbClr val="FF0000"/>
                </a:solidFill>
                <a:latin typeface="iCiel Crocante" panose="02000000000000000000" pitchFamily="2" charset="0"/>
              </a:rPr>
              <a:t> con </a:t>
            </a:r>
            <a:r>
              <a:rPr lang="en-US" sz="44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vào</a:t>
            </a:r>
            <a:r>
              <a:rPr lang="en-US" sz="44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những</a:t>
            </a:r>
            <a:r>
              <a:rPr lang="en-US" sz="44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tiết</a:t>
            </a:r>
            <a:r>
              <a:rPr lang="en-US" sz="44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học</a:t>
            </a:r>
            <a:r>
              <a:rPr lang="en-US" sz="44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sau</a:t>
            </a:r>
            <a:r>
              <a:rPr lang="en-US" sz="4400" dirty="0">
                <a:solidFill>
                  <a:srgbClr val="FF0000"/>
                </a:solidFill>
                <a:latin typeface="iCiel Crocante" panose="02000000000000000000" pitchFamily="2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47008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1515</TotalTime>
  <Words>85</Words>
  <Application>Microsoft Office PowerPoint</Application>
  <PresentationFormat>Custom</PresentationFormat>
  <Paragraphs>18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5" baseType="lpstr">
      <vt:lpstr>Arial</vt:lpstr>
      <vt:lpstr>Arial Rounded MT Bold</vt:lpstr>
      <vt:lpstr>Arial-Rounded</vt:lpstr>
      <vt:lpstr>Calibri</vt:lpstr>
      <vt:lpstr>iCiel Cadena</vt:lpstr>
      <vt:lpstr>iCiel Crocante</vt:lpstr>
      <vt:lpstr>iCiel Mijas</vt:lpstr>
      <vt:lpstr>Tahoma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ANH KHOA</cp:lastModifiedBy>
  <cp:revision>376</cp:revision>
  <dcterms:created xsi:type="dcterms:W3CDTF">2020-12-08T15:48:47Z</dcterms:created>
  <dcterms:modified xsi:type="dcterms:W3CDTF">2024-05-10T08:14:14Z</dcterms:modified>
</cp:coreProperties>
</file>