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25" r:id="rId4"/>
    <p:sldId id="326" r:id="rId5"/>
    <p:sldId id="327" r:id="rId6"/>
    <p:sldId id="328" r:id="rId7"/>
    <p:sldId id="329" r:id="rId8"/>
  </p:sldIdLst>
  <p:sldSz cx="12192000" cy="6858000"/>
  <p:notesSz cx="6858000" cy="9144000"/>
  <p:custDataLst>
    <p:tags r:id="rId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221294"/>
            <a:ext cx="260827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23998" y="184393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873297" y="385500"/>
            <a:ext cx="4938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40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40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993911" y="2291184"/>
            <a:ext cx="992663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71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NHÂN, </a:t>
            </a:r>
            <a:r>
              <a:rPr lang="en-US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  <a:p>
            <a:pPr algn="ctr">
              <a:lnSpc>
                <a:spcPct val="120000"/>
              </a:lnSpc>
            </a:pPr>
            <a:r>
              <a:rPr lang="en-US" sz="480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(TIẾT 1)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hq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6661009" y="4112153"/>
            <a:ext cx="4544019" cy="13051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+ 6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4 = 5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: 5 = 4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648853" y="40837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699617" y="683128"/>
            <a:ext cx="10792766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086175" y="2450527"/>
            <a:ext cx="646470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4 </a:t>
            </a:r>
            <a:r>
              <a:rPr lang="en-US" sz="2800" i="1" dirty="0" err="1">
                <a:solidFill>
                  <a:srgbClr val="002060"/>
                </a:solidFill>
              </a:rPr>
              <a:t>chùm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822857" y="32916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124862" y="184090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6096000" y="2687451"/>
            <a:ext cx="5165469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             </a:t>
            </a:r>
            <a:r>
              <a:rPr lang="en-US" sz="2800" i="1" dirty="0" err="1">
                <a:solidFill>
                  <a:srgbClr val="002060"/>
                </a:solidFill>
              </a:rPr>
              <a:t>Đáp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298</Words>
  <Application>Microsoft Office PowerPoint</Application>
  <PresentationFormat>Widescreen</PresentationFormat>
  <Paragraphs>52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ANH KHOA</cp:lastModifiedBy>
  <cp:revision>326</cp:revision>
  <dcterms:created xsi:type="dcterms:W3CDTF">2021-06-02T01:34:28Z</dcterms:created>
  <dcterms:modified xsi:type="dcterms:W3CDTF">2024-05-20T01:52:08Z</dcterms:modified>
</cp:coreProperties>
</file>